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ctrTitle"/>
          </p:nvPr>
        </p:nvSpPr>
        <p:spPr>
          <a:xfrm>
            <a:off x="1524000" y="1984058"/>
            <a:ext cx="9144000" cy="2387600"/>
          </a:xfrm>
        </p:spPr>
        <p:txBody>
          <a:bodyPr>
            <a:noAutofit/>
          </a:bodyPr>
          <a:p>
            <a:r>
              <a:rPr lang="en-US" sz="8800"/>
              <a:t>FEASIBILITY STUDY</a:t>
            </a:r>
            <a:endParaRPr lang="en-US" sz="8800"/>
          </a:p>
        </p:txBody>
      </p:sp>
      <p:sp>
        <p:nvSpPr>
          <p:cNvPr id="3" name="Subtitle 2"/>
          <p:cNvSpPr>
            <a:spLocks noGrp="1"/>
          </p:cNvSpPr>
          <p:nvPr>
            <p:ph type="subTitle" idx="1"/>
          </p:nvPr>
        </p:nvSpPr>
        <p:spPr>
          <a:xfrm>
            <a:off x="1524000" y="5021898"/>
            <a:ext cx="9144000" cy="1655762"/>
          </a:xfrm>
        </p:spPr>
        <p:txBody>
          <a:bodyPr/>
          <a:p>
            <a:r>
              <a:rPr lang="en-US"/>
              <a:t>Lecture-5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r>
              <a:rPr lang="en-US"/>
              <a:t>		Types of Feasibility Study</a:t>
            </a:r>
            <a:endParaRPr lang="en-US"/>
          </a:p>
        </p:txBody>
      </p:sp>
      <p:sp>
        <p:nvSpPr>
          <p:cNvPr id="3" name="Content Placeholder 2"/>
          <p:cNvSpPr>
            <a:spLocks noGrp="1"/>
          </p:cNvSpPr>
          <p:nvPr>
            <p:ph idx="1"/>
          </p:nvPr>
        </p:nvSpPr>
        <p:spPr/>
        <p:txBody>
          <a:bodyPr/>
          <a:p>
            <a:pPr>
              <a:buFont typeface="Wingdings" panose="05000000000000000000" charset="0"/>
              <a:buChar char=""/>
            </a:pPr>
            <a:r>
              <a:rPr lang="en-US"/>
              <a:t>Technical Feasibility</a:t>
            </a:r>
            <a:endParaRPr lang="en-US"/>
          </a:p>
          <a:p>
            <a:pPr>
              <a:buFont typeface="Wingdings" panose="05000000000000000000" charset="0"/>
              <a:buChar char=""/>
            </a:pPr>
            <a:r>
              <a:rPr lang="en-US"/>
              <a:t>Operational</a:t>
            </a:r>
            <a:r>
              <a:rPr lang="en-US">
                <a:sym typeface="+mn-ea"/>
              </a:rPr>
              <a:t> Feasibility</a:t>
            </a:r>
            <a:endParaRPr lang="en-US"/>
          </a:p>
          <a:p>
            <a:pPr>
              <a:buFont typeface="Wingdings" panose="05000000000000000000" charset="0"/>
              <a:buChar char=""/>
            </a:pPr>
            <a:r>
              <a:rPr lang="en-US"/>
              <a:t>Economic</a:t>
            </a:r>
            <a:r>
              <a:rPr lang="en-US">
                <a:sym typeface="+mn-ea"/>
              </a:rPr>
              <a:t> Feasibility</a:t>
            </a:r>
            <a:endParaRPr lang="en-US"/>
          </a:p>
          <a:p>
            <a:pPr>
              <a:buFont typeface="Wingdings" panose="05000000000000000000" charset="0"/>
              <a:buChar char=""/>
            </a:pPr>
            <a:r>
              <a:rPr lang="en-US"/>
              <a:t>Legal</a:t>
            </a:r>
            <a:r>
              <a:rPr lang="en-US">
                <a:sym typeface="+mn-ea"/>
              </a:rPr>
              <a:t> Feasibility</a:t>
            </a:r>
            <a:endParaRPr lang="en-US"/>
          </a:p>
          <a:p>
            <a:pPr>
              <a:buFont typeface="Wingdings" panose="05000000000000000000" charset="0"/>
              <a:buChar char=""/>
            </a:pPr>
            <a:r>
              <a:rPr lang="en-US"/>
              <a:t>Schedule</a:t>
            </a:r>
            <a:r>
              <a:rPr lang="en-US">
                <a:sym typeface="+mn-ea"/>
              </a:rPr>
              <a:t> Feasibility</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r>
              <a:rPr lang="en-US"/>
              <a:t>Technical Feasibility</a:t>
            </a:r>
            <a:endParaRPr lang="en-US"/>
          </a:p>
        </p:txBody>
      </p:sp>
      <p:sp>
        <p:nvSpPr>
          <p:cNvPr id="3" name="Content Placeholder 2"/>
          <p:cNvSpPr>
            <a:spLocks noGrp="1"/>
          </p:cNvSpPr>
          <p:nvPr>
            <p:ph idx="1"/>
          </p:nvPr>
        </p:nvSpPr>
        <p:spPr/>
        <p:txBody>
          <a:bodyPr/>
          <a:p>
            <a:r>
              <a:rPr lang="en-US"/>
              <a:t>In Technical Feasibility current resources both hardware software along with required technology are analyzed/assessed to develop project. This technical feasibility study gives report whether there exists correct required resources and technologies which will be used for project development. Along with this, feasibility study also analyzes technical skills and capabilities of technical team, existing technology can be used or not, maintenance and up-gradation is easy or not for chosen technology etc.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r>
              <a:rPr lang="en-US"/>
              <a:t>Operational Feasibility</a:t>
            </a:r>
            <a:endParaRPr lang="en-US"/>
          </a:p>
        </p:txBody>
      </p:sp>
      <p:sp>
        <p:nvSpPr>
          <p:cNvPr id="3" name="Content Placeholder 2"/>
          <p:cNvSpPr>
            <a:spLocks noGrp="1"/>
          </p:cNvSpPr>
          <p:nvPr>
            <p:ph idx="1"/>
          </p:nvPr>
        </p:nvSpPr>
        <p:spPr/>
        <p:txBody>
          <a:bodyPr/>
          <a:p>
            <a:r>
              <a:rPr lang="en-US"/>
              <a:t>In Operational Feasibility degree of providing service to requirements is analyzed along with how much easy product will be to operate and maintenance after deployment. Along with this other operational scopes are determining usability of product, Determining suggested solution by software development team is acceptable or not etc.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r>
              <a:rPr lang="en-US"/>
              <a:t>Economic Feasibility</a:t>
            </a:r>
            <a:endParaRPr lang="en-US"/>
          </a:p>
        </p:txBody>
      </p:sp>
      <p:sp>
        <p:nvSpPr>
          <p:cNvPr id="3" name="Content Placeholder 2"/>
          <p:cNvSpPr>
            <a:spLocks noGrp="1"/>
          </p:cNvSpPr>
          <p:nvPr>
            <p:ph idx="1"/>
          </p:nvPr>
        </p:nvSpPr>
        <p:spPr/>
        <p:txBody>
          <a:bodyPr/>
          <a:p>
            <a:r>
              <a:rPr lang="en-US"/>
              <a:t>In Economic Feasibility study cost and benefit of the project is analyzed. Means under this feasibility study a detail analysis is carried out what will be cost of the project for development which includes all required cost for final development like hardware and software resource required, design and development cost and operational cost and so on. After that it is analyzed whether project will be beneficial in terms of finance for organization or not.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r>
              <a:rPr lang="en-US"/>
              <a:t>Legal Feasibility</a:t>
            </a:r>
            <a:endParaRPr lang="en-US"/>
          </a:p>
        </p:txBody>
      </p:sp>
      <p:sp>
        <p:nvSpPr>
          <p:cNvPr id="3" name="Content Placeholder 2"/>
          <p:cNvSpPr>
            <a:spLocks noGrp="1"/>
          </p:cNvSpPr>
          <p:nvPr>
            <p:ph idx="1"/>
          </p:nvPr>
        </p:nvSpPr>
        <p:spPr/>
        <p:txBody>
          <a:bodyPr/>
          <a:p>
            <a:r>
              <a:rPr lang="en-US"/>
              <a:t>In Legal Feasibility study project is analyzed in legality point of view. This includes analyzing barriers of legal implementation of project, data protection acts or social media laws, project certificate, license, copyright etc. Overall it can be said that Legal Feasibility Study is study to know if proposed project conform legal and ethical requirements.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r>
              <a:rPr lang="en-US"/>
              <a:t>Schedule Feasibility</a:t>
            </a:r>
            <a:endParaRPr lang="en-US"/>
          </a:p>
        </p:txBody>
      </p:sp>
      <p:sp>
        <p:nvSpPr>
          <p:cNvPr id="3" name="Content Placeholder 2"/>
          <p:cNvSpPr>
            <a:spLocks noGrp="1"/>
          </p:cNvSpPr>
          <p:nvPr>
            <p:ph idx="1"/>
          </p:nvPr>
        </p:nvSpPr>
        <p:spPr/>
        <p:txBody>
          <a:bodyPr/>
          <a:p>
            <a:r>
              <a:rPr lang="en-US"/>
              <a:t>In Schedule Feasibility Study mainly timelines/deadlines is analyzed for proposed project which includes how many times teams will take to complete final project which has a great impact on the organization as purpose of project may fail if it can’t be completed on time. </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2191</Words>
  <Application>WPS Presentation</Application>
  <PresentationFormat>Widescreen</PresentationFormat>
  <Paragraphs>32</Paragraphs>
  <Slides>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vt:i4>
      </vt:variant>
    </vt:vector>
  </HeadingPairs>
  <TitlesOfParts>
    <vt:vector size="19" baseType="lpstr">
      <vt:lpstr>Arial</vt:lpstr>
      <vt:lpstr>SimSun</vt:lpstr>
      <vt:lpstr>Wingdings</vt:lpstr>
      <vt:lpstr>Arial Unicode MS</vt:lpstr>
      <vt:lpstr>Calibri Light</vt:lpstr>
      <vt:lpstr>Helvetica Neue</vt:lpstr>
      <vt:lpstr>Calibri</vt:lpstr>
      <vt:lpstr>Microsoft YaHei</vt:lpstr>
      <vt:lpstr>汉仪旗黑</vt:lpstr>
      <vt:lpstr>Wingdings</vt:lpstr>
      <vt:lpstr>宋体-简</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FEASIBILITY STUDY</dc:title>
  <dc:creator>ranvirsingh</dc:creator>
  <cp:lastModifiedBy>ranvirsingh</cp:lastModifiedBy>
  <cp:revision>1</cp:revision>
  <dcterms:created xsi:type="dcterms:W3CDTF">2023-02-08T04:02:37Z</dcterms:created>
  <dcterms:modified xsi:type="dcterms:W3CDTF">2023-02-08T04:02:37Z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1033-4.9.0.7859</vt:lpwstr>
  </property>
</Properties>
</file>