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Tahoma"/>
      <p:regular r:id="rId12"/>
      <p:bold r:id="rId13"/>
    </p:embeddedFon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4uvJrFDbj+z+FqP6QUBlL4Yla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Tahoma-bold.fntdata"/><Relationship Id="rId12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1054100" y="303213"/>
            <a:ext cx="4746625" cy="3560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1054100" y="303213"/>
            <a:ext cx="4746625" cy="3560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1054100" y="303213"/>
            <a:ext cx="4746625" cy="3560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1054100" y="303213"/>
            <a:ext cx="4746625" cy="3560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1054100" y="303213"/>
            <a:ext cx="4746625" cy="3560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1054100" y="303213"/>
            <a:ext cx="4746625" cy="3560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054100" y="303213"/>
            <a:ext cx="4746625" cy="3560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541867" y="134938"/>
            <a:ext cx="10361084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609600" y="1885950"/>
            <a:ext cx="10902951" cy="417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Ñ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y"/>
              <a:defRPr/>
            </a:lvl2pPr>
            <a:lvl3pPr indent="-342900" lvl="2" marL="1371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x"/>
              <a:defRPr/>
            </a:lvl3pPr>
            <a:lvl4pPr indent="-342900" lvl="3" marL="18288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5pPr>
            <a:lvl6pPr indent="-342900" lvl="5" marL="2743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6pPr>
            <a:lvl7pPr indent="-342900" lvl="6" marL="3200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7pPr>
            <a:lvl8pPr indent="-342900" lvl="7" marL="3657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8pPr>
            <a:lvl9pPr indent="-342900" lvl="8" marL="41148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541867" y="134938"/>
            <a:ext cx="10361084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 rot="5400000">
            <a:off x="3975894" y="-1480344"/>
            <a:ext cx="4170363" cy="10902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Ñ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y"/>
              <a:defRPr/>
            </a:lvl2pPr>
            <a:lvl3pPr indent="-342900" lvl="2" marL="1371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x"/>
              <a:defRPr/>
            </a:lvl3pPr>
            <a:lvl4pPr indent="-342900" lvl="3" marL="18288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5pPr>
            <a:lvl6pPr indent="-342900" lvl="5" marL="2743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6pPr>
            <a:lvl7pPr indent="-342900" lvl="6" marL="3200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7pPr>
            <a:lvl8pPr indent="-342900" lvl="7" marL="3657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8pPr>
            <a:lvl9pPr indent="-342900" lvl="8" marL="41148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 rot="5400000">
            <a:off x="7181322" y="1725084"/>
            <a:ext cx="5921375" cy="2741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 rot="5400000">
            <a:off x="1594379" y="-917574"/>
            <a:ext cx="592137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Ñ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y"/>
              <a:defRPr/>
            </a:lvl2pPr>
            <a:lvl3pPr indent="-342900" lvl="2" marL="1371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x"/>
              <a:defRPr/>
            </a:lvl3pPr>
            <a:lvl4pPr indent="-342900" lvl="3" marL="18288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5pPr>
            <a:lvl6pPr indent="-342900" lvl="5" marL="2743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6pPr>
            <a:lvl7pPr indent="-342900" lvl="6" marL="3200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7pPr>
            <a:lvl8pPr indent="-342900" lvl="7" marL="3657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8pPr>
            <a:lvl9pPr indent="-342900" lvl="8" marL="41148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541867" y="134938"/>
            <a:ext cx="10361084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/>
        </p:nvSpPr>
        <p:spPr>
          <a:xfrm>
            <a:off x="4199467" y="6135688"/>
            <a:ext cx="3790951" cy="512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" name="Google Shape;22;p12"/>
          <p:cNvSpPr txBox="1"/>
          <p:nvPr/>
        </p:nvSpPr>
        <p:spPr>
          <a:xfrm>
            <a:off x="8805333" y="6135688"/>
            <a:ext cx="2436284" cy="512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3" name="Google Shape;2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828800"/>
            <a:ext cx="10970684" cy="38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541867" y="134938"/>
            <a:ext cx="10361084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609600" y="1885950"/>
            <a:ext cx="5348817" cy="417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Ñ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y"/>
              <a:defRPr sz="2400"/>
            </a:lvl2pPr>
            <a:lvl3pPr indent="-35560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x"/>
              <a:defRPr sz="2000"/>
            </a:lvl3pPr>
            <a:lvl4pPr indent="-342900" lvl="3" marL="18288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·"/>
              <a:defRPr sz="1800"/>
            </a:lvl4pPr>
            <a:lvl5pPr indent="-342900" lvl="4" marL="22860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 sz="1800"/>
            </a:lvl5pPr>
            <a:lvl6pPr indent="-342900" lvl="5" marL="2743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 sz="1800"/>
            </a:lvl6pPr>
            <a:lvl7pPr indent="-342900" lvl="6" marL="3200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 sz="1800"/>
            </a:lvl7pPr>
            <a:lvl8pPr indent="-342900" lvl="7" marL="3657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 sz="1800"/>
            </a:lvl8pPr>
            <a:lvl9pPr indent="-342900" lvl="8" marL="41148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6161617" y="1885950"/>
            <a:ext cx="5350933" cy="417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Ñ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y"/>
              <a:defRPr sz="2400"/>
            </a:lvl2pPr>
            <a:lvl3pPr indent="-35560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x"/>
              <a:defRPr sz="2000"/>
            </a:lvl3pPr>
            <a:lvl4pPr indent="-342900" lvl="3" marL="18288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·"/>
              <a:defRPr sz="1800"/>
            </a:lvl4pPr>
            <a:lvl5pPr indent="-342900" lvl="4" marL="22860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 sz="1800"/>
            </a:lvl5pPr>
            <a:lvl6pPr indent="-342900" lvl="5" marL="2743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 sz="1800"/>
            </a:lvl6pPr>
            <a:lvl7pPr indent="-342900" lvl="6" marL="3200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 sz="1800"/>
            </a:lvl7pPr>
            <a:lvl8pPr indent="-342900" lvl="7" marL="3657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 sz="1800"/>
            </a:lvl8pPr>
            <a:lvl9pPr indent="-342900" lvl="8" marL="41148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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Ñ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y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x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·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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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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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"/>
              <a:defRPr sz="1600"/>
            </a:lvl9pPr>
          </a:lstStyle>
          <a:p/>
        </p:txBody>
      </p:sp>
      <p:sp>
        <p:nvSpPr>
          <p:cNvPr id="35" name="Google Shape;35;p15"/>
          <p:cNvSpPr txBox="1"/>
          <p:nvPr>
            <p:ph idx="3" type="body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5"/>
          <p:cNvSpPr txBox="1"/>
          <p:nvPr>
            <p:ph idx="4" type="body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Ñ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y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x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·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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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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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600"/>
              <a:buChar char="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3200"/>
              <a:buChar char="Ñ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y"/>
              <a:defRPr sz="2800"/>
            </a:lvl2pPr>
            <a:lvl3pPr indent="-381000" lvl="2" marL="13716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x"/>
              <a:defRPr sz="2400"/>
            </a:lvl3pPr>
            <a:lvl4pPr indent="-355600" lvl="3" marL="18288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·"/>
              <a:defRPr sz="2000"/>
            </a:lvl4pPr>
            <a:lvl5pPr indent="-355600" lvl="4" marL="22860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"/>
              <a:defRPr sz="2000"/>
            </a:lvl5pPr>
            <a:lvl6pPr indent="-355600" lvl="5" marL="2743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"/>
              <a:defRPr sz="2000"/>
            </a:lvl6pPr>
            <a:lvl7pPr indent="-355600" lvl="6" marL="3200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"/>
              <a:defRPr sz="2000"/>
            </a:lvl7pPr>
            <a:lvl8pPr indent="-355600" lvl="7" marL="3657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"/>
              <a:defRPr sz="2000"/>
            </a:lvl8pPr>
            <a:lvl9pPr indent="-355600" lvl="8" marL="41148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"/>
              <a:defRPr sz="20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/>
        </p:nvSpPr>
        <p:spPr>
          <a:xfrm>
            <a:off x="4165600" y="6135688"/>
            <a:ext cx="3858684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" name="Google Shape;11;p9"/>
          <p:cNvSpPr txBox="1"/>
          <p:nvPr/>
        </p:nvSpPr>
        <p:spPr>
          <a:xfrm>
            <a:off x="8974667" y="6135688"/>
            <a:ext cx="2537884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" name="Google Shape;12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19200" y="1314450"/>
            <a:ext cx="10970684" cy="3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 txBox="1"/>
          <p:nvPr>
            <p:ph type="title"/>
          </p:nvPr>
        </p:nvSpPr>
        <p:spPr>
          <a:xfrm>
            <a:off x="541867" y="134938"/>
            <a:ext cx="10361084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609600" y="1885950"/>
            <a:ext cx="10902951" cy="417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Char char="Ñ"/>
              <a:defRPr b="0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y"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x"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imes"/>
              <a:buChar char="·"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imes"/>
              <a:buChar char=""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imes"/>
              <a:buChar char=""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imes"/>
              <a:buChar char=""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imes"/>
              <a:buChar char=""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imes"/>
              <a:buChar char=""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1930400" y="182563"/>
            <a:ext cx="77692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Goodness of Design</a:t>
            </a:r>
            <a:endParaRPr sz="4400"/>
          </a:p>
        </p:txBody>
      </p:sp>
      <p:sp>
        <p:nvSpPr>
          <p:cNvPr id="58" name="Google Shape;58;p2"/>
          <p:cNvSpPr txBox="1"/>
          <p:nvPr>
            <p:ph idx="1" type="body"/>
          </p:nvPr>
        </p:nvSpPr>
        <p:spPr>
          <a:xfrm>
            <a:off x="1981200" y="1752600"/>
            <a:ext cx="8175625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A design having modules: </a:t>
            </a:r>
            <a:endParaRPr sz="4000"/>
          </a:p>
          <a:p>
            <a:pPr indent="-285750" lvl="1" marL="742950" rtl="0" algn="l">
              <a:lnSpc>
                <a:spcPct val="85000"/>
              </a:lnSpc>
              <a:spcBef>
                <a:spcPts val="715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in a layered form</a:t>
            </a:r>
            <a:endParaRPr sz="3600"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25" y="0"/>
            <a:ext cx="20478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1930400" y="182563"/>
            <a:ext cx="77692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Layered Design</a:t>
            </a:r>
            <a:endParaRPr sz="4400"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1981200" y="1752600"/>
            <a:ext cx="8175625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 Modules arranged into several layers based on their call relationships</a:t>
            </a:r>
            <a:endParaRPr sz="3600"/>
          </a:p>
          <a:p>
            <a:pPr indent="-342900" lvl="0" marL="342900" rtl="0" algn="l">
              <a:lnSpc>
                <a:spcPct val="85000"/>
              </a:lnSpc>
              <a:spcBef>
                <a:spcPts val="79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A module is allowed to call only the modules at the lower layer i.e. a module should not call a module that is either at a higher level or in the same layer.</a:t>
            </a:r>
            <a:endParaRPr sz="3600"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25" y="0"/>
            <a:ext cx="20478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1930400" y="182563"/>
            <a:ext cx="77692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Layering</a:t>
            </a:r>
            <a:endParaRPr sz="4400"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1981200" y="1752600"/>
            <a:ext cx="8175625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Top most module = Manager (Invokes services of lower levels to discharge responsibilities)</a:t>
            </a:r>
            <a:r>
              <a:rPr lang="en-US" sz="3600"/>
              <a:t> </a:t>
            </a:r>
            <a:endParaRPr sz="3600"/>
          </a:p>
          <a:p>
            <a:pPr indent="-342900" lvl="0" marL="342900" rtl="0" algn="l">
              <a:lnSpc>
                <a:spcPct val="85000"/>
              </a:lnSpc>
              <a:spcBef>
                <a:spcPts val="79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Modules at intermediate level offer services to higher layer by invoking services of lower layer modules and also by doing some work themselves.</a:t>
            </a:r>
            <a:endParaRPr sz="3600"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25" y="0"/>
            <a:ext cx="20478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1930400" y="182563"/>
            <a:ext cx="77692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Layering</a:t>
            </a:r>
            <a:endParaRPr sz="4400"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1981200" y="1752600"/>
            <a:ext cx="8175625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Modules at lowest layer= Worker modules; do not invoke services of any module and entirely carry out their services by themselves.</a:t>
            </a:r>
            <a:endParaRPr sz="3600"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25" y="0"/>
            <a:ext cx="20478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1930400" y="182563"/>
            <a:ext cx="77692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Imp Concepts and terminologies</a:t>
            </a:r>
            <a:endParaRPr sz="4400"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1981200" y="1752600"/>
            <a:ext cx="8175625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1) Superordinate and subordinate modules</a:t>
            </a:r>
            <a:endParaRPr sz="3600"/>
          </a:p>
          <a:p>
            <a:pPr indent="-342900" lvl="0" marL="342900" rtl="0" algn="l">
              <a:lnSpc>
                <a:spcPct val="85000"/>
              </a:lnSpc>
              <a:spcBef>
                <a:spcPts val="79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2) Visibility</a:t>
            </a:r>
            <a:endParaRPr sz="3600"/>
          </a:p>
          <a:p>
            <a:pPr indent="-342900" lvl="0" marL="342900" rtl="0" algn="l">
              <a:lnSpc>
                <a:spcPct val="85000"/>
              </a:lnSpc>
              <a:spcBef>
                <a:spcPts val="79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3) Control Abstraction</a:t>
            </a:r>
            <a:endParaRPr sz="3600"/>
          </a:p>
          <a:p>
            <a:pPr indent="-342900" lvl="0" marL="342900" rtl="0" algn="l">
              <a:lnSpc>
                <a:spcPct val="85000"/>
              </a:lnSpc>
              <a:spcBef>
                <a:spcPts val="79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4) Depth and width</a:t>
            </a:r>
            <a:endParaRPr sz="3600"/>
          </a:p>
          <a:p>
            <a:pPr indent="-342900" lvl="0" marL="342900" rtl="0" algn="l">
              <a:lnSpc>
                <a:spcPct val="85000"/>
              </a:lnSpc>
              <a:spcBef>
                <a:spcPts val="79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5) Fan out</a:t>
            </a:r>
            <a:endParaRPr sz="3600"/>
          </a:p>
          <a:p>
            <a:pPr indent="-342900" lvl="0" marL="342900" rtl="0" algn="l">
              <a:lnSpc>
                <a:spcPct val="85000"/>
              </a:lnSpc>
              <a:spcBef>
                <a:spcPts val="79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6) Fan in</a:t>
            </a:r>
            <a:endParaRPr sz="3600"/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25" y="0"/>
            <a:ext cx="20478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2057400" y="182563"/>
            <a:ext cx="77692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Module Structure</a:t>
            </a:r>
            <a:endParaRPr sz="4800"/>
          </a:p>
        </p:txBody>
      </p:sp>
      <p:sp>
        <p:nvSpPr>
          <p:cNvPr id="98" name="Google Shape;98;p7"/>
          <p:cNvSpPr/>
          <p:nvPr/>
        </p:nvSpPr>
        <p:spPr>
          <a:xfrm>
            <a:off x="5105400" y="16764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4419600" y="34290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5715000" y="34290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4419600" y="24384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5943600" y="24384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3124200" y="34290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04" name="Google Shape;104;p7"/>
          <p:cNvCxnSpPr/>
          <p:nvPr/>
        </p:nvCxnSpPr>
        <p:spPr>
          <a:xfrm flipH="1">
            <a:off x="4953000" y="2057400"/>
            <a:ext cx="609600" cy="381000"/>
          </a:xfrm>
          <a:prstGeom prst="straightConnector1">
            <a:avLst/>
          </a:prstGeom>
          <a:noFill/>
          <a:ln cap="flat" cmpd="sng" w="19075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5" name="Google Shape;105;p7"/>
          <p:cNvCxnSpPr/>
          <p:nvPr/>
        </p:nvCxnSpPr>
        <p:spPr>
          <a:xfrm>
            <a:off x="5562600" y="2057400"/>
            <a:ext cx="838200" cy="381000"/>
          </a:xfrm>
          <a:prstGeom prst="straightConnector1">
            <a:avLst/>
          </a:prstGeom>
          <a:noFill/>
          <a:ln cap="flat" cmpd="sng" w="19075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6" name="Google Shape;106;p7"/>
          <p:cNvCxnSpPr/>
          <p:nvPr/>
        </p:nvCxnSpPr>
        <p:spPr>
          <a:xfrm flipH="1">
            <a:off x="3657600" y="2819400"/>
            <a:ext cx="1295400" cy="609600"/>
          </a:xfrm>
          <a:prstGeom prst="straightConnector1">
            <a:avLst/>
          </a:prstGeom>
          <a:noFill/>
          <a:ln cap="flat" cmpd="sng" w="19075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7" name="Google Shape;107;p7"/>
          <p:cNvCxnSpPr/>
          <p:nvPr/>
        </p:nvCxnSpPr>
        <p:spPr>
          <a:xfrm>
            <a:off x="4953000" y="2819400"/>
            <a:ext cx="0" cy="609600"/>
          </a:xfrm>
          <a:prstGeom prst="straightConnector1">
            <a:avLst/>
          </a:prstGeom>
          <a:noFill/>
          <a:ln cap="flat" cmpd="sng" w="19075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8" name="Google Shape;108;p7"/>
          <p:cNvCxnSpPr/>
          <p:nvPr/>
        </p:nvCxnSpPr>
        <p:spPr>
          <a:xfrm>
            <a:off x="4953000" y="2819400"/>
            <a:ext cx="1295400" cy="609600"/>
          </a:xfrm>
          <a:prstGeom prst="straightConnector1">
            <a:avLst/>
          </a:prstGeom>
          <a:noFill/>
          <a:ln cap="flat" cmpd="sng" w="19075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09" name="Google Shape;109;p7"/>
          <p:cNvGrpSpPr/>
          <p:nvPr/>
        </p:nvGrpSpPr>
        <p:grpSpPr>
          <a:xfrm>
            <a:off x="5410200" y="1752600"/>
            <a:ext cx="441325" cy="244475"/>
            <a:chOff x="2448" y="1104"/>
            <a:chExt cx="278" cy="154"/>
          </a:xfrm>
        </p:grpSpPr>
        <p:sp>
          <p:nvSpPr>
            <p:cNvPr id="110" name="Google Shape;110;p7"/>
            <p:cNvSpPr/>
            <p:nvPr/>
          </p:nvSpPr>
          <p:spPr>
            <a:xfrm>
              <a:off x="2448" y="1104"/>
              <a:ext cx="187" cy="154"/>
            </a:xfrm>
            <a:custGeom>
              <a:rect b="b" l="l" r="r" t="t"/>
              <a:pathLst>
                <a:path extrusionOk="0" h="685" w="830">
                  <a:moveTo>
                    <a:pt x="5" y="0"/>
                  </a:moveTo>
                  <a:lnTo>
                    <a:pt x="154" y="0"/>
                  </a:lnTo>
                  <a:lnTo>
                    <a:pt x="160" y="7"/>
                  </a:lnTo>
                  <a:lnTo>
                    <a:pt x="160" y="80"/>
                  </a:lnTo>
                  <a:lnTo>
                    <a:pt x="193" y="80"/>
                  </a:lnTo>
                  <a:lnTo>
                    <a:pt x="201" y="88"/>
                  </a:lnTo>
                  <a:lnTo>
                    <a:pt x="201" y="162"/>
                  </a:lnTo>
                  <a:lnTo>
                    <a:pt x="234" y="162"/>
                  </a:lnTo>
                  <a:lnTo>
                    <a:pt x="240" y="170"/>
                  </a:lnTo>
                  <a:lnTo>
                    <a:pt x="240" y="237"/>
                  </a:lnTo>
                  <a:lnTo>
                    <a:pt x="274" y="237"/>
                  </a:lnTo>
                  <a:lnTo>
                    <a:pt x="281" y="242"/>
                  </a:lnTo>
                  <a:lnTo>
                    <a:pt x="281" y="318"/>
                  </a:lnTo>
                  <a:lnTo>
                    <a:pt x="315" y="318"/>
                  </a:lnTo>
                  <a:lnTo>
                    <a:pt x="320" y="324"/>
                  </a:lnTo>
                  <a:lnTo>
                    <a:pt x="320" y="400"/>
                  </a:lnTo>
                  <a:lnTo>
                    <a:pt x="356" y="400"/>
                  </a:lnTo>
                  <a:lnTo>
                    <a:pt x="361" y="405"/>
                  </a:lnTo>
                  <a:lnTo>
                    <a:pt x="361" y="480"/>
                  </a:lnTo>
                  <a:lnTo>
                    <a:pt x="395" y="480"/>
                  </a:lnTo>
                  <a:lnTo>
                    <a:pt x="401" y="485"/>
                  </a:lnTo>
                  <a:lnTo>
                    <a:pt x="401" y="556"/>
                  </a:lnTo>
                  <a:lnTo>
                    <a:pt x="429" y="556"/>
                  </a:lnTo>
                  <a:lnTo>
                    <a:pt x="429" y="485"/>
                  </a:lnTo>
                  <a:lnTo>
                    <a:pt x="434" y="480"/>
                  </a:lnTo>
                  <a:lnTo>
                    <a:pt x="470" y="480"/>
                  </a:lnTo>
                  <a:lnTo>
                    <a:pt x="470" y="366"/>
                  </a:lnTo>
                  <a:lnTo>
                    <a:pt x="475" y="360"/>
                  </a:lnTo>
                  <a:lnTo>
                    <a:pt x="509" y="360"/>
                  </a:lnTo>
                  <a:lnTo>
                    <a:pt x="509" y="284"/>
                  </a:lnTo>
                  <a:lnTo>
                    <a:pt x="515" y="279"/>
                  </a:lnTo>
                  <a:lnTo>
                    <a:pt x="548" y="279"/>
                  </a:lnTo>
                  <a:lnTo>
                    <a:pt x="548" y="170"/>
                  </a:lnTo>
                  <a:lnTo>
                    <a:pt x="554" y="162"/>
                  </a:lnTo>
                  <a:lnTo>
                    <a:pt x="589" y="162"/>
                  </a:lnTo>
                  <a:lnTo>
                    <a:pt x="589" y="88"/>
                  </a:lnTo>
                  <a:lnTo>
                    <a:pt x="595" y="80"/>
                  </a:lnTo>
                  <a:lnTo>
                    <a:pt x="629" y="80"/>
                  </a:lnTo>
                  <a:lnTo>
                    <a:pt x="629" y="7"/>
                  </a:lnTo>
                  <a:lnTo>
                    <a:pt x="634" y="0"/>
                  </a:lnTo>
                  <a:lnTo>
                    <a:pt x="824" y="0"/>
                  </a:lnTo>
                  <a:lnTo>
                    <a:pt x="829" y="7"/>
                  </a:lnTo>
                  <a:lnTo>
                    <a:pt x="829" y="41"/>
                  </a:lnTo>
                  <a:lnTo>
                    <a:pt x="824" y="46"/>
                  </a:lnTo>
                  <a:lnTo>
                    <a:pt x="750" y="46"/>
                  </a:lnTo>
                  <a:lnTo>
                    <a:pt x="750" y="638"/>
                  </a:lnTo>
                  <a:lnTo>
                    <a:pt x="824" y="638"/>
                  </a:lnTo>
                  <a:lnTo>
                    <a:pt x="829" y="645"/>
                  </a:lnTo>
                  <a:lnTo>
                    <a:pt x="829" y="679"/>
                  </a:lnTo>
                  <a:lnTo>
                    <a:pt x="824" y="684"/>
                  </a:lnTo>
                  <a:lnTo>
                    <a:pt x="595" y="684"/>
                  </a:lnTo>
                  <a:lnTo>
                    <a:pt x="589" y="679"/>
                  </a:lnTo>
                  <a:lnTo>
                    <a:pt x="589" y="645"/>
                  </a:lnTo>
                  <a:lnTo>
                    <a:pt x="595" y="638"/>
                  </a:lnTo>
                  <a:lnTo>
                    <a:pt x="670" y="638"/>
                  </a:lnTo>
                  <a:lnTo>
                    <a:pt x="670" y="88"/>
                  </a:lnTo>
                  <a:lnTo>
                    <a:pt x="634" y="88"/>
                  </a:lnTo>
                  <a:lnTo>
                    <a:pt x="634" y="162"/>
                  </a:lnTo>
                  <a:lnTo>
                    <a:pt x="629" y="170"/>
                  </a:lnTo>
                  <a:lnTo>
                    <a:pt x="595" y="170"/>
                  </a:lnTo>
                  <a:lnTo>
                    <a:pt x="595" y="279"/>
                  </a:lnTo>
                  <a:lnTo>
                    <a:pt x="589" y="284"/>
                  </a:lnTo>
                  <a:lnTo>
                    <a:pt x="554" y="284"/>
                  </a:lnTo>
                  <a:lnTo>
                    <a:pt x="554" y="360"/>
                  </a:lnTo>
                  <a:lnTo>
                    <a:pt x="548" y="366"/>
                  </a:lnTo>
                  <a:lnTo>
                    <a:pt x="515" y="366"/>
                  </a:lnTo>
                  <a:lnTo>
                    <a:pt x="515" y="480"/>
                  </a:lnTo>
                  <a:lnTo>
                    <a:pt x="509" y="485"/>
                  </a:lnTo>
                  <a:lnTo>
                    <a:pt x="475" y="485"/>
                  </a:lnTo>
                  <a:lnTo>
                    <a:pt x="475" y="556"/>
                  </a:lnTo>
                  <a:lnTo>
                    <a:pt x="470" y="564"/>
                  </a:lnTo>
                  <a:lnTo>
                    <a:pt x="434" y="564"/>
                  </a:lnTo>
                  <a:lnTo>
                    <a:pt x="434" y="679"/>
                  </a:lnTo>
                  <a:lnTo>
                    <a:pt x="429" y="684"/>
                  </a:lnTo>
                  <a:lnTo>
                    <a:pt x="401" y="684"/>
                  </a:lnTo>
                  <a:lnTo>
                    <a:pt x="395" y="679"/>
                  </a:lnTo>
                  <a:lnTo>
                    <a:pt x="395" y="645"/>
                  </a:lnTo>
                  <a:lnTo>
                    <a:pt x="361" y="645"/>
                  </a:lnTo>
                  <a:lnTo>
                    <a:pt x="356" y="638"/>
                  </a:lnTo>
                  <a:lnTo>
                    <a:pt x="356" y="564"/>
                  </a:lnTo>
                  <a:lnTo>
                    <a:pt x="320" y="564"/>
                  </a:lnTo>
                  <a:lnTo>
                    <a:pt x="315" y="556"/>
                  </a:lnTo>
                  <a:lnTo>
                    <a:pt x="315" y="485"/>
                  </a:lnTo>
                  <a:lnTo>
                    <a:pt x="281" y="485"/>
                  </a:lnTo>
                  <a:lnTo>
                    <a:pt x="274" y="480"/>
                  </a:lnTo>
                  <a:lnTo>
                    <a:pt x="274" y="405"/>
                  </a:lnTo>
                  <a:lnTo>
                    <a:pt x="240" y="405"/>
                  </a:lnTo>
                  <a:lnTo>
                    <a:pt x="234" y="400"/>
                  </a:lnTo>
                  <a:lnTo>
                    <a:pt x="234" y="324"/>
                  </a:lnTo>
                  <a:lnTo>
                    <a:pt x="201" y="324"/>
                  </a:lnTo>
                  <a:lnTo>
                    <a:pt x="193" y="318"/>
                  </a:lnTo>
                  <a:lnTo>
                    <a:pt x="193" y="242"/>
                  </a:lnTo>
                  <a:lnTo>
                    <a:pt x="160" y="242"/>
                  </a:lnTo>
                  <a:lnTo>
                    <a:pt x="154" y="237"/>
                  </a:lnTo>
                  <a:lnTo>
                    <a:pt x="154" y="170"/>
                  </a:lnTo>
                  <a:lnTo>
                    <a:pt x="119" y="170"/>
                  </a:lnTo>
                  <a:lnTo>
                    <a:pt x="119" y="638"/>
                  </a:lnTo>
                  <a:lnTo>
                    <a:pt x="193" y="638"/>
                  </a:lnTo>
                  <a:lnTo>
                    <a:pt x="201" y="645"/>
                  </a:lnTo>
                  <a:lnTo>
                    <a:pt x="201" y="679"/>
                  </a:lnTo>
                  <a:lnTo>
                    <a:pt x="193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5" y="638"/>
                  </a:lnTo>
                  <a:lnTo>
                    <a:pt x="79" y="638"/>
                  </a:lnTo>
                  <a:lnTo>
                    <a:pt x="79" y="46"/>
                  </a:lnTo>
                  <a:lnTo>
                    <a:pt x="5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2656" y="1104"/>
              <a:ext cx="70" cy="154"/>
            </a:xfrm>
            <a:custGeom>
              <a:rect b="b" l="l" r="r" t="t"/>
              <a:pathLst>
                <a:path extrusionOk="0" h="685" w="314">
                  <a:moveTo>
                    <a:pt x="155" y="0"/>
                  </a:moveTo>
                  <a:lnTo>
                    <a:pt x="191" y="0"/>
                  </a:lnTo>
                  <a:lnTo>
                    <a:pt x="196" y="7"/>
                  </a:lnTo>
                  <a:lnTo>
                    <a:pt x="196" y="638"/>
                  </a:lnTo>
                  <a:lnTo>
                    <a:pt x="307" y="638"/>
                  </a:lnTo>
                  <a:lnTo>
                    <a:pt x="313" y="645"/>
                  </a:lnTo>
                  <a:lnTo>
                    <a:pt x="313" y="679"/>
                  </a:lnTo>
                  <a:lnTo>
                    <a:pt x="307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5" y="638"/>
                  </a:lnTo>
                  <a:lnTo>
                    <a:pt x="113" y="638"/>
                  </a:lnTo>
                  <a:lnTo>
                    <a:pt x="113" y="128"/>
                  </a:lnTo>
                  <a:lnTo>
                    <a:pt x="46" y="128"/>
                  </a:lnTo>
                  <a:lnTo>
                    <a:pt x="38" y="122"/>
                  </a:lnTo>
                  <a:lnTo>
                    <a:pt x="38" y="88"/>
                  </a:lnTo>
                  <a:lnTo>
                    <a:pt x="46" y="80"/>
                  </a:lnTo>
                  <a:lnTo>
                    <a:pt x="113" y="80"/>
                  </a:lnTo>
                  <a:lnTo>
                    <a:pt x="113" y="46"/>
                  </a:lnTo>
                  <a:lnTo>
                    <a:pt x="119" y="41"/>
                  </a:lnTo>
                  <a:lnTo>
                    <a:pt x="152" y="41"/>
                  </a:lnTo>
                  <a:lnTo>
                    <a:pt x="152" y="7"/>
                  </a:lnTo>
                  <a:lnTo>
                    <a:pt x="155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12" name="Google Shape;112;p7"/>
          <p:cNvGrpSpPr/>
          <p:nvPr/>
        </p:nvGrpSpPr>
        <p:grpSpPr>
          <a:xfrm>
            <a:off x="4724400" y="2495550"/>
            <a:ext cx="441325" cy="244475"/>
            <a:chOff x="2016" y="1572"/>
            <a:chExt cx="278" cy="154"/>
          </a:xfrm>
        </p:grpSpPr>
        <p:sp>
          <p:nvSpPr>
            <p:cNvPr id="113" name="Google Shape;113;p7"/>
            <p:cNvSpPr/>
            <p:nvPr/>
          </p:nvSpPr>
          <p:spPr>
            <a:xfrm>
              <a:off x="2016" y="1572"/>
              <a:ext cx="181" cy="154"/>
            </a:xfrm>
            <a:custGeom>
              <a:rect b="b" l="l" r="r" t="t"/>
              <a:pathLst>
                <a:path extrusionOk="0" h="685" w="80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70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8"/>
                  </a:lnTo>
                  <a:lnTo>
                    <a:pt x="305" y="318"/>
                  </a:lnTo>
                  <a:lnTo>
                    <a:pt x="310" y="324"/>
                  </a:lnTo>
                  <a:lnTo>
                    <a:pt x="310" y="400"/>
                  </a:lnTo>
                  <a:lnTo>
                    <a:pt x="344" y="400"/>
                  </a:lnTo>
                  <a:lnTo>
                    <a:pt x="350" y="405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5"/>
                  </a:lnTo>
                  <a:lnTo>
                    <a:pt x="388" y="556"/>
                  </a:lnTo>
                  <a:lnTo>
                    <a:pt x="415" y="556"/>
                  </a:lnTo>
                  <a:lnTo>
                    <a:pt x="415" y="485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6"/>
                  </a:lnTo>
                  <a:lnTo>
                    <a:pt x="460" y="360"/>
                  </a:lnTo>
                  <a:lnTo>
                    <a:pt x="493" y="360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70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8"/>
                  </a:lnTo>
                  <a:lnTo>
                    <a:pt x="797" y="638"/>
                  </a:lnTo>
                  <a:lnTo>
                    <a:pt x="803" y="645"/>
                  </a:lnTo>
                  <a:lnTo>
                    <a:pt x="803" y="679"/>
                  </a:lnTo>
                  <a:lnTo>
                    <a:pt x="797" y="684"/>
                  </a:lnTo>
                  <a:lnTo>
                    <a:pt x="576" y="684"/>
                  </a:lnTo>
                  <a:lnTo>
                    <a:pt x="570" y="679"/>
                  </a:lnTo>
                  <a:lnTo>
                    <a:pt x="570" y="645"/>
                  </a:lnTo>
                  <a:lnTo>
                    <a:pt x="576" y="638"/>
                  </a:lnTo>
                  <a:lnTo>
                    <a:pt x="648" y="638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70"/>
                  </a:lnTo>
                  <a:lnTo>
                    <a:pt x="576" y="170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60"/>
                  </a:lnTo>
                  <a:lnTo>
                    <a:pt x="531" y="366"/>
                  </a:lnTo>
                  <a:lnTo>
                    <a:pt x="498" y="366"/>
                  </a:lnTo>
                  <a:lnTo>
                    <a:pt x="498" y="480"/>
                  </a:lnTo>
                  <a:lnTo>
                    <a:pt x="493" y="485"/>
                  </a:lnTo>
                  <a:lnTo>
                    <a:pt x="460" y="485"/>
                  </a:lnTo>
                  <a:lnTo>
                    <a:pt x="460" y="556"/>
                  </a:lnTo>
                  <a:lnTo>
                    <a:pt x="455" y="564"/>
                  </a:lnTo>
                  <a:lnTo>
                    <a:pt x="420" y="564"/>
                  </a:lnTo>
                  <a:lnTo>
                    <a:pt x="420" y="679"/>
                  </a:lnTo>
                  <a:lnTo>
                    <a:pt x="415" y="684"/>
                  </a:lnTo>
                  <a:lnTo>
                    <a:pt x="388" y="684"/>
                  </a:lnTo>
                  <a:lnTo>
                    <a:pt x="382" y="679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8"/>
                  </a:lnTo>
                  <a:lnTo>
                    <a:pt x="344" y="564"/>
                  </a:lnTo>
                  <a:lnTo>
                    <a:pt x="310" y="564"/>
                  </a:lnTo>
                  <a:lnTo>
                    <a:pt x="305" y="556"/>
                  </a:lnTo>
                  <a:lnTo>
                    <a:pt x="305" y="485"/>
                  </a:lnTo>
                  <a:lnTo>
                    <a:pt x="272" y="485"/>
                  </a:lnTo>
                  <a:lnTo>
                    <a:pt x="265" y="480"/>
                  </a:lnTo>
                  <a:lnTo>
                    <a:pt x="265" y="405"/>
                  </a:lnTo>
                  <a:lnTo>
                    <a:pt x="232" y="405"/>
                  </a:lnTo>
                  <a:lnTo>
                    <a:pt x="227" y="400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8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70"/>
                  </a:lnTo>
                  <a:lnTo>
                    <a:pt x="115" y="170"/>
                  </a:lnTo>
                  <a:lnTo>
                    <a:pt x="115" y="638"/>
                  </a:lnTo>
                  <a:lnTo>
                    <a:pt x="187" y="638"/>
                  </a:lnTo>
                  <a:lnTo>
                    <a:pt x="194" y="645"/>
                  </a:lnTo>
                  <a:lnTo>
                    <a:pt x="194" y="679"/>
                  </a:lnTo>
                  <a:lnTo>
                    <a:pt x="187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4" y="638"/>
                  </a:lnTo>
                  <a:lnTo>
                    <a:pt x="77" y="638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209" y="1572"/>
              <a:ext cx="85" cy="154"/>
            </a:xfrm>
            <a:custGeom>
              <a:rect b="b" l="l" r="r" t="t"/>
              <a:pathLst>
                <a:path extrusionOk="0" h="685" w="380">
                  <a:moveTo>
                    <a:pt x="114" y="0"/>
                  </a:moveTo>
                  <a:lnTo>
                    <a:pt x="222" y="0"/>
                  </a:lnTo>
                  <a:lnTo>
                    <a:pt x="227" y="7"/>
                  </a:lnTo>
                  <a:lnTo>
                    <a:pt x="227" y="41"/>
                  </a:lnTo>
                  <a:lnTo>
                    <a:pt x="297" y="41"/>
                  </a:lnTo>
                  <a:lnTo>
                    <a:pt x="302" y="46"/>
                  </a:lnTo>
                  <a:lnTo>
                    <a:pt x="302" y="80"/>
                  </a:lnTo>
                  <a:lnTo>
                    <a:pt x="335" y="80"/>
                  </a:lnTo>
                  <a:lnTo>
                    <a:pt x="340" y="88"/>
                  </a:lnTo>
                  <a:lnTo>
                    <a:pt x="340" y="279"/>
                  </a:lnTo>
                  <a:lnTo>
                    <a:pt x="335" y="284"/>
                  </a:lnTo>
                  <a:lnTo>
                    <a:pt x="302" y="284"/>
                  </a:lnTo>
                  <a:lnTo>
                    <a:pt x="302" y="360"/>
                  </a:lnTo>
                  <a:lnTo>
                    <a:pt x="297" y="366"/>
                  </a:lnTo>
                  <a:lnTo>
                    <a:pt x="264" y="366"/>
                  </a:lnTo>
                  <a:lnTo>
                    <a:pt x="264" y="400"/>
                  </a:lnTo>
                  <a:lnTo>
                    <a:pt x="259" y="405"/>
                  </a:lnTo>
                  <a:lnTo>
                    <a:pt x="227" y="405"/>
                  </a:lnTo>
                  <a:lnTo>
                    <a:pt x="227" y="480"/>
                  </a:lnTo>
                  <a:lnTo>
                    <a:pt x="222" y="485"/>
                  </a:lnTo>
                  <a:lnTo>
                    <a:pt x="188" y="485"/>
                  </a:lnTo>
                  <a:lnTo>
                    <a:pt x="188" y="522"/>
                  </a:lnTo>
                  <a:lnTo>
                    <a:pt x="184" y="527"/>
                  </a:lnTo>
                  <a:lnTo>
                    <a:pt x="151" y="527"/>
                  </a:lnTo>
                  <a:lnTo>
                    <a:pt x="151" y="556"/>
                  </a:lnTo>
                  <a:lnTo>
                    <a:pt x="146" y="564"/>
                  </a:lnTo>
                  <a:lnTo>
                    <a:pt x="114" y="564"/>
                  </a:lnTo>
                  <a:lnTo>
                    <a:pt x="114" y="598"/>
                  </a:lnTo>
                  <a:lnTo>
                    <a:pt x="335" y="598"/>
                  </a:lnTo>
                  <a:lnTo>
                    <a:pt x="335" y="564"/>
                  </a:lnTo>
                  <a:lnTo>
                    <a:pt x="340" y="556"/>
                  </a:lnTo>
                  <a:lnTo>
                    <a:pt x="374" y="556"/>
                  </a:lnTo>
                  <a:lnTo>
                    <a:pt x="379" y="564"/>
                  </a:lnTo>
                  <a:lnTo>
                    <a:pt x="379" y="638"/>
                  </a:lnTo>
                  <a:lnTo>
                    <a:pt x="374" y="645"/>
                  </a:lnTo>
                  <a:lnTo>
                    <a:pt x="340" y="645"/>
                  </a:lnTo>
                  <a:lnTo>
                    <a:pt x="340" y="679"/>
                  </a:lnTo>
                  <a:lnTo>
                    <a:pt x="335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04"/>
                  </a:lnTo>
                  <a:lnTo>
                    <a:pt x="4" y="598"/>
                  </a:lnTo>
                  <a:lnTo>
                    <a:pt x="37" y="598"/>
                  </a:lnTo>
                  <a:lnTo>
                    <a:pt x="37" y="564"/>
                  </a:lnTo>
                  <a:lnTo>
                    <a:pt x="42" y="556"/>
                  </a:lnTo>
                  <a:lnTo>
                    <a:pt x="75" y="556"/>
                  </a:lnTo>
                  <a:lnTo>
                    <a:pt x="75" y="527"/>
                  </a:lnTo>
                  <a:lnTo>
                    <a:pt x="82" y="522"/>
                  </a:lnTo>
                  <a:lnTo>
                    <a:pt x="109" y="522"/>
                  </a:lnTo>
                  <a:lnTo>
                    <a:pt x="109" y="485"/>
                  </a:lnTo>
                  <a:lnTo>
                    <a:pt x="114" y="480"/>
                  </a:lnTo>
                  <a:lnTo>
                    <a:pt x="146" y="480"/>
                  </a:lnTo>
                  <a:lnTo>
                    <a:pt x="146" y="446"/>
                  </a:lnTo>
                  <a:lnTo>
                    <a:pt x="151" y="441"/>
                  </a:lnTo>
                  <a:lnTo>
                    <a:pt x="184" y="441"/>
                  </a:lnTo>
                  <a:lnTo>
                    <a:pt x="184" y="366"/>
                  </a:lnTo>
                  <a:lnTo>
                    <a:pt x="188" y="360"/>
                  </a:lnTo>
                  <a:lnTo>
                    <a:pt x="222" y="360"/>
                  </a:lnTo>
                  <a:lnTo>
                    <a:pt x="222" y="284"/>
                  </a:lnTo>
                  <a:lnTo>
                    <a:pt x="227" y="279"/>
                  </a:lnTo>
                  <a:lnTo>
                    <a:pt x="259" y="279"/>
                  </a:lnTo>
                  <a:lnTo>
                    <a:pt x="259" y="128"/>
                  </a:lnTo>
                  <a:lnTo>
                    <a:pt x="227" y="128"/>
                  </a:lnTo>
                  <a:lnTo>
                    <a:pt x="222" y="122"/>
                  </a:lnTo>
                  <a:lnTo>
                    <a:pt x="222" y="88"/>
                  </a:lnTo>
                  <a:lnTo>
                    <a:pt x="82" y="88"/>
                  </a:lnTo>
                  <a:lnTo>
                    <a:pt x="82" y="122"/>
                  </a:lnTo>
                  <a:lnTo>
                    <a:pt x="75" y="128"/>
                  </a:lnTo>
                  <a:lnTo>
                    <a:pt x="42" y="128"/>
                  </a:lnTo>
                  <a:lnTo>
                    <a:pt x="42" y="204"/>
                  </a:lnTo>
                  <a:lnTo>
                    <a:pt x="37" y="208"/>
                  </a:lnTo>
                  <a:lnTo>
                    <a:pt x="4" y="208"/>
                  </a:lnTo>
                  <a:lnTo>
                    <a:pt x="0" y="204"/>
                  </a:lnTo>
                  <a:lnTo>
                    <a:pt x="0" y="128"/>
                  </a:lnTo>
                  <a:lnTo>
                    <a:pt x="4" y="122"/>
                  </a:lnTo>
                  <a:lnTo>
                    <a:pt x="37" y="122"/>
                  </a:lnTo>
                  <a:lnTo>
                    <a:pt x="37" y="46"/>
                  </a:lnTo>
                  <a:lnTo>
                    <a:pt x="42" y="41"/>
                  </a:lnTo>
                  <a:lnTo>
                    <a:pt x="109" y="41"/>
                  </a:lnTo>
                  <a:lnTo>
                    <a:pt x="109" y="7"/>
                  </a:lnTo>
                  <a:lnTo>
                    <a:pt x="11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6184900" y="2495550"/>
            <a:ext cx="441325" cy="244475"/>
            <a:chOff x="2936" y="1572"/>
            <a:chExt cx="278" cy="154"/>
          </a:xfrm>
        </p:grpSpPr>
        <p:sp>
          <p:nvSpPr>
            <p:cNvPr id="116" name="Google Shape;116;p7"/>
            <p:cNvSpPr/>
            <p:nvPr/>
          </p:nvSpPr>
          <p:spPr>
            <a:xfrm>
              <a:off x="2936" y="1572"/>
              <a:ext cx="187" cy="154"/>
            </a:xfrm>
            <a:custGeom>
              <a:rect b="b" l="l" r="r" t="t"/>
              <a:pathLst>
                <a:path extrusionOk="0" h="685" w="827">
                  <a:moveTo>
                    <a:pt x="5" y="0"/>
                  </a:moveTo>
                  <a:lnTo>
                    <a:pt x="153" y="0"/>
                  </a:lnTo>
                  <a:lnTo>
                    <a:pt x="159" y="7"/>
                  </a:lnTo>
                  <a:lnTo>
                    <a:pt x="159" y="80"/>
                  </a:lnTo>
                  <a:lnTo>
                    <a:pt x="192" y="80"/>
                  </a:lnTo>
                  <a:lnTo>
                    <a:pt x="200" y="88"/>
                  </a:lnTo>
                  <a:lnTo>
                    <a:pt x="200" y="162"/>
                  </a:lnTo>
                  <a:lnTo>
                    <a:pt x="233" y="162"/>
                  </a:lnTo>
                  <a:lnTo>
                    <a:pt x="239" y="170"/>
                  </a:lnTo>
                  <a:lnTo>
                    <a:pt x="239" y="237"/>
                  </a:lnTo>
                  <a:lnTo>
                    <a:pt x="273" y="237"/>
                  </a:lnTo>
                  <a:lnTo>
                    <a:pt x="280" y="242"/>
                  </a:lnTo>
                  <a:lnTo>
                    <a:pt x="280" y="318"/>
                  </a:lnTo>
                  <a:lnTo>
                    <a:pt x="314" y="318"/>
                  </a:lnTo>
                  <a:lnTo>
                    <a:pt x="319" y="324"/>
                  </a:lnTo>
                  <a:lnTo>
                    <a:pt x="319" y="400"/>
                  </a:lnTo>
                  <a:lnTo>
                    <a:pt x="355" y="400"/>
                  </a:lnTo>
                  <a:lnTo>
                    <a:pt x="360" y="405"/>
                  </a:lnTo>
                  <a:lnTo>
                    <a:pt x="360" y="480"/>
                  </a:lnTo>
                  <a:lnTo>
                    <a:pt x="393" y="480"/>
                  </a:lnTo>
                  <a:lnTo>
                    <a:pt x="399" y="485"/>
                  </a:lnTo>
                  <a:lnTo>
                    <a:pt x="399" y="556"/>
                  </a:lnTo>
                  <a:lnTo>
                    <a:pt x="427" y="556"/>
                  </a:lnTo>
                  <a:lnTo>
                    <a:pt x="427" y="485"/>
                  </a:lnTo>
                  <a:lnTo>
                    <a:pt x="432" y="480"/>
                  </a:lnTo>
                  <a:lnTo>
                    <a:pt x="468" y="480"/>
                  </a:lnTo>
                  <a:lnTo>
                    <a:pt x="468" y="366"/>
                  </a:lnTo>
                  <a:lnTo>
                    <a:pt x="473" y="360"/>
                  </a:lnTo>
                  <a:lnTo>
                    <a:pt x="507" y="360"/>
                  </a:lnTo>
                  <a:lnTo>
                    <a:pt x="507" y="284"/>
                  </a:lnTo>
                  <a:lnTo>
                    <a:pt x="513" y="279"/>
                  </a:lnTo>
                  <a:lnTo>
                    <a:pt x="546" y="279"/>
                  </a:lnTo>
                  <a:lnTo>
                    <a:pt x="546" y="170"/>
                  </a:lnTo>
                  <a:lnTo>
                    <a:pt x="552" y="162"/>
                  </a:lnTo>
                  <a:lnTo>
                    <a:pt x="587" y="162"/>
                  </a:lnTo>
                  <a:lnTo>
                    <a:pt x="587" y="88"/>
                  </a:lnTo>
                  <a:lnTo>
                    <a:pt x="593" y="80"/>
                  </a:lnTo>
                  <a:lnTo>
                    <a:pt x="626" y="80"/>
                  </a:lnTo>
                  <a:lnTo>
                    <a:pt x="626" y="7"/>
                  </a:lnTo>
                  <a:lnTo>
                    <a:pt x="631" y="0"/>
                  </a:lnTo>
                  <a:lnTo>
                    <a:pt x="821" y="0"/>
                  </a:lnTo>
                  <a:lnTo>
                    <a:pt x="826" y="7"/>
                  </a:lnTo>
                  <a:lnTo>
                    <a:pt x="826" y="41"/>
                  </a:lnTo>
                  <a:lnTo>
                    <a:pt x="821" y="46"/>
                  </a:lnTo>
                  <a:lnTo>
                    <a:pt x="747" y="46"/>
                  </a:lnTo>
                  <a:lnTo>
                    <a:pt x="747" y="638"/>
                  </a:lnTo>
                  <a:lnTo>
                    <a:pt x="821" y="638"/>
                  </a:lnTo>
                  <a:lnTo>
                    <a:pt x="826" y="645"/>
                  </a:lnTo>
                  <a:lnTo>
                    <a:pt x="826" y="679"/>
                  </a:lnTo>
                  <a:lnTo>
                    <a:pt x="821" y="684"/>
                  </a:lnTo>
                  <a:lnTo>
                    <a:pt x="593" y="684"/>
                  </a:lnTo>
                  <a:lnTo>
                    <a:pt x="587" y="679"/>
                  </a:lnTo>
                  <a:lnTo>
                    <a:pt x="587" y="645"/>
                  </a:lnTo>
                  <a:lnTo>
                    <a:pt x="593" y="638"/>
                  </a:lnTo>
                  <a:lnTo>
                    <a:pt x="667" y="638"/>
                  </a:lnTo>
                  <a:lnTo>
                    <a:pt x="667" y="88"/>
                  </a:lnTo>
                  <a:lnTo>
                    <a:pt x="631" y="88"/>
                  </a:lnTo>
                  <a:lnTo>
                    <a:pt x="631" y="162"/>
                  </a:lnTo>
                  <a:lnTo>
                    <a:pt x="626" y="170"/>
                  </a:lnTo>
                  <a:lnTo>
                    <a:pt x="593" y="170"/>
                  </a:lnTo>
                  <a:lnTo>
                    <a:pt x="593" y="279"/>
                  </a:lnTo>
                  <a:lnTo>
                    <a:pt x="587" y="284"/>
                  </a:lnTo>
                  <a:lnTo>
                    <a:pt x="552" y="284"/>
                  </a:lnTo>
                  <a:lnTo>
                    <a:pt x="552" y="360"/>
                  </a:lnTo>
                  <a:lnTo>
                    <a:pt x="546" y="366"/>
                  </a:lnTo>
                  <a:lnTo>
                    <a:pt x="513" y="366"/>
                  </a:lnTo>
                  <a:lnTo>
                    <a:pt x="513" y="480"/>
                  </a:lnTo>
                  <a:lnTo>
                    <a:pt x="507" y="485"/>
                  </a:lnTo>
                  <a:lnTo>
                    <a:pt x="473" y="485"/>
                  </a:lnTo>
                  <a:lnTo>
                    <a:pt x="473" y="556"/>
                  </a:lnTo>
                  <a:lnTo>
                    <a:pt x="468" y="564"/>
                  </a:lnTo>
                  <a:lnTo>
                    <a:pt x="432" y="564"/>
                  </a:lnTo>
                  <a:lnTo>
                    <a:pt x="432" y="679"/>
                  </a:lnTo>
                  <a:lnTo>
                    <a:pt x="427" y="684"/>
                  </a:lnTo>
                  <a:lnTo>
                    <a:pt x="399" y="684"/>
                  </a:lnTo>
                  <a:lnTo>
                    <a:pt x="393" y="679"/>
                  </a:lnTo>
                  <a:lnTo>
                    <a:pt x="393" y="645"/>
                  </a:lnTo>
                  <a:lnTo>
                    <a:pt x="360" y="645"/>
                  </a:lnTo>
                  <a:lnTo>
                    <a:pt x="355" y="638"/>
                  </a:lnTo>
                  <a:lnTo>
                    <a:pt x="355" y="564"/>
                  </a:lnTo>
                  <a:lnTo>
                    <a:pt x="319" y="564"/>
                  </a:lnTo>
                  <a:lnTo>
                    <a:pt x="314" y="556"/>
                  </a:lnTo>
                  <a:lnTo>
                    <a:pt x="314" y="485"/>
                  </a:lnTo>
                  <a:lnTo>
                    <a:pt x="280" y="485"/>
                  </a:lnTo>
                  <a:lnTo>
                    <a:pt x="273" y="480"/>
                  </a:lnTo>
                  <a:lnTo>
                    <a:pt x="273" y="405"/>
                  </a:lnTo>
                  <a:lnTo>
                    <a:pt x="239" y="405"/>
                  </a:lnTo>
                  <a:lnTo>
                    <a:pt x="233" y="400"/>
                  </a:lnTo>
                  <a:lnTo>
                    <a:pt x="233" y="324"/>
                  </a:lnTo>
                  <a:lnTo>
                    <a:pt x="200" y="324"/>
                  </a:lnTo>
                  <a:lnTo>
                    <a:pt x="192" y="318"/>
                  </a:lnTo>
                  <a:lnTo>
                    <a:pt x="192" y="242"/>
                  </a:lnTo>
                  <a:lnTo>
                    <a:pt x="159" y="242"/>
                  </a:lnTo>
                  <a:lnTo>
                    <a:pt x="153" y="237"/>
                  </a:lnTo>
                  <a:lnTo>
                    <a:pt x="153" y="170"/>
                  </a:lnTo>
                  <a:lnTo>
                    <a:pt x="119" y="170"/>
                  </a:lnTo>
                  <a:lnTo>
                    <a:pt x="119" y="638"/>
                  </a:lnTo>
                  <a:lnTo>
                    <a:pt x="192" y="638"/>
                  </a:lnTo>
                  <a:lnTo>
                    <a:pt x="200" y="645"/>
                  </a:lnTo>
                  <a:lnTo>
                    <a:pt x="200" y="679"/>
                  </a:lnTo>
                  <a:lnTo>
                    <a:pt x="192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5" y="638"/>
                  </a:lnTo>
                  <a:lnTo>
                    <a:pt x="79" y="638"/>
                  </a:lnTo>
                  <a:lnTo>
                    <a:pt x="79" y="46"/>
                  </a:lnTo>
                  <a:lnTo>
                    <a:pt x="5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3135" y="1572"/>
              <a:ext cx="79" cy="154"/>
            </a:xfrm>
            <a:custGeom>
              <a:rect b="b" l="l" r="r" t="t"/>
              <a:pathLst>
                <a:path extrusionOk="0" h="685" w="353">
                  <a:moveTo>
                    <a:pt x="119" y="0"/>
                  </a:moveTo>
                  <a:lnTo>
                    <a:pt x="230" y="0"/>
                  </a:lnTo>
                  <a:lnTo>
                    <a:pt x="235" y="7"/>
                  </a:lnTo>
                  <a:lnTo>
                    <a:pt x="235" y="41"/>
                  </a:lnTo>
                  <a:lnTo>
                    <a:pt x="269" y="41"/>
                  </a:lnTo>
                  <a:lnTo>
                    <a:pt x="275" y="46"/>
                  </a:lnTo>
                  <a:lnTo>
                    <a:pt x="275" y="80"/>
                  </a:lnTo>
                  <a:lnTo>
                    <a:pt x="308" y="80"/>
                  </a:lnTo>
                  <a:lnTo>
                    <a:pt x="313" y="88"/>
                  </a:lnTo>
                  <a:lnTo>
                    <a:pt x="313" y="204"/>
                  </a:lnTo>
                  <a:lnTo>
                    <a:pt x="308" y="208"/>
                  </a:lnTo>
                  <a:lnTo>
                    <a:pt x="275" y="208"/>
                  </a:lnTo>
                  <a:lnTo>
                    <a:pt x="275" y="237"/>
                  </a:lnTo>
                  <a:lnTo>
                    <a:pt x="269" y="242"/>
                  </a:lnTo>
                  <a:lnTo>
                    <a:pt x="235" y="242"/>
                  </a:lnTo>
                  <a:lnTo>
                    <a:pt x="235" y="279"/>
                  </a:lnTo>
                  <a:lnTo>
                    <a:pt x="269" y="279"/>
                  </a:lnTo>
                  <a:lnTo>
                    <a:pt x="275" y="284"/>
                  </a:lnTo>
                  <a:lnTo>
                    <a:pt x="275" y="318"/>
                  </a:lnTo>
                  <a:lnTo>
                    <a:pt x="308" y="318"/>
                  </a:lnTo>
                  <a:lnTo>
                    <a:pt x="313" y="324"/>
                  </a:lnTo>
                  <a:lnTo>
                    <a:pt x="313" y="360"/>
                  </a:lnTo>
                  <a:lnTo>
                    <a:pt x="346" y="360"/>
                  </a:lnTo>
                  <a:lnTo>
                    <a:pt x="352" y="366"/>
                  </a:lnTo>
                  <a:lnTo>
                    <a:pt x="352" y="522"/>
                  </a:lnTo>
                  <a:lnTo>
                    <a:pt x="346" y="527"/>
                  </a:lnTo>
                  <a:lnTo>
                    <a:pt x="313" y="527"/>
                  </a:lnTo>
                  <a:lnTo>
                    <a:pt x="313" y="598"/>
                  </a:lnTo>
                  <a:lnTo>
                    <a:pt x="308" y="604"/>
                  </a:lnTo>
                  <a:lnTo>
                    <a:pt x="275" y="604"/>
                  </a:lnTo>
                  <a:lnTo>
                    <a:pt x="275" y="638"/>
                  </a:lnTo>
                  <a:lnTo>
                    <a:pt x="269" y="645"/>
                  </a:lnTo>
                  <a:lnTo>
                    <a:pt x="195" y="645"/>
                  </a:lnTo>
                  <a:lnTo>
                    <a:pt x="195" y="679"/>
                  </a:lnTo>
                  <a:lnTo>
                    <a:pt x="191" y="684"/>
                  </a:lnTo>
                  <a:lnTo>
                    <a:pt x="44" y="684"/>
                  </a:lnTo>
                  <a:lnTo>
                    <a:pt x="38" y="679"/>
                  </a:lnTo>
                  <a:lnTo>
                    <a:pt x="38" y="645"/>
                  </a:lnTo>
                  <a:lnTo>
                    <a:pt x="5" y="645"/>
                  </a:lnTo>
                  <a:lnTo>
                    <a:pt x="0" y="638"/>
                  </a:lnTo>
                  <a:lnTo>
                    <a:pt x="0" y="564"/>
                  </a:lnTo>
                  <a:lnTo>
                    <a:pt x="5" y="556"/>
                  </a:lnTo>
                  <a:lnTo>
                    <a:pt x="77" y="556"/>
                  </a:lnTo>
                  <a:lnTo>
                    <a:pt x="85" y="564"/>
                  </a:lnTo>
                  <a:lnTo>
                    <a:pt x="85" y="598"/>
                  </a:lnTo>
                  <a:lnTo>
                    <a:pt x="113" y="598"/>
                  </a:lnTo>
                  <a:lnTo>
                    <a:pt x="119" y="604"/>
                  </a:lnTo>
                  <a:lnTo>
                    <a:pt x="119" y="638"/>
                  </a:lnTo>
                  <a:lnTo>
                    <a:pt x="191" y="638"/>
                  </a:lnTo>
                  <a:lnTo>
                    <a:pt x="191" y="604"/>
                  </a:lnTo>
                  <a:lnTo>
                    <a:pt x="195" y="598"/>
                  </a:lnTo>
                  <a:lnTo>
                    <a:pt x="230" y="598"/>
                  </a:lnTo>
                  <a:lnTo>
                    <a:pt x="230" y="564"/>
                  </a:lnTo>
                  <a:lnTo>
                    <a:pt x="235" y="556"/>
                  </a:lnTo>
                  <a:lnTo>
                    <a:pt x="269" y="556"/>
                  </a:lnTo>
                  <a:lnTo>
                    <a:pt x="269" y="405"/>
                  </a:lnTo>
                  <a:lnTo>
                    <a:pt x="235" y="405"/>
                  </a:lnTo>
                  <a:lnTo>
                    <a:pt x="230" y="400"/>
                  </a:lnTo>
                  <a:lnTo>
                    <a:pt x="230" y="366"/>
                  </a:lnTo>
                  <a:lnTo>
                    <a:pt x="195" y="366"/>
                  </a:lnTo>
                  <a:lnTo>
                    <a:pt x="191" y="360"/>
                  </a:lnTo>
                  <a:lnTo>
                    <a:pt x="191" y="324"/>
                  </a:lnTo>
                  <a:lnTo>
                    <a:pt x="119" y="324"/>
                  </a:lnTo>
                  <a:lnTo>
                    <a:pt x="113" y="318"/>
                  </a:lnTo>
                  <a:lnTo>
                    <a:pt x="113" y="284"/>
                  </a:lnTo>
                  <a:lnTo>
                    <a:pt x="119" y="279"/>
                  </a:lnTo>
                  <a:lnTo>
                    <a:pt x="152" y="279"/>
                  </a:lnTo>
                  <a:lnTo>
                    <a:pt x="152" y="242"/>
                  </a:lnTo>
                  <a:lnTo>
                    <a:pt x="158" y="237"/>
                  </a:lnTo>
                  <a:lnTo>
                    <a:pt x="191" y="237"/>
                  </a:lnTo>
                  <a:lnTo>
                    <a:pt x="191" y="208"/>
                  </a:lnTo>
                  <a:lnTo>
                    <a:pt x="195" y="204"/>
                  </a:lnTo>
                  <a:lnTo>
                    <a:pt x="230" y="204"/>
                  </a:lnTo>
                  <a:lnTo>
                    <a:pt x="230" y="128"/>
                  </a:lnTo>
                  <a:lnTo>
                    <a:pt x="195" y="128"/>
                  </a:lnTo>
                  <a:lnTo>
                    <a:pt x="191" y="122"/>
                  </a:lnTo>
                  <a:lnTo>
                    <a:pt x="191" y="88"/>
                  </a:lnTo>
                  <a:lnTo>
                    <a:pt x="85" y="88"/>
                  </a:lnTo>
                  <a:lnTo>
                    <a:pt x="85" y="122"/>
                  </a:lnTo>
                  <a:lnTo>
                    <a:pt x="77" y="128"/>
                  </a:lnTo>
                  <a:lnTo>
                    <a:pt x="44" y="128"/>
                  </a:lnTo>
                  <a:lnTo>
                    <a:pt x="44" y="204"/>
                  </a:lnTo>
                  <a:lnTo>
                    <a:pt x="38" y="208"/>
                  </a:lnTo>
                  <a:lnTo>
                    <a:pt x="5" y="208"/>
                  </a:lnTo>
                  <a:lnTo>
                    <a:pt x="0" y="204"/>
                  </a:lnTo>
                  <a:lnTo>
                    <a:pt x="0" y="128"/>
                  </a:lnTo>
                  <a:lnTo>
                    <a:pt x="5" y="122"/>
                  </a:lnTo>
                  <a:lnTo>
                    <a:pt x="38" y="122"/>
                  </a:lnTo>
                  <a:lnTo>
                    <a:pt x="38" y="46"/>
                  </a:lnTo>
                  <a:lnTo>
                    <a:pt x="44" y="41"/>
                  </a:lnTo>
                  <a:lnTo>
                    <a:pt x="113" y="41"/>
                  </a:lnTo>
                  <a:lnTo>
                    <a:pt x="113" y="7"/>
                  </a:lnTo>
                  <a:lnTo>
                    <a:pt x="119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18" name="Google Shape;118;p7"/>
          <p:cNvGrpSpPr/>
          <p:nvPr/>
        </p:nvGrpSpPr>
        <p:grpSpPr>
          <a:xfrm>
            <a:off x="3429000" y="3486150"/>
            <a:ext cx="441325" cy="244475"/>
            <a:chOff x="1200" y="2196"/>
            <a:chExt cx="278" cy="154"/>
          </a:xfrm>
        </p:grpSpPr>
        <p:sp>
          <p:nvSpPr>
            <p:cNvPr id="119" name="Google Shape;119;p7"/>
            <p:cNvSpPr/>
            <p:nvPr/>
          </p:nvSpPr>
          <p:spPr>
            <a:xfrm>
              <a:off x="1200" y="2196"/>
              <a:ext cx="180" cy="154"/>
            </a:xfrm>
            <a:custGeom>
              <a:rect b="b" l="l" r="r" t="t"/>
              <a:pathLst>
                <a:path extrusionOk="0" h="684" w="799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2" y="88"/>
                  </a:lnTo>
                  <a:lnTo>
                    <a:pt x="192" y="162"/>
                  </a:lnTo>
                  <a:lnTo>
                    <a:pt x="226" y="162"/>
                  </a:lnTo>
                  <a:lnTo>
                    <a:pt x="231" y="169"/>
                  </a:lnTo>
                  <a:lnTo>
                    <a:pt x="231" y="237"/>
                  </a:lnTo>
                  <a:lnTo>
                    <a:pt x="264" y="237"/>
                  </a:lnTo>
                  <a:lnTo>
                    <a:pt x="269" y="242"/>
                  </a:lnTo>
                  <a:lnTo>
                    <a:pt x="269" y="317"/>
                  </a:lnTo>
                  <a:lnTo>
                    <a:pt x="302" y="317"/>
                  </a:lnTo>
                  <a:lnTo>
                    <a:pt x="309" y="324"/>
                  </a:lnTo>
                  <a:lnTo>
                    <a:pt x="309" y="399"/>
                  </a:lnTo>
                  <a:lnTo>
                    <a:pt x="342" y="399"/>
                  </a:lnTo>
                  <a:lnTo>
                    <a:pt x="347" y="404"/>
                  </a:lnTo>
                  <a:lnTo>
                    <a:pt x="347" y="480"/>
                  </a:lnTo>
                  <a:lnTo>
                    <a:pt x="380" y="480"/>
                  </a:lnTo>
                  <a:lnTo>
                    <a:pt x="386" y="484"/>
                  </a:lnTo>
                  <a:lnTo>
                    <a:pt x="386" y="555"/>
                  </a:lnTo>
                  <a:lnTo>
                    <a:pt x="413" y="555"/>
                  </a:lnTo>
                  <a:lnTo>
                    <a:pt x="413" y="484"/>
                  </a:lnTo>
                  <a:lnTo>
                    <a:pt x="419" y="480"/>
                  </a:lnTo>
                  <a:lnTo>
                    <a:pt x="451" y="480"/>
                  </a:lnTo>
                  <a:lnTo>
                    <a:pt x="451" y="365"/>
                  </a:lnTo>
                  <a:lnTo>
                    <a:pt x="458" y="359"/>
                  </a:lnTo>
                  <a:lnTo>
                    <a:pt x="491" y="359"/>
                  </a:lnTo>
                  <a:lnTo>
                    <a:pt x="491" y="284"/>
                  </a:lnTo>
                  <a:lnTo>
                    <a:pt x="496" y="279"/>
                  </a:lnTo>
                  <a:lnTo>
                    <a:pt x="529" y="279"/>
                  </a:lnTo>
                  <a:lnTo>
                    <a:pt x="529" y="169"/>
                  </a:lnTo>
                  <a:lnTo>
                    <a:pt x="534" y="162"/>
                  </a:lnTo>
                  <a:lnTo>
                    <a:pt x="568" y="162"/>
                  </a:lnTo>
                  <a:lnTo>
                    <a:pt x="568" y="88"/>
                  </a:lnTo>
                  <a:lnTo>
                    <a:pt x="573" y="80"/>
                  </a:lnTo>
                  <a:lnTo>
                    <a:pt x="606" y="80"/>
                  </a:lnTo>
                  <a:lnTo>
                    <a:pt x="606" y="7"/>
                  </a:lnTo>
                  <a:lnTo>
                    <a:pt x="611" y="0"/>
                  </a:lnTo>
                  <a:lnTo>
                    <a:pt x="793" y="0"/>
                  </a:lnTo>
                  <a:lnTo>
                    <a:pt x="798" y="7"/>
                  </a:lnTo>
                  <a:lnTo>
                    <a:pt x="798" y="41"/>
                  </a:lnTo>
                  <a:lnTo>
                    <a:pt x="793" y="46"/>
                  </a:lnTo>
                  <a:lnTo>
                    <a:pt x="722" y="46"/>
                  </a:lnTo>
                  <a:lnTo>
                    <a:pt x="722" y="637"/>
                  </a:lnTo>
                  <a:lnTo>
                    <a:pt x="793" y="637"/>
                  </a:lnTo>
                  <a:lnTo>
                    <a:pt x="798" y="645"/>
                  </a:lnTo>
                  <a:lnTo>
                    <a:pt x="798" y="678"/>
                  </a:lnTo>
                  <a:lnTo>
                    <a:pt x="793" y="683"/>
                  </a:lnTo>
                  <a:lnTo>
                    <a:pt x="573" y="683"/>
                  </a:lnTo>
                  <a:lnTo>
                    <a:pt x="568" y="678"/>
                  </a:lnTo>
                  <a:lnTo>
                    <a:pt x="568" y="645"/>
                  </a:lnTo>
                  <a:lnTo>
                    <a:pt x="573" y="637"/>
                  </a:lnTo>
                  <a:lnTo>
                    <a:pt x="644" y="637"/>
                  </a:lnTo>
                  <a:lnTo>
                    <a:pt x="644" y="88"/>
                  </a:lnTo>
                  <a:lnTo>
                    <a:pt x="611" y="88"/>
                  </a:lnTo>
                  <a:lnTo>
                    <a:pt x="611" y="162"/>
                  </a:lnTo>
                  <a:lnTo>
                    <a:pt x="606" y="169"/>
                  </a:lnTo>
                  <a:lnTo>
                    <a:pt x="573" y="169"/>
                  </a:lnTo>
                  <a:lnTo>
                    <a:pt x="573" y="279"/>
                  </a:lnTo>
                  <a:lnTo>
                    <a:pt x="568" y="284"/>
                  </a:lnTo>
                  <a:lnTo>
                    <a:pt x="534" y="284"/>
                  </a:lnTo>
                  <a:lnTo>
                    <a:pt x="534" y="359"/>
                  </a:lnTo>
                  <a:lnTo>
                    <a:pt x="529" y="365"/>
                  </a:lnTo>
                  <a:lnTo>
                    <a:pt x="496" y="365"/>
                  </a:lnTo>
                  <a:lnTo>
                    <a:pt x="496" y="480"/>
                  </a:lnTo>
                  <a:lnTo>
                    <a:pt x="491" y="484"/>
                  </a:lnTo>
                  <a:lnTo>
                    <a:pt x="458" y="484"/>
                  </a:lnTo>
                  <a:lnTo>
                    <a:pt x="458" y="555"/>
                  </a:lnTo>
                  <a:lnTo>
                    <a:pt x="451" y="563"/>
                  </a:lnTo>
                  <a:lnTo>
                    <a:pt x="419" y="563"/>
                  </a:lnTo>
                  <a:lnTo>
                    <a:pt x="419" y="678"/>
                  </a:lnTo>
                  <a:lnTo>
                    <a:pt x="413" y="683"/>
                  </a:lnTo>
                  <a:lnTo>
                    <a:pt x="386" y="683"/>
                  </a:lnTo>
                  <a:lnTo>
                    <a:pt x="380" y="678"/>
                  </a:lnTo>
                  <a:lnTo>
                    <a:pt x="380" y="645"/>
                  </a:lnTo>
                  <a:lnTo>
                    <a:pt x="347" y="645"/>
                  </a:lnTo>
                  <a:lnTo>
                    <a:pt x="342" y="637"/>
                  </a:lnTo>
                  <a:lnTo>
                    <a:pt x="342" y="563"/>
                  </a:lnTo>
                  <a:lnTo>
                    <a:pt x="309" y="563"/>
                  </a:lnTo>
                  <a:lnTo>
                    <a:pt x="302" y="555"/>
                  </a:lnTo>
                  <a:lnTo>
                    <a:pt x="302" y="484"/>
                  </a:lnTo>
                  <a:lnTo>
                    <a:pt x="269" y="484"/>
                  </a:lnTo>
                  <a:lnTo>
                    <a:pt x="264" y="480"/>
                  </a:lnTo>
                  <a:lnTo>
                    <a:pt x="264" y="404"/>
                  </a:lnTo>
                  <a:lnTo>
                    <a:pt x="231" y="404"/>
                  </a:lnTo>
                  <a:lnTo>
                    <a:pt x="226" y="399"/>
                  </a:lnTo>
                  <a:lnTo>
                    <a:pt x="226" y="324"/>
                  </a:lnTo>
                  <a:lnTo>
                    <a:pt x="192" y="324"/>
                  </a:lnTo>
                  <a:lnTo>
                    <a:pt x="187" y="317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69"/>
                  </a:lnTo>
                  <a:lnTo>
                    <a:pt x="115" y="169"/>
                  </a:lnTo>
                  <a:lnTo>
                    <a:pt x="115" y="637"/>
                  </a:lnTo>
                  <a:lnTo>
                    <a:pt x="187" y="637"/>
                  </a:lnTo>
                  <a:lnTo>
                    <a:pt x="192" y="645"/>
                  </a:lnTo>
                  <a:lnTo>
                    <a:pt x="192" y="678"/>
                  </a:lnTo>
                  <a:lnTo>
                    <a:pt x="187" y="683"/>
                  </a:lnTo>
                  <a:lnTo>
                    <a:pt x="4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4" y="637"/>
                  </a:lnTo>
                  <a:lnTo>
                    <a:pt x="77" y="637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393" y="2196"/>
              <a:ext cx="85" cy="154"/>
            </a:xfrm>
            <a:custGeom>
              <a:rect b="b" l="l" r="r" t="t"/>
              <a:pathLst>
                <a:path extrusionOk="0" h="684" w="380">
                  <a:moveTo>
                    <a:pt x="189" y="128"/>
                  </a:moveTo>
                  <a:lnTo>
                    <a:pt x="222" y="128"/>
                  </a:lnTo>
                  <a:lnTo>
                    <a:pt x="222" y="441"/>
                  </a:lnTo>
                  <a:lnTo>
                    <a:pt x="82" y="441"/>
                  </a:lnTo>
                  <a:lnTo>
                    <a:pt x="82" y="365"/>
                  </a:lnTo>
                  <a:lnTo>
                    <a:pt x="109" y="365"/>
                  </a:lnTo>
                  <a:lnTo>
                    <a:pt x="114" y="359"/>
                  </a:lnTo>
                  <a:lnTo>
                    <a:pt x="114" y="284"/>
                  </a:lnTo>
                  <a:lnTo>
                    <a:pt x="147" y="284"/>
                  </a:lnTo>
                  <a:lnTo>
                    <a:pt x="152" y="279"/>
                  </a:lnTo>
                  <a:lnTo>
                    <a:pt x="152" y="208"/>
                  </a:lnTo>
                  <a:lnTo>
                    <a:pt x="185" y="208"/>
                  </a:lnTo>
                  <a:lnTo>
                    <a:pt x="189" y="203"/>
                  </a:lnTo>
                  <a:lnTo>
                    <a:pt x="189" y="128"/>
                  </a:lnTo>
                  <a:close/>
                  <a:moveTo>
                    <a:pt x="227" y="0"/>
                  </a:moveTo>
                  <a:lnTo>
                    <a:pt x="297" y="0"/>
                  </a:lnTo>
                  <a:lnTo>
                    <a:pt x="302" y="7"/>
                  </a:lnTo>
                  <a:lnTo>
                    <a:pt x="302" y="441"/>
                  </a:lnTo>
                  <a:lnTo>
                    <a:pt x="374" y="441"/>
                  </a:lnTo>
                  <a:lnTo>
                    <a:pt x="379" y="446"/>
                  </a:lnTo>
                  <a:lnTo>
                    <a:pt x="379" y="521"/>
                  </a:lnTo>
                  <a:lnTo>
                    <a:pt x="374" y="526"/>
                  </a:lnTo>
                  <a:lnTo>
                    <a:pt x="302" y="526"/>
                  </a:lnTo>
                  <a:lnTo>
                    <a:pt x="302" y="678"/>
                  </a:lnTo>
                  <a:lnTo>
                    <a:pt x="297" y="683"/>
                  </a:lnTo>
                  <a:lnTo>
                    <a:pt x="227" y="683"/>
                  </a:lnTo>
                  <a:lnTo>
                    <a:pt x="222" y="678"/>
                  </a:lnTo>
                  <a:lnTo>
                    <a:pt x="222" y="526"/>
                  </a:lnTo>
                  <a:lnTo>
                    <a:pt x="5" y="526"/>
                  </a:lnTo>
                  <a:lnTo>
                    <a:pt x="0" y="521"/>
                  </a:lnTo>
                  <a:lnTo>
                    <a:pt x="0" y="404"/>
                  </a:lnTo>
                  <a:lnTo>
                    <a:pt x="5" y="399"/>
                  </a:lnTo>
                  <a:lnTo>
                    <a:pt x="37" y="399"/>
                  </a:lnTo>
                  <a:lnTo>
                    <a:pt x="37" y="324"/>
                  </a:lnTo>
                  <a:lnTo>
                    <a:pt x="45" y="317"/>
                  </a:lnTo>
                  <a:lnTo>
                    <a:pt x="77" y="317"/>
                  </a:lnTo>
                  <a:lnTo>
                    <a:pt x="77" y="242"/>
                  </a:lnTo>
                  <a:lnTo>
                    <a:pt x="82" y="237"/>
                  </a:lnTo>
                  <a:lnTo>
                    <a:pt x="109" y="237"/>
                  </a:lnTo>
                  <a:lnTo>
                    <a:pt x="109" y="169"/>
                  </a:lnTo>
                  <a:lnTo>
                    <a:pt x="114" y="162"/>
                  </a:lnTo>
                  <a:lnTo>
                    <a:pt x="147" y="162"/>
                  </a:lnTo>
                  <a:lnTo>
                    <a:pt x="147" y="128"/>
                  </a:lnTo>
                  <a:lnTo>
                    <a:pt x="152" y="122"/>
                  </a:lnTo>
                  <a:lnTo>
                    <a:pt x="185" y="122"/>
                  </a:lnTo>
                  <a:lnTo>
                    <a:pt x="185" y="46"/>
                  </a:lnTo>
                  <a:lnTo>
                    <a:pt x="189" y="41"/>
                  </a:lnTo>
                  <a:lnTo>
                    <a:pt x="222" y="41"/>
                  </a:lnTo>
                  <a:lnTo>
                    <a:pt x="222" y="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4724400" y="3486150"/>
            <a:ext cx="441325" cy="244475"/>
            <a:chOff x="2016" y="2196"/>
            <a:chExt cx="278" cy="154"/>
          </a:xfrm>
        </p:grpSpPr>
        <p:sp>
          <p:nvSpPr>
            <p:cNvPr id="122" name="Google Shape;122;p7"/>
            <p:cNvSpPr/>
            <p:nvPr/>
          </p:nvSpPr>
          <p:spPr>
            <a:xfrm>
              <a:off x="2016" y="2196"/>
              <a:ext cx="181" cy="154"/>
            </a:xfrm>
            <a:custGeom>
              <a:rect b="b" l="l" r="r" t="t"/>
              <a:pathLst>
                <a:path extrusionOk="0" h="684" w="80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69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7"/>
                  </a:lnTo>
                  <a:lnTo>
                    <a:pt x="305" y="317"/>
                  </a:lnTo>
                  <a:lnTo>
                    <a:pt x="310" y="324"/>
                  </a:lnTo>
                  <a:lnTo>
                    <a:pt x="310" y="399"/>
                  </a:lnTo>
                  <a:lnTo>
                    <a:pt x="344" y="399"/>
                  </a:lnTo>
                  <a:lnTo>
                    <a:pt x="350" y="404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4"/>
                  </a:lnTo>
                  <a:lnTo>
                    <a:pt x="388" y="555"/>
                  </a:lnTo>
                  <a:lnTo>
                    <a:pt x="415" y="555"/>
                  </a:lnTo>
                  <a:lnTo>
                    <a:pt x="415" y="484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5"/>
                  </a:lnTo>
                  <a:lnTo>
                    <a:pt x="460" y="359"/>
                  </a:lnTo>
                  <a:lnTo>
                    <a:pt x="493" y="359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69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7"/>
                  </a:lnTo>
                  <a:lnTo>
                    <a:pt x="797" y="637"/>
                  </a:lnTo>
                  <a:lnTo>
                    <a:pt x="803" y="645"/>
                  </a:lnTo>
                  <a:lnTo>
                    <a:pt x="803" y="678"/>
                  </a:lnTo>
                  <a:lnTo>
                    <a:pt x="797" y="683"/>
                  </a:lnTo>
                  <a:lnTo>
                    <a:pt x="576" y="683"/>
                  </a:lnTo>
                  <a:lnTo>
                    <a:pt x="570" y="678"/>
                  </a:lnTo>
                  <a:lnTo>
                    <a:pt x="570" y="645"/>
                  </a:lnTo>
                  <a:lnTo>
                    <a:pt x="576" y="637"/>
                  </a:lnTo>
                  <a:lnTo>
                    <a:pt x="648" y="637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69"/>
                  </a:lnTo>
                  <a:lnTo>
                    <a:pt x="576" y="169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59"/>
                  </a:lnTo>
                  <a:lnTo>
                    <a:pt x="531" y="365"/>
                  </a:lnTo>
                  <a:lnTo>
                    <a:pt x="498" y="365"/>
                  </a:lnTo>
                  <a:lnTo>
                    <a:pt x="498" y="480"/>
                  </a:lnTo>
                  <a:lnTo>
                    <a:pt x="493" y="484"/>
                  </a:lnTo>
                  <a:lnTo>
                    <a:pt x="460" y="484"/>
                  </a:lnTo>
                  <a:lnTo>
                    <a:pt x="460" y="555"/>
                  </a:lnTo>
                  <a:lnTo>
                    <a:pt x="455" y="563"/>
                  </a:lnTo>
                  <a:lnTo>
                    <a:pt x="420" y="563"/>
                  </a:lnTo>
                  <a:lnTo>
                    <a:pt x="420" y="678"/>
                  </a:lnTo>
                  <a:lnTo>
                    <a:pt x="415" y="683"/>
                  </a:lnTo>
                  <a:lnTo>
                    <a:pt x="388" y="683"/>
                  </a:lnTo>
                  <a:lnTo>
                    <a:pt x="382" y="678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7"/>
                  </a:lnTo>
                  <a:lnTo>
                    <a:pt x="344" y="563"/>
                  </a:lnTo>
                  <a:lnTo>
                    <a:pt x="310" y="563"/>
                  </a:lnTo>
                  <a:lnTo>
                    <a:pt x="305" y="555"/>
                  </a:lnTo>
                  <a:lnTo>
                    <a:pt x="305" y="484"/>
                  </a:lnTo>
                  <a:lnTo>
                    <a:pt x="272" y="484"/>
                  </a:lnTo>
                  <a:lnTo>
                    <a:pt x="265" y="480"/>
                  </a:lnTo>
                  <a:lnTo>
                    <a:pt x="265" y="404"/>
                  </a:lnTo>
                  <a:lnTo>
                    <a:pt x="232" y="404"/>
                  </a:lnTo>
                  <a:lnTo>
                    <a:pt x="227" y="399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7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69"/>
                  </a:lnTo>
                  <a:lnTo>
                    <a:pt x="115" y="169"/>
                  </a:lnTo>
                  <a:lnTo>
                    <a:pt x="115" y="637"/>
                  </a:lnTo>
                  <a:lnTo>
                    <a:pt x="187" y="637"/>
                  </a:lnTo>
                  <a:lnTo>
                    <a:pt x="194" y="645"/>
                  </a:lnTo>
                  <a:lnTo>
                    <a:pt x="194" y="678"/>
                  </a:lnTo>
                  <a:lnTo>
                    <a:pt x="187" y="683"/>
                  </a:lnTo>
                  <a:lnTo>
                    <a:pt x="4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4" y="637"/>
                  </a:lnTo>
                  <a:lnTo>
                    <a:pt x="77" y="637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2209" y="2196"/>
              <a:ext cx="85" cy="154"/>
            </a:xfrm>
            <a:custGeom>
              <a:rect b="b" l="l" r="r" t="t"/>
              <a:pathLst>
                <a:path extrusionOk="0" h="684" w="380">
                  <a:moveTo>
                    <a:pt x="114" y="0"/>
                  </a:moveTo>
                  <a:lnTo>
                    <a:pt x="374" y="0"/>
                  </a:lnTo>
                  <a:lnTo>
                    <a:pt x="379" y="7"/>
                  </a:lnTo>
                  <a:lnTo>
                    <a:pt x="379" y="41"/>
                  </a:lnTo>
                  <a:lnTo>
                    <a:pt x="374" y="46"/>
                  </a:lnTo>
                  <a:lnTo>
                    <a:pt x="340" y="46"/>
                  </a:lnTo>
                  <a:lnTo>
                    <a:pt x="340" y="80"/>
                  </a:lnTo>
                  <a:lnTo>
                    <a:pt x="335" y="88"/>
                  </a:lnTo>
                  <a:lnTo>
                    <a:pt x="114" y="88"/>
                  </a:lnTo>
                  <a:lnTo>
                    <a:pt x="114" y="203"/>
                  </a:lnTo>
                  <a:lnTo>
                    <a:pt x="184" y="203"/>
                  </a:lnTo>
                  <a:lnTo>
                    <a:pt x="188" y="208"/>
                  </a:lnTo>
                  <a:lnTo>
                    <a:pt x="188" y="237"/>
                  </a:lnTo>
                  <a:lnTo>
                    <a:pt x="259" y="237"/>
                  </a:lnTo>
                  <a:lnTo>
                    <a:pt x="264" y="242"/>
                  </a:lnTo>
                  <a:lnTo>
                    <a:pt x="264" y="279"/>
                  </a:lnTo>
                  <a:lnTo>
                    <a:pt x="335" y="279"/>
                  </a:lnTo>
                  <a:lnTo>
                    <a:pt x="340" y="284"/>
                  </a:lnTo>
                  <a:lnTo>
                    <a:pt x="340" y="359"/>
                  </a:lnTo>
                  <a:lnTo>
                    <a:pt x="374" y="359"/>
                  </a:lnTo>
                  <a:lnTo>
                    <a:pt x="379" y="365"/>
                  </a:lnTo>
                  <a:lnTo>
                    <a:pt x="379" y="555"/>
                  </a:lnTo>
                  <a:lnTo>
                    <a:pt x="374" y="563"/>
                  </a:lnTo>
                  <a:lnTo>
                    <a:pt x="340" y="563"/>
                  </a:lnTo>
                  <a:lnTo>
                    <a:pt x="340" y="637"/>
                  </a:lnTo>
                  <a:lnTo>
                    <a:pt x="335" y="645"/>
                  </a:lnTo>
                  <a:lnTo>
                    <a:pt x="264" y="645"/>
                  </a:lnTo>
                  <a:lnTo>
                    <a:pt x="264" y="678"/>
                  </a:lnTo>
                  <a:lnTo>
                    <a:pt x="259" y="683"/>
                  </a:lnTo>
                  <a:lnTo>
                    <a:pt x="42" y="683"/>
                  </a:lnTo>
                  <a:lnTo>
                    <a:pt x="37" y="678"/>
                  </a:lnTo>
                  <a:lnTo>
                    <a:pt x="37" y="645"/>
                  </a:lnTo>
                  <a:lnTo>
                    <a:pt x="4" y="645"/>
                  </a:lnTo>
                  <a:lnTo>
                    <a:pt x="0" y="637"/>
                  </a:lnTo>
                  <a:lnTo>
                    <a:pt x="0" y="563"/>
                  </a:lnTo>
                  <a:lnTo>
                    <a:pt x="4" y="555"/>
                  </a:lnTo>
                  <a:lnTo>
                    <a:pt x="75" y="555"/>
                  </a:lnTo>
                  <a:lnTo>
                    <a:pt x="82" y="563"/>
                  </a:lnTo>
                  <a:lnTo>
                    <a:pt x="82" y="597"/>
                  </a:lnTo>
                  <a:lnTo>
                    <a:pt x="109" y="597"/>
                  </a:lnTo>
                  <a:lnTo>
                    <a:pt x="114" y="603"/>
                  </a:lnTo>
                  <a:lnTo>
                    <a:pt x="114" y="637"/>
                  </a:lnTo>
                  <a:lnTo>
                    <a:pt x="222" y="637"/>
                  </a:lnTo>
                  <a:lnTo>
                    <a:pt x="222" y="603"/>
                  </a:lnTo>
                  <a:lnTo>
                    <a:pt x="227" y="597"/>
                  </a:lnTo>
                  <a:lnTo>
                    <a:pt x="259" y="597"/>
                  </a:lnTo>
                  <a:lnTo>
                    <a:pt x="259" y="563"/>
                  </a:lnTo>
                  <a:lnTo>
                    <a:pt x="264" y="555"/>
                  </a:lnTo>
                  <a:lnTo>
                    <a:pt x="297" y="555"/>
                  </a:lnTo>
                  <a:lnTo>
                    <a:pt x="297" y="404"/>
                  </a:lnTo>
                  <a:lnTo>
                    <a:pt x="264" y="404"/>
                  </a:lnTo>
                  <a:lnTo>
                    <a:pt x="259" y="399"/>
                  </a:lnTo>
                  <a:lnTo>
                    <a:pt x="259" y="365"/>
                  </a:lnTo>
                  <a:lnTo>
                    <a:pt x="227" y="365"/>
                  </a:lnTo>
                  <a:lnTo>
                    <a:pt x="222" y="359"/>
                  </a:lnTo>
                  <a:lnTo>
                    <a:pt x="222" y="324"/>
                  </a:lnTo>
                  <a:lnTo>
                    <a:pt x="151" y="324"/>
                  </a:lnTo>
                  <a:lnTo>
                    <a:pt x="146" y="317"/>
                  </a:lnTo>
                  <a:lnTo>
                    <a:pt x="146" y="284"/>
                  </a:lnTo>
                  <a:lnTo>
                    <a:pt x="42" y="284"/>
                  </a:lnTo>
                  <a:lnTo>
                    <a:pt x="37" y="279"/>
                  </a:lnTo>
                  <a:lnTo>
                    <a:pt x="37" y="169"/>
                  </a:lnTo>
                  <a:lnTo>
                    <a:pt x="42" y="162"/>
                  </a:lnTo>
                  <a:lnTo>
                    <a:pt x="75" y="162"/>
                  </a:lnTo>
                  <a:lnTo>
                    <a:pt x="75" y="88"/>
                  </a:lnTo>
                  <a:lnTo>
                    <a:pt x="82" y="80"/>
                  </a:lnTo>
                  <a:lnTo>
                    <a:pt x="109" y="80"/>
                  </a:lnTo>
                  <a:lnTo>
                    <a:pt x="109" y="7"/>
                  </a:lnTo>
                  <a:lnTo>
                    <a:pt x="11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24" name="Google Shape;124;p7"/>
          <p:cNvGrpSpPr/>
          <p:nvPr/>
        </p:nvGrpSpPr>
        <p:grpSpPr>
          <a:xfrm>
            <a:off x="6019800" y="3486150"/>
            <a:ext cx="441325" cy="244475"/>
            <a:chOff x="2832" y="2196"/>
            <a:chExt cx="278" cy="154"/>
          </a:xfrm>
        </p:grpSpPr>
        <p:sp>
          <p:nvSpPr>
            <p:cNvPr id="125" name="Google Shape;125;p7"/>
            <p:cNvSpPr/>
            <p:nvPr/>
          </p:nvSpPr>
          <p:spPr>
            <a:xfrm>
              <a:off x="2832" y="2196"/>
              <a:ext cx="181" cy="154"/>
            </a:xfrm>
            <a:custGeom>
              <a:rect b="b" l="l" r="r" t="t"/>
              <a:pathLst>
                <a:path extrusionOk="0" h="684" w="80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69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7"/>
                  </a:lnTo>
                  <a:lnTo>
                    <a:pt x="305" y="317"/>
                  </a:lnTo>
                  <a:lnTo>
                    <a:pt x="310" y="324"/>
                  </a:lnTo>
                  <a:lnTo>
                    <a:pt x="310" y="399"/>
                  </a:lnTo>
                  <a:lnTo>
                    <a:pt x="344" y="399"/>
                  </a:lnTo>
                  <a:lnTo>
                    <a:pt x="350" y="404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4"/>
                  </a:lnTo>
                  <a:lnTo>
                    <a:pt x="388" y="555"/>
                  </a:lnTo>
                  <a:lnTo>
                    <a:pt x="415" y="555"/>
                  </a:lnTo>
                  <a:lnTo>
                    <a:pt x="415" y="484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5"/>
                  </a:lnTo>
                  <a:lnTo>
                    <a:pt x="460" y="359"/>
                  </a:lnTo>
                  <a:lnTo>
                    <a:pt x="493" y="359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69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7"/>
                  </a:lnTo>
                  <a:lnTo>
                    <a:pt x="797" y="637"/>
                  </a:lnTo>
                  <a:lnTo>
                    <a:pt x="803" y="645"/>
                  </a:lnTo>
                  <a:lnTo>
                    <a:pt x="803" y="678"/>
                  </a:lnTo>
                  <a:lnTo>
                    <a:pt x="797" y="683"/>
                  </a:lnTo>
                  <a:lnTo>
                    <a:pt x="576" y="683"/>
                  </a:lnTo>
                  <a:lnTo>
                    <a:pt x="570" y="678"/>
                  </a:lnTo>
                  <a:lnTo>
                    <a:pt x="570" y="645"/>
                  </a:lnTo>
                  <a:lnTo>
                    <a:pt x="576" y="637"/>
                  </a:lnTo>
                  <a:lnTo>
                    <a:pt x="648" y="637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69"/>
                  </a:lnTo>
                  <a:lnTo>
                    <a:pt x="576" y="169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59"/>
                  </a:lnTo>
                  <a:lnTo>
                    <a:pt x="531" y="365"/>
                  </a:lnTo>
                  <a:lnTo>
                    <a:pt x="498" y="365"/>
                  </a:lnTo>
                  <a:lnTo>
                    <a:pt x="498" y="480"/>
                  </a:lnTo>
                  <a:lnTo>
                    <a:pt x="493" y="484"/>
                  </a:lnTo>
                  <a:lnTo>
                    <a:pt x="460" y="484"/>
                  </a:lnTo>
                  <a:lnTo>
                    <a:pt x="460" y="555"/>
                  </a:lnTo>
                  <a:lnTo>
                    <a:pt x="455" y="563"/>
                  </a:lnTo>
                  <a:lnTo>
                    <a:pt x="420" y="563"/>
                  </a:lnTo>
                  <a:lnTo>
                    <a:pt x="420" y="678"/>
                  </a:lnTo>
                  <a:lnTo>
                    <a:pt x="415" y="683"/>
                  </a:lnTo>
                  <a:lnTo>
                    <a:pt x="388" y="683"/>
                  </a:lnTo>
                  <a:lnTo>
                    <a:pt x="382" y="678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7"/>
                  </a:lnTo>
                  <a:lnTo>
                    <a:pt x="344" y="563"/>
                  </a:lnTo>
                  <a:lnTo>
                    <a:pt x="310" y="563"/>
                  </a:lnTo>
                  <a:lnTo>
                    <a:pt x="305" y="555"/>
                  </a:lnTo>
                  <a:lnTo>
                    <a:pt x="305" y="484"/>
                  </a:lnTo>
                  <a:lnTo>
                    <a:pt x="272" y="484"/>
                  </a:lnTo>
                  <a:lnTo>
                    <a:pt x="265" y="480"/>
                  </a:lnTo>
                  <a:lnTo>
                    <a:pt x="265" y="404"/>
                  </a:lnTo>
                  <a:lnTo>
                    <a:pt x="232" y="404"/>
                  </a:lnTo>
                  <a:lnTo>
                    <a:pt x="227" y="399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7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69"/>
                  </a:lnTo>
                  <a:lnTo>
                    <a:pt x="115" y="169"/>
                  </a:lnTo>
                  <a:lnTo>
                    <a:pt x="115" y="637"/>
                  </a:lnTo>
                  <a:lnTo>
                    <a:pt x="187" y="637"/>
                  </a:lnTo>
                  <a:lnTo>
                    <a:pt x="194" y="645"/>
                  </a:lnTo>
                  <a:lnTo>
                    <a:pt x="194" y="678"/>
                  </a:lnTo>
                  <a:lnTo>
                    <a:pt x="187" y="683"/>
                  </a:lnTo>
                  <a:lnTo>
                    <a:pt x="4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4" y="637"/>
                  </a:lnTo>
                  <a:lnTo>
                    <a:pt x="77" y="637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025" y="2196"/>
              <a:ext cx="85" cy="154"/>
            </a:xfrm>
            <a:custGeom>
              <a:rect b="b" l="l" r="r" t="t"/>
              <a:pathLst>
                <a:path extrusionOk="0" h="684" w="381">
                  <a:moveTo>
                    <a:pt x="152" y="284"/>
                  </a:moveTo>
                  <a:lnTo>
                    <a:pt x="222" y="284"/>
                  </a:lnTo>
                  <a:lnTo>
                    <a:pt x="222" y="317"/>
                  </a:lnTo>
                  <a:lnTo>
                    <a:pt x="227" y="324"/>
                  </a:lnTo>
                  <a:lnTo>
                    <a:pt x="260" y="324"/>
                  </a:lnTo>
                  <a:lnTo>
                    <a:pt x="260" y="359"/>
                  </a:lnTo>
                  <a:lnTo>
                    <a:pt x="265" y="365"/>
                  </a:lnTo>
                  <a:lnTo>
                    <a:pt x="298" y="365"/>
                  </a:lnTo>
                  <a:lnTo>
                    <a:pt x="298" y="555"/>
                  </a:lnTo>
                  <a:lnTo>
                    <a:pt x="265" y="555"/>
                  </a:lnTo>
                  <a:lnTo>
                    <a:pt x="260" y="563"/>
                  </a:lnTo>
                  <a:lnTo>
                    <a:pt x="260" y="597"/>
                  </a:lnTo>
                  <a:lnTo>
                    <a:pt x="227" y="597"/>
                  </a:lnTo>
                  <a:lnTo>
                    <a:pt x="222" y="603"/>
                  </a:lnTo>
                  <a:lnTo>
                    <a:pt x="222" y="637"/>
                  </a:lnTo>
                  <a:lnTo>
                    <a:pt x="188" y="637"/>
                  </a:lnTo>
                  <a:lnTo>
                    <a:pt x="188" y="603"/>
                  </a:lnTo>
                  <a:lnTo>
                    <a:pt x="184" y="597"/>
                  </a:lnTo>
                  <a:lnTo>
                    <a:pt x="114" y="597"/>
                  </a:lnTo>
                  <a:lnTo>
                    <a:pt x="114" y="526"/>
                  </a:lnTo>
                  <a:lnTo>
                    <a:pt x="109" y="521"/>
                  </a:lnTo>
                  <a:lnTo>
                    <a:pt x="82" y="521"/>
                  </a:lnTo>
                  <a:lnTo>
                    <a:pt x="82" y="324"/>
                  </a:lnTo>
                  <a:lnTo>
                    <a:pt x="147" y="324"/>
                  </a:lnTo>
                  <a:lnTo>
                    <a:pt x="152" y="317"/>
                  </a:lnTo>
                  <a:lnTo>
                    <a:pt x="152" y="284"/>
                  </a:lnTo>
                  <a:close/>
                  <a:moveTo>
                    <a:pt x="227" y="0"/>
                  </a:moveTo>
                  <a:lnTo>
                    <a:pt x="375" y="0"/>
                  </a:lnTo>
                  <a:lnTo>
                    <a:pt x="380" y="7"/>
                  </a:lnTo>
                  <a:lnTo>
                    <a:pt x="380" y="41"/>
                  </a:lnTo>
                  <a:lnTo>
                    <a:pt x="375" y="46"/>
                  </a:lnTo>
                  <a:lnTo>
                    <a:pt x="265" y="46"/>
                  </a:lnTo>
                  <a:lnTo>
                    <a:pt x="265" y="80"/>
                  </a:lnTo>
                  <a:lnTo>
                    <a:pt x="260" y="88"/>
                  </a:lnTo>
                  <a:lnTo>
                    <a:pt x="188" y="88"/>
                  </a:lnTo>
                  <a:lnTo>
                    <a:pt x="188" y="122"/>
                  </a:lnTo>
                  <a:lnTo>
                    <a:pt x="184" y="128"/>
                  </a:lnTo>
                  <a:lnTo>
                    <a:pt x="152" y="128"/>
                  </a:lnTo>
                  <a:lnTo>
                    <a:pt x="152" y="203"/>
                  </a:lnTo>
                  <a:lnTo>
                    <a:pt x="147" y="208"/>
                  </a:lnTo>
                  <a:lnTo>
                    <a:pt x="114" y="208"/>
                  </a:lnTo>
                  <a:lnTo>
                    <a:pt x="114" y="279"/>
                  </a:lnTo>
                  <a:lnTo>
                    <a:pt x="147" y="279"/>
                  </a:lnTo>
                  <a:lnTo>
                    <a:pt x="147" y="242"/>
                  </a:lnTo>
                  <a:lnTo>
                    <a:pt x="152" y="237"/>
                  </a:lnTo>
                  <a:lnTo>
                    <a:pt x="260" y="237"/>
                  </a:lnTo>
                  <a:lnTo>
                    <a:pt x="265" y="242"/>
                  </a:lnTo>
                  <a:lnTo>
                    <a:pt x="265" y="279"/>
                  </a:lnTo>
                  <a:lnTo>
                    <a:pt x="335" y="279"/>
                  </a:lnTo>
                  <a:lnTo>
                    <a:pt x="341" y="284"/>
                  </a:lnTo>
                  <a:lnTo>
                    <a:pt x="341" y="359"/>
                  </a:lnTo>
                  <a:lnTo>
                    <a:pt x="375" y="359"/>
                  </a:lnTo>
                  <a:lnTo>
                    <a:pt x="380" y="365"/>
                  </a:lnTo>
                  <a:lnTo>
                    <a:pt x="380" y="555"/>
                  </a:lnTo>
                  <a:lnTo>
                    <a:pt x="375" y="563"/>
                  </a:lnTo>
                  <a:lnTo>
                    <a:pt x="341" y="563"/>
                  </a:lnTo>
                  <a:lnTo>
                    <a:pt x="341" y="637"/>
                  </a:lnTo>
                  <a:lnTo>
                    <a:pt x="335" y="645"/>
                  </a:lnTo>
                  <a:lnTo>
                    <a:pt x="265" y="645"/>
                  </a:lnTo>
                  <a:lnTo>
                    <a:pt x="265" y="678"/>
                  </a:lnTo>
                  <a:lnTo>
                    <a:pt x="260" y="683"/>
                  </a:lnTo>
                  <a:lnTo>
                    <a:pt x="114" y="683"/>
                  </a:lnTo>
                  <a:lnTo>
                    <a:pt x="109" y="678"/>
                  </a:lnTo>
                  <a:lnTo>
                    <a:pt x="109" y="645"/>
                  </a:lnTo>
                  <a:lnTo>
                    <a:pt x="42" y="645"/>
                  </a:lnTo>
                  <a:lnTo>
                    <a:pt x="37" y="637"/>
                  </a:lnTo>
                  <a:lnTo>
                    <a:pt x="37" y="563"/>
                  </a:lnTo>
                  <a:lnTo>
                    <a:pt x="4" y="563"/>
                  </a:lnTo>
                  <a:lnTo>
                    <a:pt x="0" y="555"/>
                  </a:lnTo>
                  <a:lnTo>
                    <a:pt x="0" y="242"/>
                  </a:lnTo>
                  <a:lnTo>
                    <a:pt x="4" y="237"/>
                  </a:lnTo>
                  <a:lnTo>
                    <a:pt x="37" y="237"/>
                  </a:lnTo>
                  <a:lnTo>
                    <a:pt x="37" y="169"/>
                  </a:lnTo>
                  <a:lnTo>
                    <a:pt x="42" y="162"/>
                  </a:lnTo>
                  <a:lnTo>
                    <a:pt x="75" y="162"/>
                  </a:lnTo>
                  <a:lnTo>
                    <a:pt x="75" y="128"/>
                  </a:lnTo>
                  <a:lnTo>
                    <a:pt x="82" y="122"/>
                  </a:lnTo>
                  <a:lnTo>
                    <a:pt x="109" y="122"/>
                  </a:lnTo>
                  <a:lnTo>
                    <a:pt x="109" y="88"/>
                  </a:lnTo>
                  <a:lnTo>
                    <a:pt x="114" y="80"/>
                  </a:lnTo>
                  <a:lnTo>
                    <a:pt x="147" y="80"/>
                  </a:lnTo>
                  <a:lnTo>
                    <a:pt x="147" y="46"/>
                  </a:lnTo>
                  <a:lnTo>
                    <a:pt x="152" y="41"/>
                  </a:lnTo>
                  <a:lnTo>
                    <a:pt x="222" y="41"/>
                  </a:lnTo>
                  <a:lnTo>
                    <a:pt x="222" y="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cxnSp>
        <p:nvCxnSpPr>
          <p:cNvPr id="127" name="Google Shape;127;p7"/>
          <p:cNvCxnSpPr/>
          <p:nvPr/>
        </p:nvCxnSpPr>
        <p:spPr>
          <a:xfrm flipH="1">
            <a:off x="6248400" y="2819400"/>
            <a:ext cx="228600" cy="609600"/>
          </a:xfrm>
          <a:prstGeom prst="straightConnector1">
            <a:avLst/>
          </a:prstGeom>
          <a:noFill/>
          <a:ln cap="flat" cmpd="sng" w="19075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8" name="Google Shape;128;p7"/>
          <p:cNvSpPr txBox="1"/>
          <p:nvPr/>
        </p:nvSpPr>
        <p:spPr>
          <a:xfrm>
            <a:off x="6934200" y="1676400"/>
            <a:ext cx="14446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0" lvl="0" marL="0" marR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Fan out=2</a:t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6248400" y="1752600"/>
            <a:ext cx="758825" cy="73025"/>
          </a:xfrm>
          <a:custGeom>
            <a:rect b="b" l="l" r="r" t="t"/>
            <a:pathLst>
              <a:path extrusionOk="0" h="209" w="2114">
                <a:moveTo>
                  <a:pt x="2113" y="208"/>
                </a:moveTo>
                <a:cubicBezTo>
                  <a:pt x="1761" y="104"/>
                  <a:pt x="1408" y="0"/>
                  <a:pt x="1056" y="0"/>
                </a:cubicBezTo>
                <a:cubicBezTo>
                  <a:pt x="704" y="0"/>
                  <a:pt x="352" y="104"/>
                  <a:pt x="0" y="208"/>
                </a:cubicBezTo>
              </a:path>
            </a:pathLst>
          </a:custGeom>
          <a:noFill/>
          <a:ln cap="flat" cmpd="sng" w="28425">
            <a:solidFill>
              <a:srgbClr val="0033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621588" y="2438400"/>
            <a:ext cx="14446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0" lvl="0" marL="0" marR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Fan out=1</a:t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239000" y="3429000"/>
            <a:ext cx="14446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0" lvl="0" marL="0" marR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Fan in=2</a:t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7315200" y="3657600"/>
            <a:ext cx="14446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0" lvl="0" marL="0" marR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Fan out=0</a:t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7086600" y="2654300"/>
            <a:ext cx="531813" cy="87313"/>
          </a:xfrm>
          <a:custGeom>
            <a:rect b="b" l="l" r="r" t="t"/>
            <a:pathLst>
              <a:path extrusionOk="0" h="248" w="1482">
                <a:moveTo>
                  <a:pt x="1481" y="247"/>
                </a:moveTo>
                <a:cubicBezTo>
                  <a:pt x="1357" y="159"/>
                  <a:pt x="1234" y="71"/>
                  <a:pt x="986" y="35"/>
                </a:cubicBezTo>
                <a:cubicBezTo>
                  <a:pt x="741" y="0"/>
                  <a:pt x="370" y="17"/>
                  <a:pt x="0" y="35"/>
                </a:cubicBezTo>
              </a:path>
            </a:pathLst>
          </a:custGeom>
          <a:noFill/>
          <a:ln cap="flat" cmpd="sng" w="284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6705600" y="3657600"/>
            <a:ext cx="682625" cy="85725"/>
          </a:xfrm>
          <a:custGeom>
            <a:rect b="b" l="l" r="r" t="t"/>
            <a:pathLst>
              <a:path extrusionOk="0" h="244" w="1902">
                <a:moveTo>
                  <a:pt x="1901" y="243"/>
                </a:moveTo>
                <a:cubicBezTo>
                  <a:pt x="1743" y="156"/>
                  <a:pt x="1583" y="70"/>
                  <a:pt x="1266" y="34"/>
                </a:cubicBezTo>
                <a:cubicBezTo>
                  <a:pt x="951" y="0"/>
                  <a:pt x="474" y="17"/>
                  <a:pt x="0" y="34"/>
                </a:cubicBezTo>
              </a:path>
            </a:pathLst>
          </a:custGeom>
          <a:noFill/>
          <a:ln cap="flat" cmpd="sng" w="28425">
            <a:solidFill>
              <a:srgbClr val="0033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25" y="0"/>
            <a:ext cx="20478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1930400" y="182563"/>
            <a:ext cx="77692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Bad Design</a:t>
            </a:r>
            <a:endParaRPr sz="4800"/>
          </a:p>
        </p:txBody>
      </p:sp>
      <p:sp>
        <p:nvSpPr>
          <p:cNvPr id="142" name="Google Shape;142;p8"/>
          <p:cNvSpPr/>
          <p:nvPr/>
        </p:nvSpPr>
        <p:spPr>
          <a:xfrm>
            <a:off x="5194300" y="17526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4508500" y="35052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5803900" y="35052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4508500" y="25146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6032500" y="25146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3213100" y="3505200"/>
            <a:ext cx="1063625" cy="377825"/>
          </a:xfrm>
          <a:prstGeom prst="roundRect">
            <a:avLst>
              <a:gd fmla="val 417" name="adj"/>
            </a:avLst>
          </a:prstGeom>
          <a:solidFill>
            <a:srgbClr val="8BAE6C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 flipH="1">
            <a:off x="5041900" y="2133600"/>
            <a:ext cx="609600" cy="381000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9" name="Google Shape;149;p8"/>
          <p:cNvCxnSpPr/>
          <p:nvPr/>
        </p:nvCxnSpPr>
        <p:spPr>
          <a:xfrm>
            <a:off x="5651500" y="2133600"/>
            <a:ext cx="838200" cy="381000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0" name="Google Shape;150;p8"/>
          <p:cNvCxnSpPr/>
          <p:nvPr/>
        </p:nvCxnSpPr>
        <p:spPr>
          <a:xfrm flipH="1">
            <a:off x="3746500" y="2895600"/>
            <a:ext cx="1295400" cy="609600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1" name="Google Shape;151;p8"/>
          <p:cNvCxnSpPr/>
          <p:nvPr/>
        </p:nvCxnSpPr>
        <p:spPr>
          <a:xfrm>
            <a:off x="5041900" y="2895600"/>
            <a:ext cx="0" cy="609600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2" name="Google Shape;152;p8"/>
          <p:cNvCxnSpPr/>
          <p:nvPr/>
        </p:nvCxnSpPr>
        <p:spPr>
          <a:xfrm>
            <a:off x="5041900" y="2895600"/>
            <a:ext cx="1295400" cy="609600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53" name="Google Shape;153;p8"/>
          <p:cNvGrpSpPr/>
          <p:nvPr/>
        </p:nvGrpSpPr>
        <p:grpSpPr>
          <a:xfrm>
            <a:off x="5499100" y="1828800"/>
            <a:ext cx="441325" cy="244475"/>
            <a:chOff x="2504" y="1152"/>
            <a:chExt cx="278" cy="154"/>
          </a:xfrm>
        </p:grpSpPr>
        <p:sp>
          <p:nvSpPr>
            <p:cNvPr id="154" name="Google Shape;154;p8"/>
            <p:cNvSpPr/>
            <p:nvPr/>
          </p:nvSpPr>
          <p:spPr>
            <a:xfrm>
              <a:off x="2504" y="1152"/>
              <a:ext cx="187" cy="154"/>
            </a:xfrm>
            <a:custGeom>
              <a:rect b="b" l="l" r="r" t="t"/>
              <a:pathLst>
                <a:path extrusionOk="0" h="685" w="830">
                  <a:moveTo>
                    <a:pt x="5" y="0"/>
                  </a:moveTo>
                  <a:lnTo>
                    <a:pt x="154" y="0"/>
                  </a:lnTo>
                  <a:lnTo>
                    <a:pt x="160" y="7"/>
                  </a:lnTo>
                  <a:lnTo>
                    <a:pt x="160" y="80"/>
                  </a:lnTo>
                  <a:lnTo>
                    <a:pt x="193" y="80"/>
                  </a:lnTo>
                  <a:lnTo>
                    <a:pt x="201" y="88"/>
                  </a:lnTo>
                  <a:lnTo>
                    <a:pt x="201" y="162"/>
                  </a:lnTo>
                  <a:lnTo>
                    <a:pt x="234" y="162"/>
                  </a:lnTo>
                  <a:lnTo>
                    <a:pt x="240" y="170"/>
                  </a:lnTo>
                  <a:lnTo>
                    <a:pt x="240" y="237"/>
                  </a:lnTo>
                  <a:lnTo>
                    <a:pt x="274" y="237"/>
                  </a:lnTo>
                  <a:lnTo>
                    <a:pt x="281" y="242"/>
                  </a:lnTo>
                  <a:lnTo>
                    <a:pt x="281" y="318"/>
                  </a:lnTo>
                  <a:lnTo>
                    <a:pt x="315" y="318"/>
                  </a:lnTo>
                  <a:lnTo>
                    <a:pt x="320" y="324"/>
                  </a:lnTo>
                  <a:lnTo>
                    <a:pt x="320" y="400"/>
                  </a:lnTo>
                  <a:lnTo>
                    <a:pt x="356" y="400"/>
                  </a:lnTo>
                  <a:lnTo>
                    <a:pt x="361" y="405"/>
                  </a:lnTo>
                  <a:lnTo>
                    <a:pt x="361" y="480"/>
                  </a:lnTo>
                  <a:lnTo>
                    <a:pt x="395" y="480"/>
                  </a:lnTo>
                  <a:lnTo>
                    <a:pt x="401" y="485"/>
                  </a:lnTo>
                  <a:lnTo>
                    <a:pt x="401" y="556"/>
                  </a:lnTo>
                  <a:lnTo>
                    <a:pt x="429" y="556"/>
                  </a:lnTo>
                  <a:lnTo>
                    <a:pt x="429" y="485"/>
                  </a:lnTo>
                  <a:lnTo>
                    <a:pt x="434" y="480"/>
                  </a:lnTo>
                  <a:lnTo>
                    <a:pt x="470" y="480"/>
                  </a:lnTo>
                  <a:lnTo>
                    <a:pt x="470" y="366"/>
                  </a:lnTo>
                  <a:lnTo>
                    <a:pt x="475" y="360"/>
                  </a:lnTo>
                  <a:lnTo>
                    <a:pt x="509" y="360"/>
                  </a:lnTo>
                  <a:lnTo>
                    <a:pt x="509" y="284"/>
                  </a:lnTo>
                  <a:lnTo>
                    <a:pt x="515" y="279"/>
                  </a:lnTo>
                  <a:lnTo>
                    <a:pt x="548" y="279"/>
                  </a:lnTo>
                  <a:lnTo>
                    <a:pt x="548" y="170"/>
                  </a:lnTo>
                  <a:lnTo>
                    <a:pt x="554" y="162"/>
                  </a:lnTo>
                  <a:lnTo>
                    <a:pt x="589" y="162"/>
                  </a:lnTo>
                  <a:lnTo>
                    <a:pt x="589" y="88"/>
                  </a:lnTo>
                  <a:lnTo>
                    <a:pt x="595" y="80"/>
                  </a:lnTo>
                  <a:lnTo>
                    <a:pt x="629" y="80"/>
                  </a:lnTo>
                  <a:lnTo>
                    <a:pt x="629" y="7"/>
                  </a:lnTo>
                  <a:lnTo>
                    <a:pt x="634" y="0"/>
                  </a:lnTo>
                  <a:lnTo>
                    <a:pt x="824" y="0"/>
                  </a:lnTo>
                  <a:lnTo>
                    <a:pt x="829" y="7"/>
                  </a:lnTo>
                  <a:lnTo>
                    <a:pt x="829" y="41"/>
                  </a:lnTo>
                  <a:lnTo>
                    <a:pt x="824" y="46"/>
                  </a:lnTo>
                  <a:lnTo>
                    <a:pt x="750" y="46"/>
                  </a:lnTo>
                  <a:lnTo>
                    <a:pt x="750" y="638"/>
                  </a:lnTo>
                  <a:lnTo>
                    <a:pt x="824" y="638"/>
                  </a:lnTo>
                  <a:lnTo>
                    <a:pt x="829" y="645"/>
                  </a:lnTo>
                  <a:lnTo>
                    <a:pt x="829" y="679"/>
                  </a:lnTo>
                  <a:lnTo>
                    <a:pt x="824" y="684"/>
                  </a:lnTo>
                  <a:lnTo>
                    <a:pt x="595" y="684"/>
                  </a:lnTo>
                  <a:lnTo>
                    <a:pt x="589" y="679"/>
                  </a:lnTo>
                  <a:lnTo>
                    <a:pt x="589" y="645"/>
                  </a:lnTo>
                  <a:lnTo>
                    <a:pt x="595" y="638"/>
                  </a:lnTo>
                  <a:lnTo>
                    <a:pt x="670" y="638"/>
                  </a:lnTo>
                  <a:lnTo>
                    <a:pt x="670" y="88"/>
                  </a:lnTo>
                  <a:lnTo>
                    <a:pt x="634" y="88"/>
                  </a:lnTo>
                  <a:lnTo>
                    <a:pt x="634" y="162"/>
                  </a:lnTo>
                  <a:lnTo>
                    <a:pt x="629" y="170"/>
                  </a:lnTo>
                  <a:lnTo>
                    <a:pt x="595" y="170"/>
                  </a:lnTo>
                  <a:lnTo>
                    <a:pt x="595" y="279"/>
                  </a:lnTo>
                  <a:lnTo>
                    <a:pt x="589" y="284"/>
                  </a:lnTo>
                  <a:lnTo>
                    <a:pt x="554" y="284"/>
                  </a:lnTo>
                  <a:lnTo>
                    <a:pt x="554" y="360"/>
                  </a:lnTo>
                  <a:lnTo>
                    <a:pt x="548" y="366"/>
                  </a:lnTo>
                  <a:lnTo>
                    <a:pt x="515" y="366"/>
                  </a:lnTo>
                  <a:lnTo>
                    <a:pt x="515" y="480"/>
                  </a:lnTo>
                  <a:lnTo>
                    <a:pt x="509" y="485"/>
                  </a:lnTo>
                  <a:lnTo>
                    <a:pt x="475" y="485"/>
                  </a:lnTo>
                  <a:lnTo>
                    <a:pt x="475" y="556"/>
                  </a:lnTo>
                  <a:lnTo>
                    <a:pt x="470" y="564"/>
                  </a:lnTo>
                  <a:lnTo>
                    <a:pt x="434" y="564"/>
                  </a:lnTo>
                  <a:lnTo>
                    <a:pt x="434" y="679"/>
                  </a:lnTo>
                  <a:lnTo>
                    <a:pt x="429" y="684"/>
                  </a:lnTo>
                  <a:lnTo>
                    <a:pt x="401" y="684"/>
                  </a:lnTo>
                  <a:lnTo>
                    <a:pt x="395" y="679"/>
                  </a:lnTo>
                  <a:lnTo>
                    <a:pt x="395" y="645"/>
                  </a:lnTo>
                  <a:lnTo>
                    <a:pt x="361" y="645"/>
                  </a:lnTo>
                  <a:lnTo>
                    <a:pt x="356" y="638"/>
                  </a:lnTo>
                  <a:lnTo>
                    <a:pt x="356" y="564"/>
                  </a:lnTo>
                  <a:lnTo>
                    <a:pt x="320" y="564"/>
                  </a:lnTo>
                  <a:lnTo>
                    <a:pt x="315" y="556"/>
                  </a:lnTo>
                  <a:lnTo>
                    <a:pt x="315" y="485"/>
                  </a:lnTo>
                  <a:lnTo>
                    <a:pt x="281" y="485"/>
                  </a:lnTo>
                  <a:lnTo>
                    <a:pt x="274" y="480"/>
                  </a:lnTo>
                  <a:lnTo>
                    <a:pt x="274" y="405"/>
                  </a:lnTo>
                  <a:lnTo>
                    <a:pt x="240" y="405"/>
                  </a:lnTo>
                  <a:lnTo>
                    <a:pt x="234" y="400"/>
                  </a:lnTo>
                  <a:lnTo>
                    <a:pt x="234" y="324"/>
                  </a:lnTo>
                  <a:lnTo>
                    <a:pt x="201" y="324"/>
                  </a:lnTo>
                  <a:lnTo>
                    <a:pt x="193" y="318"/>
                  </a:lnTo>
                  <a:lnTo>
                    <a:pt x="193" y="242"/>
                  </a:lnTo>
                  <a:lnTo>
                    <a:pt x="160" y="242"/>
                  </a:lnTo>
                  <a:lnTo>
                    <a:pt x="154" y="237"/>
                  </a:lnTo>
                  <a:lnTo>
                    <a:pt x="154" y="170"/>
                  </a:lnTo>
                  <a:lnTo>
                    <a:pt x="119" y="170"/>
                  </a:lnTo>
                  <a:lnTo>
                    <a:pt x="119" y="638"/>
                  </a:lnTo>
                  <a:lnTo>
                    <a:pt x="193" y="638"/>
                  </a:lnTo>
                  <a:lnTo>
                    <a:pt x="201" y="645"/>
                  </a:lnTo>
                  <a:lnTo>
                    <a:pt x="201" y="679"/>
                  </a:lnTo>
                  <a:lnTo>
                    <a:pt x="193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5" y="638"/>
                  </a:lnTo>
                  <a:lnTo>
                    <a:pt x="79" y="638"/>
                  </a:lnTo>
                  <a:lnTo>
                    <a:pt x="79" y="46"/>
                  </a:lnTo>
                  <a:lnTo>
                    <a:pt x="5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712" y="1152"/>
              <a:ext cx="70" cy="154"/>
            </a:xfrm>
            <a:custGeom>
              <a:rect b="b" l="l" r="r" t="t"/>
              <a:pathLst>
                <a:path extrusionOk="0" h="685" w="314">
                  <a:moveTo>
                    <a:pt x="155" y="0"/>
                  </a:moveTo>
                  <a:lnTo>
                    <a:pt x="191" y="0"/>
                  </a:lnTo>
                  <a:lnTo>
                    <a:pt x="196" y="7"/>
                  </a:lnTo>
                  <a:lnTo>
                    <a:pt x="196" y="638"/>
                  </a:lnTo>
                  <a:lnTo>
                    <a:pt x="307" y="638"/>
                  </a:lnTo>
                  <a:lnTo>
                    <a:pt x="313" y="645"/>
                  </a:lnTo>
                  <a:lnTo>
                    <a:pt x="313" y="679"/>
                  </a:lnTo>
                  <a:lnTo>
                    <a:pt x="307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5" y="638"/>
                  </a:lnTo>
                  <a:lnTo>
                    <a:pt x="113" y="638"/>
                  </a:lnTo>
                  <a:lnTo>
                    <a:pt x="113" y="128"/>
                  </a:lnTo>
                  <a:lnTo>
                    <a:pt x="46" y="128"/>
                  </a:lnTo>
                  <a:lnTo>
                    <a:pt x="38" y="122"/>
                  </a:lnTo>
                  <a:lnTo>
                    <a:pt x="38" y="88"/>
                  </a:lnTo>
                  <a:lnTo>
                    <a:pt x="46" y="80"/>
                  </a:lnTo>
                  <a:lnTo>
                    <a:pt x="113" y="80"/>
                  </a:lnTo>
                  <a:lnTo>
                    <a:pt x="113" y="46"/>
                  </a:lnTo>
                  <a:lnTo>
                    <a:pt x="119" y="41"/>
                  </a:lnTo>
                  <a:lnTo>
                    <a:pt x="152" y="41"/>
                  </a:lnTo>
                  <a:lnTo>
                    <a:pt x="152" y="7"/>
                  </a:lnTo>
                  <a:lnTo>
                    <a:pt x="155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4813300" y="2571750"/>
            <a:ext cx="441325" cy="244475"/>
            <a:chOff x="2072" y="1620"/>
            <a:chExt cx="278" cy="154"/>
          </a:xfrm>
        </p:grpSpPr>
        <p:sp>
          <p:nvSpPr>
            <p:cNvPr id="157" name="Google Shape;157;p8"/>
            <p:cNvSpPr/>
            <p:nvPr/>
          </p:nvSpPr>
          <p:spPr>
            <a:xfrm>
              <a:off x="2072" y="1620"/>
              <a:ext cx="181" cy="154"/>
            </a:xfrm>
            <a:custGeom>
              <a:rect b="b" l="l" r="r" t="t"/>
              <a:pathLst>
                <a:path extrusionOk="0" h="684" w="80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69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7"/>
                  </a:lnTo>
                  <a:lnTo>
                    <a:pt x="305" y="317"/>
                  </a:lnTo>
                  <a:lnTo>
                    <a:pt x="310" y="324"/>
                  </a:lnTo>
                  <a:lnTo>
                    <a:pt x="310" y="399"/>
                  </a:lnTo>
                  <a:lnTo>
                    <a:pt x="344" y="399"/>
                  </a:lnTo>
                  <a:lnTo>
                    <a:pt x="350" y="404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4"/>
                  </a:lnTo>
                  <a:lnTo>
                    <a:pt x="388" y="555"/>
                  </a:lnTo>
                  <a:lnTo>
                    <a:pt x="415" y="555"/>
                  </a:lnTo>
                  <a:lnTo>
                    <a:pt x="415" y="484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5"/>
                  </a:lnTo>
                  <a:lnTo>
                    <a:pt x="460" y="359"/>
                  </a:lnTo>
                  <a:lnTo>
                    <a:pt x="493" y="359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69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7"/>
                  </a:lnTo>
                  <a:lnTo>
                    <a:pt x="797" y="637"/>
                  </a:lnTo>
                  <a:lnTo>
                    <a:pt x="803" y="645"/>
                  </a:lnTo>
                  <a:lnTo>
                    <a:pt x="803" y="678"/>
                  </a:lnTo>
                  <a:lnTo>
                    <a:pt x="797" y="683"/>
                  </a:lnTo>
                  <a:lnTo>
                    <a:pt x="576" y="683"/>
                  </a:lnTo>
                  <a:lnTo>
                    <a:pt x="570" y="678"/>
                  </a:lnTo>
                  <a:lnTo>
                    <a:pt x="570" y="645"/>
                  </a:lnTo>
                  <a:lnTo>
                    <a:pt x="576" y="637"/>
                  </a:lnTo>
                  <a:lnTo>
                    <a:pt x="648" y="637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69"/>
                  </a:lnTo>
                  <a:lnTo>
                    <a:pt x="576" y="169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59"/>
                  </a:lnTo>
                  <a:lnTo>
                    <a:pt x="531" y="365"/>
                  </a:lnTo>
                  <a:lnTo>
                    <a:pt x="498" y="365"/>
                  </a:lnTo>
                  <a:lnTo>
                    <a:pt x="498" y="480"/>
                  </a:lnTo>
                  <a:lnTo>
                    <a:pt x="493" y="484"/>
                  </a:lnTo>
                  <a:lnTo>
                    <a:pt x="460" y="484"/>
                  </a:lnTo>
                  <a:lnTo>
                    <a:pt x="460" y="555"/>
                  </a:lnTo>
                  <a:lnTo>
                    <a:pt x="455" y="563"/>
                  </a:lnTo>
                  <a:lnTo>
                    <a:pt x="420" y="563"/>
                  </a:lnTo>
                  <a:lnTo>
                    <a:pt x="420" y="678"/>
                  </a:lnTo>
                  <a:lnTo>
                    <a:pt x="415" y="683"/>
                  </a:lnTo>
                  <a:lnTo>
                    <a:pt x="388" y="683"/>
                  </a:lnTo>
                  <a:lnTo>
                    <a:pt x="382" y="678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7"/>
                  </a:lnTo>
                  <a:lnTo>
                    <a:pt x="344" y="563"/>
                  </a:lnTo>
                  <a:lnTo>
                    <a:pt x="310" y="563"/>
                  </a:lnTo>
                  <a:lnTo>
                    <a:pt x="305" y="555"/>
                  </a:lnTo>
                  <a:lnTo>
                    <a:pt x="305" y="484"/>
                  </a:lnTo>
                  <a:lnTo>
                    <a:pt x="272" y="484"/>
                  </a:lnTo>
                  <a:lnTo>
                    <a:pt x="265" y="480"/>
                  </a:lnTo>
                  <a:lnTo>
                    <a:pt x="265" y="404"/>
                  </a:lnTo>
                  <a:lnTo>
                    <a:pt x="232" y="404"/>
                  </a:lnTo>
                  <a:lnTo>
                    <a:pt x="227" y="399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7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69"/>
                  </a:lnTo>
                  <a:lnTo>
                    <a:pt x="115" y="169"/>
                  </a:lnTo>
                  <a:lnTo>
                    <a:pt x="115" y="637"/>
                  </a:lnTo>
                  <a:lnTo>
                    <a:pt x="187" y="637"/>
                  </a:lnTo>
                  <a:lnTo>
                    <a:pt x="194" y="645"/>
                  </a:lnTo>
                  <a:lnTo>
                    <a:pt x="194" y="678"/>
                  </a:lnTo>
                  <a:lnTo>
                    <a:pt x="187" y="683"/>
                  </a:lnTo>
                  <a:lnTo>
                    <a:pt x="4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4" y="637"/>
                  </a:lnTo>
                  <a:lnTo>
                    <a:pt x="77" y="637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265" y="1620"/>
              <a:ext cx="85" cy="154"/>
            </a:xfrm>
            <a:custGeom>
              <a:rect b="b" l="l" r="r" t="t"/>
              <a:pathLst>
                <a:path extrusionOk="0" h="684" w="380">
                  <a:moveTo>
                    <a:pt x="114" y="0"/>
                  </a:moveTo>
                  <a:lnTo>
                    <a:pt x="222" y="0"/>
                  </a:lnTo>
                  <a:lnTo>
                    <a:pt x="227" y="7"/>
                  </a:lnTo>
                  <a:lnTo>
                    <a:pt x="227" y="41"/>
                  </a:lnTo>
                  <a:lnTo>
                    <a:pt x="297" y="41"/>
                  </a:lnTo>
                  <a:lnTo>
                    <a:pt x="302" y="46"/>
                  </a:lnTo>
                  <a:lnTo>
                    <a:pt x="302" y="80"/>
                  </a:lnTo>
                  <a:lnTo>
                    <a:pt x="335" y="80"/>
                  </a:lnTo>
                  <a:lnTo>
                    <a:pt x="340" y="88"/>
                  </a:lnTo>
                  <a:lnTo>
                    <a:pt x="340" y="279"/>
                  </a:lnTo>
                  <a:lnTo>
                    <a:pt x="335" y="284"/>
                  </a:lnTo>
                  <a:lnTo>
                    <a:pt x="302" y="284"/>
                  </a:lnTo>
                  <a:lnTo>
                    <a:pt x="302" y="359"/>
                  </a:lnTo>
                  <a:lnTo>
                    <a:pt x="297" y="365"/>
                  </a:lnTo>
                  <a:lnTo>
                    <a:pt x="264" y="365"/>
                  </a:lnTo>
                  <a:lnTo>
                    <a:pt x="264" y="399"/>
                  </a:lnTo>
                  <a:lnTo>
                    <a:pt x="259" y="404"/>
                  </a:lnTo>
                  <a:lnTo>
                    <a:pt x="227" y="404"/>
                  </a:lnTo>
                  <a:lnTo>
                    <a:pt x="227" y="480"/>
                  </a:lnTo>
                  <a:lnTo>
                    <a:pt x="222" y="484"/>
                  </a:lnTo>
                  <a:lnTo>
                    <a:pt x="188" y="484"/>
                  </a:lnTo>
                  <a:lnTo>
                    <a:pt x="188" y="521"/>
                  </a:lnTo>
                  <a:lnTo>
                    <a:pt x="184" y="526"/>
                  </a:lnTo>
                  <a:lnTo>
                    <a:pt x="151" y="526"/>
                  </a:lnTo>
                  <a:lnTo>
                    <a:pt x="151" y="555"/>
                  </a:lnTo>
                  <a:lnTo>
                    <a:pt x="146" y="563"/>
                  </a:lnTo>
                  <a:lnTo>
                    <a:pt x="114" y="563"/>
                  </a:lnTo>
                  <a:lnTo>
                    <a:pt x="114" y="597"/>
                  </a:lnTo>
                  <a:lnTo>
                    <a:pt x="335" y="597"/>
                  </a:lnTo>
                  <a:lnTo>
                    <a:pt x="335" y="563"/>
                  </a:lnTo>
                  <a:lnTo>
                    <a:pt x="340" y="555"/>
                  </a:lnTo>
                  <a:lnTo>
                    <a:pt x="374" y="555"/>
                  </a:lnTo>
                  <a:lnTo>
                    <a:pt x="379" y="563"/>
                  </a:lnTo>
                  <a:lnTo>
                    <a:pt x="379" y="637"/>
                  </a:lnTo>
                  <a:lnTo>
                    <a:pt x="374" y="645"/>
                  </a:lnTo>
                  <a:lnTo>
                    <a:pt x="340" y="645"/>
                  </a:lnTo>
                  <a:lnTo>
                    <a:pt x="340" y="678"/>
                  </a:lnTo>
                  <a:lnTo>
                    <a:pt x="335" y="683"/>
                  </a:lnTo>
                  <a:lnTo>
                    <a:pt x="4" y="683"/>
                  </a:lnTo>
                  <a:lnTo>
                    <a:pt x="0" y="678"/>
                  </a:lnTo>
                  <a:lnTo>
                    <a:pt x="0" y="603"/>
                  </a:lnTo>
                  <a:lnTo>
                    <a:pt x="4" y="597"/>
                  </a:lnTo>
                  <a:lnTo>
                    <a:pt x="37" y="597"/>
                  </a:lnTo>
                  <a:lnTo>
                    <a:pt x="37" y="563"/>
                  </a:lnTo>
                  <a:lnTo>
                    <a:pt x="42" y="555"/>
                  </a:lnTo>
                  <a:lnTo>
                    <a:pt x="75" y="555"/>
                  </a:lnTo>
                  <a:lnTo>
                    <a:pt x="75" y="526"/>
                  </a:lnTo>
                  <a:lnTo>
                    <a:pt x="82" y="521"/>
                  </a:lnTo>
                  <a:lnTo>
                    <a:pt x="109" y="521"/>
                  </a:lnTo>
                  <a:lnTo>
                    <a:pt x="109" y="484"/>
                  </a:lnTo>
                  <a:lnTo>
                    <a:pt x="114" y="480"/>
                  </a:lnTo>
                  <a:lnTo>
                    <a:pt x="146" y="480"/>
                  </a:lnTo>
                  <a:lnTo>
                    <a:pt x="146" y="446"/>
                  </a:lnTo>
                  <a:lnTo>
                    <a:pt x="151" y="441"/>
                  </a:lnTo>
                  <a:lnTo>
                    <a:pt x="184" y="441"/>
                  </a:lnTo>
                  <a:lnTo>
                    <a:pt x="184" y="365"/>
                  </a:lnTo>
                  <a:lnTo>
                    <a:pt x="188" y="359"/>
                  </a:lnTo>
                  <a:lnTo>
                    <a:pt x="222" y="359"/>
                  </a:lnTo>
                  <a:lnTo>
                    <a:pt x="222" y="284"/>
                  </a:lnTo>
                  <a:lnTo>
                    <a:pt x="227" y="279"/>
                  </a:lnTo>
                  <a:lnTo>
                    <a:pt x="259" y="279"/>
                  </a:lnTo>
                  <a:lnTo>
                    <a:pt x="259" y="128"/>
                  </a:lnTo>
                  <a:lnTo>
                    <a:pt x="227" y="128"/>
                  </a:lnTo>
                  <a:lnTo>
                    <a:pt x="222" y="122"/>
                  </a:lnTo>
                  <a:lnTo>
                    <a:pt x="222" y="88"/>
                  </a:lnTo>
                  <a:lnTo>
                    <a:pt x="82" y="88"/>
                  </a:lnTo>
                  <a:lnTo>
                    <a:pt x="82" y="122"/>
                  </a:lnTo>
                  <a:lnTo>
                    <a:pt x="75" y="128"/>
                  </a:lnTo>
                  <a:lnTo>
                    <a:pt x="42" y="128"/>
                  </a:lnTo>
                  <a:lnTo>
                    <a:pt x="42" y="203"/>
                  </a:lnTo>
                  <a:lnTo>
                    <a:pt x="37" y="208"/>
                  </a:lnTo>
                  <a:lnTo>
                    <a:pt x="4" y="208"/>
                  </a:lnTo>
                  <a:lnTo>
                    <a:pt x="0" y="203"/>
                  </a:lnTo>
                  <a:lnTo>
                    <a:pt x="0" y="128"/>
                  </a:lnTo>
                  <a:lnTo>
                    <a:pt x="4" y="122"/>
                  </a:lnTo>
                  <a:lnTo>
                    <a:pt x="37" y="122"/>
                  </a:lnTo>
                  <a:lnTo>
                    <a:pt x="37" y="46"/>
                  </a:lnTo>
                  <a:lnTo>
                    <a:pt x="42" y="41"/>
                  </a:lnTo>
                  <a:lnTo>
                    <a:pt x="109" y="41"/>
                  </a:lnTo>
                  <a:lnTo>
                    <a:pt x="109" y="7"/>
                  </a:lnTo>
                  <a:lnTo>
                    <a:pt x="11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59" name="Google Shape;159;p8"/>
          <p:cNvGrpSpPr/>
          <p:nvPr/>
        </p:nvGrpSpPr>
        <p:grpSpPr>
          <a:xfrm>
            <a:off x="6273800" y="2571750"/>
            <a:ext cx="441325" cy="244475"/>
            <a:chOff x="2992" y="1620"/>
            <a:chExt cx="278" cy="154"/>
          </a:xfrm>
        </p:grpSpPr>
        <p:sp>
          <p:nvSpPr>
            <p:cNvPr id="160" name="Google Shape;160;p8"/>
            <p:cNvSpPr/>
            <p:nvPr/>
          </p:nvSpPr>
          <p:spPr>
            <a:xfrm>
              <a:off x="2992" y="1620"/>
              <a:ext cx="187" cy="154"/>
            </a:xfrm>
            <a:custGeom>
              <a:rect b="b" l="l" r="r" t="t"/>
              <a:pathLst>
                <a:path extrusionOk="0" h="684" w="827">
                  <a:moveTo>
                    <a:pt x="5" y="0"/>
                  </a:moveTo>
                  <a:lnTo>
                    <a:pt x="153" y="0"/>
                  </a:lnTo>
                  <a:lnTo>
                    <a:pt x="159" y="7"/>
                  </a:lnTo>
                  <a:lnTo>
                    <a:pt x="159" y="80"/>
                  </a:lnTo>
                  <a:lnTo>
                    <a:pt x="192" y="80"/>
                  </a:lnTo>
                  <a:lnTo>
                    <a:pt x="200" y="88"/>
                  </a:lnTo>
                  <a:lnTo>
                    <a:pt x="200" y="162"/>
                  </a:lnTo>
                  <a:lnTo>
                    <a:pt x="233" y="162"/>
                  </a:lnTo>
                  <a:lnTo>
                    <a:pt x="239" y="169"/>
                  </a:lnTo>
                  <a:lnTo>
                    <a:pt x="239" y="237"/>
                  </a:lnTo>
                  <a:lnTo>
                    <a:pt x="273" y="237"/>
                  </a:lnTo>
                  <a:lnTo>
                    <a:pt x="280" y="242"/>
                  </a:lnTo>
                  <a:lnTo>
                    <a:pt x="280" y="317"/>
                  </a:lnTo>
                  <a:lnTo>
                    <a:pt x="314" y="317"/>
                  </a:lnTo>
                  <a:lnTo>
                    <a:pt x="319" y="324"/>
                  </a:lnTo>
                  <a:lnTo>
                    <a:pt x="319" y="399"/>
                  </a:lnTo>
                  <a:lnTo>
                    <a:pt x="355" y="399"/>
                  </a:lnTo>
                  <a:lnTo>
                    <a:pt x="360" y="404"/>
                  </a:lnTo>
                  <a:lnTo>
                    <a:pt x="360" y="480"/>
                  </a:lnTo>
                  <a:lnTo>
                    <a:pt x="393" y="480"/>
                  </a:lnTo>
                  <a:lnTo>
                    <a:pt x="399" y="484"/>
                  </a:lnTo>
                  <a:lnTo>
                    <a:pt x="399" y="555"/>
                  </a:lnTo>
                  <a:lnTo>
                    <a:pt x="427" y="555"/>
                  </a:lnTo>
                  <a:lnTo>
                    <a:pt x="427" y="484"/>
                  </a:lnTo>
                  <a:lnTo>
                    <a:pt x="432" y="480"/>
                  </a:lnTo>
                  <a:lnTo>
                    <a:pt x="468" y="480"/>
                  </a:lnTo>
                  <a:lnTo>
                    <a:pt x="468" y="365"/>
                  </a:lnTo>
                  <a:lnTo>
                    <a:pt x="473" y="359"/>
                  </a:lnTo>
                  <a:lnTo>
                    <a:pt x="507" y="359"/>
                  </a:lnTo>
                  <a:lnTo>
                    <a:pt x="507" y="284"/>
                  </a:lnTo>
                  <a:lnTo>
                    <a:pt x="513" y="279"/>
                  </a:lnTo>
                  <a:lnTo>
                    <a:pt x="546" y="279"/>
                  </a:lnTo>
                  <a:lnTo>
                    <a:pt x="546" y="169"/>
                  </a:lnTo>
                  <a:lnTo>
                    <a:pt x="552" y="162"/>
                  </a:lnTo>
                  <a:lnTo>
                    <a:pt x="587" y="162"/>
                  </a:lnTo>
                  <a:lnTo>
                    <a:pt x="587" y="88"/>
                  </a:lnTo>
                  <a:lnTo>
                    <a:pt x="593" y="80"/>
                  </a:lnTo>
                  <a:lnTo>
                    <a:pt x="626" y="80"/>
                  </a:lnTo>
                  <a:lnTo>
                    <a:pt x="626" y="7"/>
                  </a:lnTo>
                  <a:lnTo>
                    <a:pt x="631" y="0"/>
                  </a:lnTo>
                  <a:lnTo>
                    <a:pt x="821" y="0"/>
                  </a:lnTo>
                  <a:lnTo>
                    <a:pt x="826" y="7"/>
                  </a:lnTo>
                  <a:lnTo>
                    <a:pt x="826" y="41"/>
                  </a:lnTo>
                  <a:lnTo>
                    <a:pt x="821" y="46"/>
                  </a:lnTo>
                  <a:lnTo>
                    <a:pt x="747" y="46"/>
                  </a:lnTo>
                  <a:lnTo>
                    <a:pt x="747" y="637"/>
                  </a:lnTo>
                  <a:lnTo>
                    <a:pt x="821" y="637"/>
                  </a:lnTo>
                  <a:lnTo>
                    <a:pt x="826" y="645"/>
                  </a:lnTo>
                  <a:lnTo>
                    <a:pt x="826" y="678"/>
                  </a:lnTo>
                  <a:lnTo>
                    <a:pt x="821" y="683"/>
                  </a:lnTo>
                  <a:lnTo>
                    <a:pt x="593" y="683"/>
                  </a:lnTo>
                  <a:lnTo>
                    <a:pt x="587" y="678"/>
                  </a:lnTo>
                  <a:lnTo>
                    <a:pt x="587" y="645"/>
                  </a:lnTo>
                  <a:lnTo>
                    <a:pt x="593" y="637"/>
                  </a:lnTo>
                  <a:lnTo>
                    <a:pt x="667" y="637"/>
                  </a:lnTo>
                  <a:lnTo>
                    <a:pt x="667" y="88"/>
                  </a:lnTo>
                  <a:lnTo>
                    <a:pt x="631" y="88"/>
                  </a:lnTo>
                  <a:lnTo>
                    <a:pt x="631" y="162"/>
                  </a:lnTo>
                  <a:lnTo>
                    <a:pt x="626" y="169"/>
                  </a:lnTo>
                  <a:lnTo>
                    <a:pt x="593" y="169"/>
                  </a:lnTo>
                  <a:lnTo>
                    <a:pt x="593" y="279"/>
                  </a:lnTo>
                  <a:lnTo>
                    <a:pt x="587" y="284"/>
                  </a:lnTo>
                  <a:lnTo>
                    <a:pt x="552" y="284"/>
                  </a:lnTo>
                  <a:lnTo>
                    <a:pt x="552" y="359"/>
                  </a:lnTo>
                  <a:lnTo>
                    <a:pt x="546" y="365"/>
                  </a:lnTo>
                  <a:lnTo>
                    <a:pt x="513" y="365"/>
                  </a:lnTo>
                  <a:lnTo>
                    <a:pt x="513" y="480"/>
                  </a:lnTo>
                  <a:lnTo>
                    <a:pt x="507" y="484"/>
                  </a:lnTo>
                  <a:lnTo>
                    <a:pt x="473" y="484"/>
                  </a:lnTo>
                  <a:lnTo>
                    <a:pt x="473" y="555"/>
                  </a:lnTo>
                  <a:lnTo>
                    <a:pt x="468" y="563"/>
                  </a:lnTo>
                  <a:lnTo>
                    <a:pt x="432" y="563"/>
                  </a:lnTo>
                  <a:lnTo>
                    <a:pt x="432" y="678"/>
                  </a:lnTo>
                  <a:lnTo>
                    <a:pt x="427" y="683"/>
                  </a:lnTo>
                  <a:lnTo>
                    <a:pt x="399" y="683"/>
                  </a:lnTo>
                  <a:lnTo>
                    <a:pt x="393" y="678"/>
                  </a:lnTo>
                  <a:lnTo>
                    <a:pt x="393" y="645"/>
                  </a:lnTo>
                  <a:lnTo>
                    <a:pt x="360" y="645"/>
                  </a:lnTo>
                  <a:lnTo>
                    <a:pt x="355" y="637"/>
                  </a:lnTo>
                  <a:lnTo>
                    <a:pt x="355" y="563"/>
                  </a:lnTo>
                  <a:lnTo>
                    <a:pt x="319" y="563"/>
                  </a:lnTo>
                  <a:lnTo>
                    <a:pt x="314" y="555"/>
                  </a:lnTo>
                  <a:lnTo>
                    <a:pt x="314" y="484"/>
                  </a:lnTo>
                  <a:lnTo>
                    <a:pt x="280" y="484"/>
                  </a:lnTo>
                  <a:lnTo>
                    <a:pt x="273" y="480"/>
                  </a:lnTo>
                  <a:lnTo>
                    <a:pt x="273" y="404"/>
                  </a:lnTo>
                  <a:lnTo>
                    <a:pt x="239" y="404"/>
                  </a:lnTo>
                  <a:lnTo>
                    <a:pt x="233" y="399"/>
                  </a:lnTo>
                  <a:lnTo>
                    <a:pt x="233" y="324"/>
                  </a:lnTo>
                  <a:lnTo>
                    <a:pt x="200" y="324"/>
                  </a:lnTo>
                  <a:lnTo>
                    <a:pt x="192" y="317"/>
                  </a:lnTo>
                  <a:lnTo>
                    <a:pt x="192" y="242"/>
                  </a:lnTo>
                  <a:lnTo>
                    <a:pt x="159" y="242"/>
                  </a:lnTo>
                  <a:lnTo>
                    <a:pt x="153" y="237"/>
                  </a:lnTo>
                  <a:lnTo>
                    <a:pt x="153" y="169"/>
                  </a:lnTo>
                  <a:lnTo>
                    <a:pt x="119" y="169"/>
                  </a:lnTo>
                  <a:lnTo>
                    <a:pt x="119" y="637"/>
                  </a:lnTo>
                  <a:lnTo>
                    <a:pt x="192" y="637"/>
                  </a:lnTo>
                  <a:lnTo>
                    <a:pt x="200" y="645"/>
                  </a:lnTo>
                  <a:lnTo>
                    <a:pt x="200" y="678"/>
                  </a:lnTo>
                  <a:lnTo>
                    <a:pt x="192" y="683"/>
                  </a:lnTo>
                  <a:lnTo>
                    <a:pt x="5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5" y="637"/>
                  </a:lnTo>
                  <a:lnTo>
                    <a:pt x="79" y="637"/>
                  </a:lnTo>
                  <a:lnTo>
                    <a:pt x="79" y="46"/>
                  </a:lnTo>
                  <a:lnTo>
                    <a:pt x="5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191" y="1620"/>
              <a:ext cx="79" cy="154"/>
            </a:xfrm>
            <a:custGeom>
              <a:rect b="b" l="l" r="r" t="t"/>
              <a:pathLst>
                <a:path extrusionOk="0" h="684" w="353">
                  <a:moveTo>
                    <a:pt x="119" y="0"/>
                  </a:moveTo>
                  <a:lnTo>
                    <a:pt x="230" y="0"/>
                  </a:lnTo>
                  <a:lnTo>
                    <a:pt x="235" y="7"/>
                  </a:lnTo>
                  <a:lnTo>
                    <a:pt x="235" y="41"/>
                  </a:lnTo>
                  <a:lnTo>
                    <a:pt x="269" y="41"/>
                  </a:lnTo>
                  <a:lnTo>
                    <a:pt x="275" y="46"/>
                  </a:lnTo>
                  <a:lnTo>
                    <a:pt x="275" y="80"/>
                  </a:lnTo>
                  <a:lnTo>
                    <a:pt x="308" y="80"/>
                  </a:lnTo>
                  <a:lnTo>
                    <a:pt x="313" y="88"/>
                  </a:lnTo>
                  <a:lnTo>
                    <a:pt x="313" y="203"/>
                  </a:lnTo>
                  <a:lnTo>
                    <a:pt x="308" y="208"/>
                  </a:lnTo>
                  <a:lnTo>
                    <a:pt x="275" y="208"/>
                  </a:lnTo>
                  <a:lnTo>
                    <a:pt x="275" y="237"/>
                  </a:lnTo>
                  <a:lnTo>
                    <a:pt x="269" y="242"/>
                  </a:lnTo>
                  <a:lnTo>
                    <a:pt x="235" y="242"/>
                  </a:lnTo>
                  <a:lnTo>
                    <a:pt x="235" y="279"/>
                  </a:lnTo>
                  <a:lnTo>
                    <a:pt x="269" y="279"/>
                  </a:lnTo>
                  <a:lnTo>
                    <a:pt x="275" y="284"/>
                  </a:lnTo>
                  <a:lnTo>
                    <a:pt x="275" y="317"/>
                  </a:lnTo>
                  <a:lnTo>
                    <a:pt x="308" y="317"/>
                  </a:lnTo>
                  <a:lnTo>
                    <a:pt x="313" y="324"/>
                  </a:lnTo>
                  <a:lnTo>
                    <a:pt x="313" y="359"/>
                  </a:lnTo>
                  <a:lnTo>
                    <a:pt x="346" y="359"/>
                  </a:lnTo>
                  <a:lnTo>
                    <a:pt x="352" y="365"/>
                  </a:lnTo>
                  <a:lnTo>
                    <a:pt x="352" y="521"/>
                  </a:lnTo>
                  <a:lnTo>
                    <a:pt x="346" y="526"/>
                  </a:lnTo>
                  <a:lnTo>
                    <a:pt x="313" y="526"/>
                  </a:lnTo>
                  <a:lnTo>
                    <a:pt x="313" y="597"/>
                  </a:lnTo>
                  <a:lnTo>
                    <a:pt x="308" y="603"/>
                  </a:lnTo>
                  <a:lnTo>
                    <a:pt x="275" y="603"/>
                  </a:lnTo>
                  <a:lnTo>
                    <a:pt x="275" y="637"/>
                  </a:lnTo>
                  <a:lnTo>
                    <a:pt x="269" y="645"/>
                  </a:lnTo>
                  <a:lnTo>
                    <a:pt x="195" y="645"/>
                  </a:lnTo>
                  <a:lnTo>
                    <a:pt x="195" y="678"/>
                  </a:lnTo>
                  <a:lnTo>
                    <a:pt x="191" y="683"/>
                  </a:lnTo>
                  <a:lnTo>
                    <a:pt x="44" y="683"/>
                  </a:lnTo>
                  <a:lnTo>
                    <a:pt x="38" y="678"/>
                  </a:lnTo>
                  <a:lnTo>
                    <a:pt x="38" y="645"/>
                  </a:lnTo>
                  <a:lnTo>
                    <a:pt x="5" y="645"/>
                  </a:lnTo>
                  <a:lnTo>
                    <a:pt x="0" y="637"/>
                  </a:lnTo>
                  <a:lnTo>
                    <a:pt x="0" y="563"/>
                  </a:lnTo>
                  <a:lnTo>
                    <a:pt x="5" y="555"/>
                  </a:lnTo>
                  <a:lnTo>
                    <a:pt x="77" y="555"/>
                  </a:lnTo>
                  <a:lnTo>
                    <a:pt x="85" y="563"/>
                  </a:lnTo>
                  <a:lnTo>
                    <a:pt x="85" y="597"/>
                  </a:lnTo>
                  <a:lnTo>
                    <a:pt x="113" y="597"/>
                  </a:lnTo>
                  <a:lnTo>
                    <a:pt x="119" y="603"/>
                  </a:lnTo>
                  <a:lnTo>
                    <a:pt x="119" y="637"/>
                  </a:lnTo>
                  <a:lnTo>
                    <a:pt x="191" y="637"/>
                  </a:lnTo>
                  <a:lnTo>
                    <a:pt x="191" y="603"/>
                  </a:lnTo>
                  <a:lnTo>
                    <a:pt x="195" y="597"/>
                  </a:lnTo>
                  <a:lnTo>
                    <a:pt x="230" y="597"/>
                  </a:lnTo>
                  <a:lnTo>
                    <a:pt x="230" y="563"/>
                  </a:lnTo>
                  <a:lnTo>
                    <a:pt x="235" y="555"/>
                  </a:lnTo>
                  <a:lnTo>
                    <a:pt x="269" y="555"/>
                  </a:lnTo>
                  <a:lnTo>
                    <a:pt x="269" y="404"/>
                  </a:lnTo>
                  <a:lnTo>
                    <a:pt x="235" y="404"/>
                  </a:lnTo>
                  <a:lnTo>
                    <a:pt x="230" y="399"/>
                  </a:lnTo>
                  <a:lnTo>
                    <a:pt x="230" y="365"/>
                  </a:lnTo>
                  <a:lnTo>
                    <a:pt x="195" y="365"/>
                  </a:lnTo>
                  <a:lnTo>
                    <a:pt x="191" y="359"/>
                  </a:lnTo>
                  <a:lnTo>
                    <a:pt x="191" y="324"/>
                  </a:lnTo>
                  <a:lnTo>
                    <a:pt x="119" y="324"/>
                  </a:lnTo>
                  <a:lnTo>
                    <a:pt x="113" y="317"/>
                  </a:lnTo>
                  <a:lnTo>
                    <a:pt x="113" y="284"/>
                  </a:lnTo>
                  <a:lnTo>
                    <a:pt x="119" y="279"/>
                  </a:lnTo>
                  <a:lnTo>
                    <a:pt x="152" y="279"/>
                  </a:lnTo>
                  <a:lnTo>
                    <a:pt x="152" y="242"/>
                  </a:lnTo>
                  <a:lnTo>
                    <a:pt x="158" y="237"/>
                  </a:lnTo>
                  <a:lnTo>
                    <a:pt x="191" y="237"/>
                  </a:lnTo>
                  <a:lnTo>
                    <a:pt x="191" y="208"/>
                  </a:lnTo>
                  <a:lnTo>
                    <a:pt x="195" y="203"/>
                  </a:lnTo>
                  <a:lnTo>
                    <a:pt x="230" y="203"/>
                  </a:lnTo>
                  <a:lnTo>
                    <a:pt x="230" y="128"/>
                  </a:lnTo>
                  <a:lnTo>
                    <a:pt x="195" y="128"/>
                  </a:lnTo>
                  <a:lnTo>
                    <a:pt x="191" y="122"/>
                  </a:lnTo>
                  <a:lnTo>
                    <a:pt x="191" y="88"/>
                  </a:lnTo>
                  <a:lnTo>
                    <a:pt x="85" y="88"/>
                  </a:lnTo>
                  <a:lnTo>
                    <a:pt x="85" y="122"/>
                  </a:lnTo>
                  <a:lnTo>
                    <a:pt x="77" y="128"/>
                  </a:lnTo>
                  <a:lnTo>
                    <a:pt x="44" y="128"/>
                  </a:lnTo>
                  <a:lnTo>
                    <a:pt x="44" y="203"/>
                  </a:lnTo>
                  <a:lnTo>
                    <a:pt x="38" y="208"/>
                  </a:lnTo>
                  <a:lnTo>
                    <a:pt x="5" y="208"/>
                  </a:lnTo>
                  <a:lnTo>
                    <a:pt x="0" y="203"/>
                  </a:lnTo>
                  <a:lnTo>
                    <a:pt x="0" y="128"/>
                  </a:lnTo>
                  <a:lnTo>
                    <a:pt x="5" y="122"/>
                  </a:lnTo>
                  <a:lnTo>
                    <a:pt x="38" y="122"/>
                  </a:lnTo>
                  <a:lnTo>
                    <a:pt x="38" y="46"/>
                  </a:lnTo>
                  <a:lnTo>
                    <a:pt x="44" y="41"/>
                  </a:lnTo>
                  <a:lnTo>
                    <a:pt x="113" y="41"/>
                  </a:lnTo>
                  <a:lnTo>
                    <a:pt x="113" y="7"/>
                  </a:lnTo>
                  <a:lnTo>
                    <a:pt x="119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62" name="Google Shape;162;p8"/>
          <p:cNvGrpSpPr/>
          <p:nvPr/>
        </p:nvGrpSpPr>
        <p:grpSpPr>
          <a:xfrm>
            <a:off x="3517900" y="3562350"/>
            <a:ext cx="441325" cy="244475"/>
            <a:chOff x="1256" y="2244"/>
            <a:chExt cx="278" cy="154"/>
          </a:xfrm>
        </p:grpSpPr>
        <p:sp>
          <p:nvSpPr>
            <p:cNvPr id="163" name="Google Shape;163;p8"/>
            <p:cNvSpPr/>
            <p:nvPr/>
          </p:nvSpPr>
          <p:spPr>
            <a:xfrm>
              <a:off x="1256" y="2244"/>
              <a:ext cx="180" cy="154"/>
            </a:xfrm>
            <a:custGeom>
              <a:rect b="b" l="l" r="r" t="t"/>
              <a:pathLst>
                <a:path extrusionOk="0" h="685" w="799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2" y="88"/>
                  </a:lnTo>
                  <a:lnTo>
                    <a:pt x="192" y="162"/>
                  </a:lnTo>
                  <a:lnTo>
                    <a:pt x="226" y="162"/>
                  </a:lnTo>
                  <a:lnTo>
                    <a:pt x="231" y="170"/>
                  </a:lnTo>
                  <a:lnTo>
                    <a:pt x="231" y="237"/>
                  </a:lnTo>
                  <a:lnTo>
                    <a:pt x="264" y="237"/>
                  </a:lnTo>
                  <a:lnTo>
                    <a:pt x="269" y="242"/>
                  </a:lnTo>
                  <a:lnTo>
                    <a:pt x="269" y="318"/>
                  </a:lnTo>
                  <a:lnTo>
                    <a:pt x="302" y="318"/>
                  </a:lnTo>
                  <a:lnTo>
                    <a:pt x="309" y="324"/>
                  </a:lnTo>
                  <a:lnTo>
                    <a:pt x="309" y="400"/>
                  </a:lnTo>
                  <a:lnTo>
                    <a:pt x="342" y="400"/>
                  </a:lnTo>
                  <a:lnTo>
                    <a:pt x="347" y="405"/>
                  </a:lnTo>
                  <a:lnTo>
                    <a:pt x="347" y="480"/>
                  </a:lnTo>
                  <a:lnTo>
                    <a:pt x="380" y="480"/>
                  </a:lnTo>
                  <a:lnTo>
                    <a:pt x="386" y="485"/>
                  </a:lnTo>
                  <a:lnTo>
                    <a:pt x="386" y="556"/>
                  </a:lnTo>
                  <a:lnTo>
                    <a:pt x="413" y="556"/>
                  </a:lnTo>
                  <a:lnTo>
                    <a:pt x="413" y="485"/>
                  </a:lnTo>
                  <a:lnTo>
                    <a:pt x="419" y="480"/>
                  </a:lnTo>
                  <a:lnTo>
                    <a:pt x="451" y="480"/>
                  </a:lnTo>
                  <a:lnTo>
                    <a:pt x="451" y="366"/>
                  </a:lnTo>
                  <a:lnTo>
                    <a:pt x="458" y="360"/>
                  </a:lnTo>
                  <a:lnTo>
                    <a:pt x="491" y="360"/>
                  </a:lnTo>
                  <a:lnTo>
                    <a:pt x="491" y="284"/>
                  </a:lnTo>
                  <a:lnTo>
                    <a:pt x="496" y="279"/>
                  </a:lnTo>
                  <a:lnTo>
                    <a:pt x="529" y="279"/>
                  </a:lnTo>
                  <a:lnTo>
                    <a:pt x="529" y="170"/>
                  </a:lnTo>
                  <a:lnTo>
                    <a:pt x="534" y="162"/>
                  </a:lnTo>
                  <a:lnTo>
                    <a:pt x="568" y="162"/>
                  </a:lnTo>
                  <a:lnTo>
                    <a:pt x="568" y="88"/>
                  </a:lnTo>
                  <a:lnTo>
                    <a:pt x="573" y="80"/>
                  </a:lnTo>
                  <a:lnTo>
                    <a:pt x="606" y="80"/>
                  </a:lnTo>
                  <a:lnTo>
                    <a:pt x="606" y="7"/>
                  </a:lnTo>
                  <a:lnTo>
                    <a:pt x="611" y="0"/>
                  </a:lnTo>
                  <a:lnTo>
                    <a:pt x="793" y="0"/>
                  </a:lnTo>
                  <a:lnTo>
                    <a:pt x="798" y="7"/>
                  </a:lnTo>
                  <a:lnTo>
                    <a:pt x="798" y="41"/>
                  </a:lnTo>
                  <a:lnTo>
                    <a:pt x="793" y="46"/>
                  </a:lnTo>
                  <a:lnTo>
                    <a:pt x="722" y="46"/>
                  </a:lnTo>
                  <a:lnTo>
                    <a:pt x="722" y="638"/>
                  </a:lnTo>
                  <a:lnTo>
                    <a:pt x="793" y="638"/>
                  </a:lnTo>
                  <a:lnTo>
                    <a:pt x="798" y="645"/>
                  </a:lnTo>
                  <a:lnTo>
                    <a:pt x="798" y="679"/>
                  </a:lnTo>
                  <a:lnTo>
                    <a:pt x="793" y="684"/>
                  </a:lnTo>
                  <a:lnTo>
                    <a:pt x="573" y="684"/>
                  </a:lnTo>
                  <a:lnTo>
                    <a:pt x="568" y="679"/>
                  </a:lnTo>
                  <a:lnTo>
                    <a:pt x="568" y="645"/>
                  </a:lnTo>
                  <a:lnTo>
                    <a:pt x="573" y="638"/>
                  </a:lnTo>
                  <a:lnTo>
                    <a:pt x="644" y="638"/>
                  </a:lnTo>
                  <a:lnTo>
                    <a:pt x="644" y="88"/>
                  </a:lnTo>
                  <a:lnTo>
                    <a:pt x="611" y="88"/>
                  </a:lnTo>
                  <a:lnTo>
                    <a:pt x="611" y="162"/>
                  </a:lnTo>
                  <a:lnTo>
                    <a:pt x="606" y="170"/>
                  </a:lnTo>
                  <a:lnTo>
                    <a:pt x="573" y="170"/>
                  </a:lnTo>
                  <a:lnTo>
                    <a:pt x="573" y="279"/>
                  </a:lnTo>
                  <a:lnTo>
                    <a:pt x="568" y="284"/>
                  </a:lnTo>
                  <a:lnTo>
                    <a:pt x="534" y="284"/>
                  </a:lnTo>
                  <a:lnTo>
                    <a:pt x="534" y="360"/>
                  </a:lnTo>
                  <a:lnTo>
                    <a:pt x="529" y="366"/>
                  </a:lnTo>
                  <a:lnTo>
                    <a:pt x="496" y="366"/>
                  </a:lnTo>
                  <a:lnTo>
                    <a:pt x="496" y="480"/>
                  </a:lnTo>
                  <a:lnTo>
                    <a:pt x="491" y="485"/>
                  </a:lnTo>
                  <a:lnTo>
                    <a:pt x="458" y="485"/>
                  </a:lnTo>
                  <a:lnTo>
                    <a:pt x="458" y="556"/>
                  </a:lnTo>
                  <a:lnTo>
                    <a:pt x="451" y="564"/>
                  </a:lnTo>
                  <a:lnTo>
                    <a:pt x="419" y="564"/>
                  </a:lnTo>
                  <a:lnTo>
                    <a:pt x="419" y="679"/>
                  </a:lnTo>
                  <a:lnTo>
                    <a:pt x="413" y="684"/>
                  </a:lnTo>
                  <a:lnTo>
                    <a:pt x="386" y="684"/>
                  </a:lnTo>
                  <a:lnTo>
                    <a:pt x="380" y="679"/>
                  </a:lnTo>
                  <a:lnTo>
                    <a:pt x="380" y="645"/>
                  </a:lnTo>
                  <a:lnTo>
                    <a:pt x="347" y="645"/>
                  </a:lnTo>
                  <a:lnTo>
                    <a:pt x="342" y="638"/>
                  </a:lnTo>
                  <a:lnTo>
                    <a:pt x="342" y="564"/>
                  </a:lnTo>
                  <a:lnTo>
                    <a:pt x="309" y="564"/>
                  </a:lnTo>
                  <a:lnTo>
                    <a:pt x="302" y="556"/>
                  </a:lnTo>
                  <a:lnTo>
                    <a:pt x="302" y="485"/>
                  </a:lnTo>
                  <a:lnTo>
                    <a:pt x="269" y="485"/>
                  </a:lnTo>
                  <a:lnTo>
                    <a:pt x="264" y="480"/>
                  </a:lnTo>
                  <a:lnTo>
                    <a:pt x="264" y="405"/>
                  </a:lnTo>
                  <a:lnTo>
                    <a:pt x="231" y="405"/>
                  </a:lnTo>
                  <a:lnTo>
                    <a:pt x="226" y="400"/>
                  </a:lnTo>
                  <a:lnTo>
                    <a:pt x="226" y="324"/>
                  </a:lnTo>
                  <a:lnTo>
                    <a:pt x="192" y="324"/>
                  </a:lnTo>
                  <a:lnTo>
                    <a:pt x="187" y="318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70"/>
                  </a:lnTo>
                  <a:lnTo>
                    <a:pt x="115" y="170"/>
                  </a:lnTo>
                  <a:lnTo>
                    <a:pt x="115" y="638"/>
                  </a:lnTo>
                  <a:lnTo>
                    <a:pt x="187" y="638"/>
                  </a:lnTo>
                  <a:lnTo>
                    <a:pt x="192" y="645"/>
                  </a:lnTo>
                  <a:lnTo>
                    <a:pt x="192" y="679"/>
                  </a:lnTo>
                  <a:lnTo>
                    <a:pt x="187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4" y="638"/>
                  </a:lnTo>
                  <a:lnTo>
                    <a:pt x="77" y="638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1449" y="2244"/>
              <a:ext cx="85" cy="154"/>
            </a:xfrm>
            <a:custGeom>
              <a:rect b="b" l="l" r="r" t="t"/>
              <a:pathLst>
                <a:path extrusionOk="0" h="685" w="380">
                  <a:moveTo>
                    <a:pt x="189" y="128"/>
                  </a:moveTo>
                  <a:lnTo>
                    <a:pt x="222" y="128"/>
                  </a:lnTo>
                  <a:lnTo>
                    <a:pt x="222" y="441"/>
                  </a:lnTo>
                  <a:lnTo>
                    <a:pt x="82" y="441"/>
                  </a:lnTo>
                  <a:lnTo>
                    <a:pt x="82" y="366"/>
                  </a:lnTo>
                  <a:lnTo>
                    <a:pt x="109" y="366"/>
                  </a:lnTo>
                  <a:lnTo>
                    <a:pt x="114" y="360"/>
                  </a:lnTo>
                  <a:lnTo>
                    <a:pt x="114" y="284"/>
                  </a:lnTo>
                  <a:lnTo>
                    <a:pt x="147" y="284"/>
                  </a:lnTo>
                  <a:lnTo>
                    <a:pt x="152" y="279"/>
                  </a:lnTo>
                  <a:lnTo>
                    <a:pt x="152" y="208"/>
                  </a:lnTo>
                  <a:lnTo>
                    <a:pt x="185" y="208"/>
                  </a:lnTo>
                  <a:lnTo>
                    <a:pt x="189" y="204"/>
                  </a:lnTo>
                  <a:lnTo>
                    <a:pt x="189" y="128"/>
                  </a:lnTo>
                  <a:close/>
                  <a:moveTo>
                    <a:pt x="227" y="0"/>
                  </a:moveTo>
                  <a:lnTo>
                    <a:pt x="297" y="0"/>
                  </a:lnTo>
                  <a:lnTo>
                    <a:pt x="302" y="7"/>
                  </a:lnTo>
                  <a:lnTo>
                    <a:pt x="302" y="441"/>
                  </a:lnTo>
                  <a:lnTo>
                    <a:pt x="374" y="441"/>
                  </a:lnTo>
                  <a:lnTo>
                    <a:pt x="379" y="446"/>
                  </a:lnTo>
                  <a:lnTo>
                    <a:pt x="379" y="522"/>
                  </a:lnTo>
                  <a:lnTo>
                    <a:pt x="374" y="527"/>
                  </a:lnTo>
                  <a:lnTo>
                    <a:pt x="302" y="527"/>
                  </a:lnTo>
                  <a:lnTo>
                    <a:pt x="302" y="679"/>
                  </a:lnTo>
                  <a:lnTo>
                    <a:pt x="297" y="684"/>
                  </a:lnTo>
                  <a:lnTo>
                    <a:pt x="227" y="684"/>
                  </a:lnTo>
                  <a:lnTo>
                    <a:pt x="222" y="679"/>
                  </a:lnTo>
                  <a:lnTo>
                    <a:pt x="222" y="527"/>
                  </a:lnTo>
                  <a:lnTo>
                    <a:pt x="5" y="527"/>
                  </a:lnTo>
                  <a:lnTo>
                    <a:pt x="0" y="522"/>
                  </a:lnTo>
                  <a:lnTo>
                    <a:pt x="0" y="405"/>
                  </a:lnTo>
                  <a:lnTo>
                    <a:pt x="5" y="400"/>
                  </a:lnTo>
                  <a:lnTo>
                    <a:pt x="37" y="400"/>
                  </a:lnTo>
                  <a:lnTo>
                    <a:pt x="37" y="324"/>
                  </a:lnTo>
                  <a:lnTo>
                    <a:pt x="45" y="318"/>
                  </a:lnTo>
                  <a:lnTo>
                    <a:pt x="77" y="318"/>
                  </a:lnTo>
                  <a:lnTo>
                    <a:pt x="77" y="242"/>
                  </a:lnTo>
                  <a:lnTo>
                    <a:pt x="82" y="237"/>
                  </a:lnTo>
                  <a:lnTo>
                    <a:pt x="109" y="237"/>
                  </a:lnTo>
                  <a:lnTo>
                    <a:pt x="109" y="170"/>
                  </a:lnTo>
                  <a:lnTo>
                    <a:pt x="114" y="162"/>
                  </a:lnTo>
                  <a:lnTo>
                    <a:pt x="147" y="162"/>
                  </a:lnTo>
                  <a:lnTo>
                    <a:pt x="147" y="128"/>
                  </a:lnTo>
                  <a:lnTo>
                    <a:pt x="152" y="122"/>
                  </a:lnTo>
                  <a:lnTo>
                    <a:pt x="185" y="122"/>
                  </a:lnTo>
                  <a:lnTo>
                    <a:pt x="185" y="46"/>
                  </a:lnTo>
                  <a:lnTo>
                    <a:pt x="189" y="41"/>
                  </a:lnTo>
                  <a:lnTo>
                    <a:pt x="222" y="41"/>
                  </a:lnTo>
                  <a:lnTo>
                    <a:pt x="222" y="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65" name="Google Shape;165;p8"/>
          <p:cNvGrpSpPr/>
          <p:nvPr/>
        </p:nvGrpSpPr>
        <p:grpSpPr>
          <a:xfrm>
            <a:off x="4813300" y="3562350"/>
            <a:ext cx="441325" cy="244475"/>
            <a:chOff x="2072" y="2244"/>
            <a:chExt cx="278" cy="154"/>
          </a:xfrm>
        </p:grpSpPr>
        <p:sp>
          <p:nvSpPr>
            <p:cNvPr id="166" name="Google Shape;166;p8"/>
            <p:cNvSpPr/>
            <p:nvPr/>
          </p:nvSpPr>
          <p:spPr>
            <a:xfrm>
              <a:off x="2072" y="2244"/>
              <a:ext cx="181" cy="154"/>
            </a:xfrm>
            <a:custGeom>
              <a:rect b="b" l="l" r="r" t="t"/>
              <a:pathLst>
                <a:path extrusionOk="0" h="685" w="80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70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8"/>
                  </a:lnTo>
                  <a:lnTo>
                    <a:pt x="305" y="318"/>
                  </a:lnTo>
                  <a:lnTo>
                    <a:pt x="310" y="324"/>
                  </a:lnTo>
                  <a:lnTo>
                    <a:pt x="310" y="400"/>
                  </a:lnTo>
                  <a:lnTo>
                    <a:pt x="344" y="400"/>
                  </a:lnTo>
                  <a:lnTo>
                    <a:pt x="350" y="405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5"/>
                  </a:lnTo>
                  <a:lnTo>
                    <a:pt x="388" y="556"/>
                  </a:lnTo>
                  <a:lnTo>
                    <a:pt x="415" y="556"/>
                  </a:lnTo>
                  <a:lnTo>
                    <a:pt x="415" y="485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6"/>
                  </a:lnTo>
                  <a:lnTo>
                    <a:pt x="460" y="360"/>
                  </a:lnTo>
                  <a:lnTo>
                    <a:pt x="493" y="360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70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8"/>
                  </a:lnTo>
                  <a:lnTo>
                    <a:pt x="797" y="638"/>
                  </a:lnTo>
                  <a:lnTo>
                    <a:pt x="803" y="645"/>
                  </a:lnTo>
                  <a:lnTo>
                    <a:pt x="803" y="679"/>
                  </a:lnTo>
                  <a:lnTo>
                    <a:pt x="797" y="684"/>
                  </a:lnTo>
                  <a:lnTo>
                    <a:pt x="576" y="684"/>
                  </a:lnTo>
                  <a:lnTo>
                    <a:pt x="570" y="679"/>
                  </a:lnTo>
                  <a:lnTo>
                    <a:pt x="570" y="645"/>
                  </a:lnTo>
                  <a:lnTo>
                    <a:pt x="576" y="638"/>
                  </a:lnTo>
                  <a:lnTo>
                    <a:pt x="648" y="638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70"/>
                  </a:lnTo>
                  <a:lnTo>
                    <a:pt x="576" y="170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60"/>
                  </a:lnTo>
                  <a:lnTo>
                    <a:pt x="531" y="366"/>
                  </a:lnTo>
                  <a:lnTo>
                    <a:pt x="498" y="366"/>
                  </a:lnTo>
                  <a:lnTo>
                    <a:pt x="498" y="480"/>
                  </a:lnTo>
                  <a:lnTo>
                    <a:pt x="493" y="485"/>
                  </a:lnTo>
                  <a:lnTo>
                    <a:pt x="460" y="485"/>
                  </a:lnTo>
                  <a:lnTo>
                    <a:pt x="460" y="556"/>
                  </a:lnTo>
                  <a:lnTo>
                    <a:pt x="455" y="564"/>
                  </a:lnTo>
                  <a:lnTo>
                    <a:pt x="420" y="564"/>
                  </a:lnTo>
                  <a:lnTo>
                    <a:pt x="420" y="679"/>
                  </a:lnTo>
                  <a:lnTo>
                    <a:pt x="415" y="684"/>
                  </a:lnTo>
                  <a:lnTo>
                    <a:pt x="388" y="684"/>
                  </a:lnTo>
                  <a:lnTo>
                    <a:pt x="382" y="679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8"/>
                  </a:lnTo>
                  <a:lnTo>
                    <a:pt x="344" y="564"/>
                  </a:lnTo>
                  <a:lnTo>
                    <a:pt x="310" y="564"/>
                  </a:lnTo>
                  <a:lnTo>
                    <a:pt x="305" y="556"/>
                  </a:lnTo>
                  <a:lnTo>
                    <a:pt x="305" y="485"/>
                  </a:lnTo>
                  <a:lnTo>
                    <a:pt x="272" y="485"/>
                  </a:lnTo>
                  <a:lnTo>
                    <a:pt x="265" y="480"/>
                  </a:lnTo>
                  <a:lnTo>
                    <a:pt x="265" y="405"/>
                  </a:lnTo>
                  <a:lnTo>
                    <a:pt x="232" y="405"/>
                  </a:lnTo>
                  <a:lnTo>
                    <a:pt x="227" y="400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8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70"/>
                  </a:lnTo>
                  <a:lnTo>
                    <a:pt x="115" y="170"/>
                  </a:lnTo>
                  <a:lnTo>
                    <a:pt x="115" y="638"/>
                  </a:lnTo>
                  <a:lnTo>
                    <a:pt x="187" y="638"/>
                  </a:lnTo>
                  <a:lnTo>
                    <a:pt x="194" y="645"/>
                  </a:lnTo>
                  <a:lnTo>
                    <a:pt x="194" y="679"/>
                  </a:lnTo>
                  <a:lnTo>
                    <a:pt x="187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4" y="638"/>
                  </a:lnTo>
                  <a:lnTo>
                    <a:pt x="77" y="638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265" y="2244"/>
              <a:ext cx="85" cy="154"/>
            </a:xfrm>
            <a:custGeom>
              <a:rect b="b" l="l" r="r" t="t"/>
              <a:pathLst>
                <a:path extrusionOk="0" h="685" w="380">
                  <a:moveTo>
                    <a:pt x="114" y="0"/>
                  </a:moveTo>
                  <a:lnTo>
                    <a:pt x="374" y="0"/>
                  </a:lnTo>
                  <a:lnTo>
                    <a:pt x="379" y="7"/>
                  </a:lnTo>
                  <a:lnTo>
                    <a:pt x="379" y="41"/>
                  </a:lnTo>
                  <a:lnTo>
                    <a:pt x="374" y="46"/>
                  </a:lnTo>
                  <a:lnTo>
                    <a:pt x="340" y="46"/>
                  </a:lnTo>
                  <a:lnTo>
                    <a:pt x="340" y="80"/>
                  </a:lnTo>
                  <a:lnTo>
                    <a:pt x="335" y="88"/>
                  </a:lnTo>
                  <a:lnTo>
                    <a:pt x="114" y="88"/>
                  </a:lnTo>
                  <a:lnTo>
                    <a:pt x="114" y="204"/>
                  </a:lnTo>
                  <a:lnTo>
                    <a:pt x="184" y="204"/>
                  </a:lnTo>
                  <a:lnTo>
                    <a:pt x="188" y="208"/>
                  </a:lnTo>
                  <a:lnTo>
                    <a:pt x="188" y="237"/>
                  </a:lnTo>
                  <a:lnTo>
                    <a:pt x="259" y="237"/>
                  </a:lnTo>
                  <a:lnTo>
                    <a:pt x="264" y="242"/>
                  </a:lnTo>
                  <a:lnTo>
                    <a:pt x="264" y="279"/>
                  </a:lnTo>
                  <a:lnTo>
                    <a:pt x="335" y="279"/>
                  </a:lnTo>
                  <a:lnTo>
                    <a:pt x="340" y="284"/>
                  </a:lnTo>
                  <a:lnTo>
                    <a:pt x="340" y="360"/>
                  </a:lnTo>
                  <a:lnTo>
                    <a:pt x="374" y="360"/>
                  </a:lnTo>
                  <a:lnTo>
                    <a:pt x="379" y="366"/>
                  </a:lnTo>
                  <a:lnTo>
                    <a:pt x="379" y="556"/>
                  </a:lnTo>
                  <a:lnTo>
                    <a:pt x="374" y="564"/>
                  </a:lnTo>
                  <a:lnTo>
                    <a:pt x="340" y="564"/>
                  </a:lnTo>
                  <a:lnTo>
                    <a:pt x="340" y="638"/>
                  </a:lnTo>
                  <a:lnTo>
                    <a:pt x="335" y="645"/>
                  </a:lnTo>
                  <a:lnTo>
                    <a:pt x="264" y="645"/>
                  </a:lnTo>
                  <a:lnTo>
                    <a:pt x="264" y="679"/>
                  </a:lnTo>
                  <a:lnTo>
                    <a:pt x="259" y="684"/>
                  </a:lnTo>
                  <a:lnTo>
                    <a:pt x="42" y="684"/>
                  </a:lnTo>
                  <a:lnTo>
                    <a:pt x="37" y="679"/>
                  </a:lnTo>
                  <a:lnTo>
                    <a:pt x="37" y="645"/>
                  </a:lnTo>
                  <a:lnTo>
                    <a:pt x="4" y="645"/>
                  </a:lnTo>
                  <a:lnTo>
                    <a:pt x="0" y="638"/>
                  </a:lnTo>
                  <a:lnTo>
                    <a:pt x="0" y="564"/>
                  </a:lnTo>
                  <a:lnTo>
                    <a:pt x="4" y="556"/>
                  </a:lnTo>
                  <a:lnTo>
                    <a:pt x="75" y="556"/>
                  </a:lnTo>
                  <a:lnTo>
                    <a:pt x="82" y="564"/>
                  </a:lnTo>
                  <a:lnTo>
                    <a:pt x="82" y="598"/>
                  </a:lnTo>
                  <a:lnTo>
                    <a:pt x="109" y="598"/>
                  </a:lnTo>
                  <a:lnTo>
                    <a:pt x="114" y="604"/>
                  </a:lnTo>
                  <a:lnTo>
                    <a:pt x="114" y="638"/>
                  </a:lnTo>
                  <a:lnTo>
                    <a:pt x="222" y="638"/>
                  </a:lnTo>
                  <a:lnTo>
                    <a:pt x="222" y="604"/>
                  </a:lnTo>
                  <a:lnTo>
                    <a:pt x="227" y="598"/>
                  </a:lnTo>
                  <a:lnTo>
                    <a:pt x="259" y="598"/>
                  </a:lnTo>
                  <a:lnTo>
                    <a:pt x="259" y="564"/>
                  </a:lnTo>
                  <a:lnTo>
                    <a:pt x="264" y="556"/>
                  </a:lnTo>
                  <a:lnTo>
                    <a:pt x="297" y="556"/>
                  </a:lnTo>
                  <a:lnTo>
                    <a:pt x="297" y="405"/>
                  </a:lnTo>
                  <a:lnTo>
                    <a:pt x="264" y="405"/>
                  </a:lnTo>
                  <a:lnTo>
                    <a:pt x="259" y="400"/>
                  </a:lnTo>
                  <a:lnTo>
                    <a:pt x="259" y="366"/>
                  </a:lnTo>
                  <a:lnTo>
                    <a:pt x="227" y="366"/>
                  </a:lnTo>
                  <a:lnTo>
                    <a:pt x="222" y="360"/>
                  </a:lnTo>
                  <a:lnTo>
                    <a:pt x="222" y="324"/>
                  </a:lnTo>
                  <a:lnTo>
                    <a:pt x="151" y="324"/>
                  </a:lnTo>
                  <a:lnTo>
                    <a:pt x="146" y="318"/>
                  </a:lnTo>
                  <a:lnTo>
                    <a:pt x="146" y="284"/>
                  </a:lnTo>
                  <a:lnTo>
                    <a:pt x="42" y="284"/>
                  </a:lnTo>
                  <a:lnTo>
                    <a:pt x="37" y="279"/>
                  </a:lnTo>
                  <a:lnTo>
                    <a:pt x="37" y="170"/>
                  </a:lnTo>
                  <a:lnTo>
                    <a:pt x="42" y="162"/>
                  </a:lnTo>
                  <a:lnTo>
                    <a:pt x="75" y="162"/>
                  </a:lnTo>
                  <a:lnTo>
                    <a:pt x="75" y="88"/>
                  </a:lnTo>
                  <a:lnTo>
                    <a:pt x="82" y="80"/>
                  </a:lnTo>
                  <a:lnTo>
                    <a:pt x="109" y="80"/>
                  </a:lnTo>
                  <a:lnTo>
                    <a:pt x="109" y="7"/>
                  </a:lnTo>
                  <a:lnTo>
                    <a:pt x="11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6108700" y="3562350"/>
            <a:ext cx="441325" cy="244475"/>
            <a:chOff x="2888" y="2244"/>
            <a:chExt cx="278" cy="154"/>
          </a:xfrm>
        </p:grpSpPr>
        <p:sp>
          <p:nvSpPr>
            <p:cNvPr id="169" name="Google Shape;169;p8"/>
            <p:cNvSpPr/>
            <p:nvPr/>
          </p:nvSpPr>
          <p:spPr>
            <a:xfrm>
              <a:off x="2888" y="2244"/>
              <a:ext cx="181" cy="154"/>
            </a:xfrm>
            <a:custGeom>
              <a:rect b="b" l="l" r="r" t="t"/>
              <a:pathLst>
                <a:path extrusionOk="0" h="685" w="80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70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8"/>
                  </a:lnTo>
                  <a:lnTo>
                    <a:pt x="305" y="318"/>
                  </a:lnTo>
                  <a:lnTo>
                    <a:pt x="310" y="324"/>
                  </a:lnTo>
                  <a:lnTo>
                    <a:pt x="310" y="400"/>
                  </a:lnTo>
                  <a:lnTo>
                    <a:pt x="344" y="400"/>
                  </a:lnTo>
                  <a:lnTo>
                    <a:pt x="350" y="405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5"/>
                  </a:lnTo>
                  <a:lnTo>
                    <a:pt x="388" y="556"/>
                  </a:lnTo>
                  <a:lnTo>
                    <a:pt x="415" y="556"/>
                  </a:lnTo>
                  <a:lnTo>
                    <a:pt x="415" y="485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6"/>
                  </a:lnTo>
                  <a:lnTo>
                    <a:pt x="460" y="360"/>
                  </a:lnTo>
                  <a:lnTo>
                    <a:pt x="493" y="360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70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8"/>
                  </a:lnTo>
                  <a:lnTo>
                    <a:pt x="797" y="638"/>
                  </a:lnTo>
                  <a:lnTo>
                    <a:pt x="803" y="645"/>
                  </a:lnTo>
                  <a:lnTo>
                    <a:pt x="803" y="679"/>
                  </a:lnTo>
                  <a:lnTo>
                    <a:pt x="797" y="684"/>
                  </a:lnTo>
                  <a:lnTo>
                    <a:pt x="576" y="684"/>
                  </a:lnTo>
                  <a:lnTo>
                    <a:pt x="570" y="679"/>
                  </a:lnTo>
                  <a:lnTo>
                    <a:pt x="570" y="645"/>
                  </a:lnTo>
                  <a:lnTo>
                    <a:pt x="576" y="638"/>
                  </a:lnTo>
                  <a:lnTo>
                    <a:pt x="648" y="638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70"/>
                  </a:lnTo>
                  <a:lnTo>
                    <a:pt x="576" y="170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60"/>
                  </a:lnTo>
                  <a:lnTo>
                    <a:pt x="531" y="366"/>
                  </a:lnTo>
                  <a:lnTo>
                    <a:pt x="498" y="366"/>
                  </a:lnTo>
                  <a:lnTo>
                    <a:pt x="498" y="480"/>
                  </a:lnTo>
                  <a:lnTo>
                    <a:pt x="493" y="485"/>
                  </a:lnTo>
                  <a:lnTo>
                    <a:pt x="460" y="485"/>
                  </a:lnTo>
                  <a:lnTo>
                    <a:pt x="460" y="556"/>
                  </a:lnTo>
                  <a:lnTo>
                    <a:pt x="455" y="564"/>
                  </a:lnTo>
                  <a:lnTo>
                    <a:pt x="420" y="564"/>
                  </a:lnTo>
                  <a:lnTo>
                    <a:pt x="420" y="679"/>
                  </a:lnTo>
                  <a:lnTo>
                    <a:pt x="415" y="684"/>
                  </a:lnTo>
                  <a:lnTo>
                    <a:pt x="388" y="684"/>
                  </a:lnTo>
                  <a:lnTo>
                    <a:pt x="382" y="679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8"/>
                  </a:lnTo>
                  <a:lnTo>
                    <a:pt x="344" y="564"/>
                  </a:lnTo>
                  <a:lnTo>
                    <a:pt x="310" y="564"/>
                  </a:lnTo>
                  <a:lnTo>
                    <a:pt x="305" y="556"/>
                  </a:lnTo>
                  <a:lnTo>
                    <a:pt x="305" y="485"/>
                  </a:lnTo>
                  <a:lnTo>
                    <a:pt x="272" y="485"/>
                  </a:lnTo>
                  <a:lnTo>
                    <a:pt x="265" y="480"/>
                  </a:lnTo>
                  <a:lnTo>
                    <a:pt x="265" y="405"/>
                  </a:lnTo>
                  <a:lnTo>
                    <a:pt x="232" y="405"/>
                  </a:lnTo>
                  <a:lnTo>
                    <a:pt x="227" y="400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8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70"/>
                  </a:lnTo>
                  <a:lnTo>
                    <a:pt x="115" y="170"/>
                  </a:lnTo>
                  <a:lnTo>
                    <a:pt x="115" y="638"/>
                  </a:lnTo>
                  <a:lnTo>
                    <a:pt x="187" y="638"/>
                  </a:lnTo>
                  <a:lnTo>
                    <a:pt x="194" y="645"/>
                  </a:lnTo>
                  <a:lnTo>
                    <a:pt x="194" y="679"/>
                  </a:lnTo>
                  <a:lnTo>
                    <a:pt x="187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4" y="638"/>
                  </a:lnTo>
                  <a:lnTo>
                    <a:pt x="77" y="638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081" y="2244"/>
              <a:ext cx="85" cy="154"/>
            </a:xfrm>
            <a:custGeom>
              <a:rect b="b" l="l" r="r" t="t"/>
              <a:pathLst>
                <a:path extrusionOk="0" h="685" w="381">
                  <a:moveTo>
                    <a:pt x="152" y="284"/>
                  </a:moveTo>
                  <a:lnTo>
                    <a:pt x="222" y="284"/>
                  </a:lnTo>
                  <a:lnTo>
                    <a:pt x="222" y="318"/>
                  </a:lnTo>
                  <a:lnTo>
                    <a:pt x="227" y="324"/>
                  </a:lnTo>
                  <a:lnTo>
                    <a:pt x="260" y="324"/>
                  </a:lnTo>
                  <a:lnTo>
                    <a:pt x="260" y="360"/>
                  </a:lnTo>
                  <a:lnTo>
                    <a:pt x="265" y="366"/>
                  </a:lnTo>
                  <a:lnTo>
                    <a:pt x="298" y="366"/>
                  </a:lnTo>
                  <a:lnTo>
                    <a:pt x="298" y="556"/>
                  </a:lnTo>
                  <a:lnTo>
                    <a:pt x="265" y="556"/>
                  </a:lnTo>
                  <a:lnTo>
                    <a:pt x="260" y="564"/>
                  </a:lnTo>
                  <a:lnTo>
                    <a:pt x="260" y="598"/>
                  </a:lnTo>
                  <a:lnTo>
                    <a:pt x="227" y="598"/>
                  </a:lnTo>
                  <a:lnTo>
                    <a:pt x="222" y="604"/>
                  </a:lnTo>
                  <a:lnTo>
                    <a:pt x="222" y="638"/>
                  </a:lnTo>
                  <a:lnTo>
                    <a:pt x="188" y="638"/>
                  </a:lnTo>
                  <a:lnTo>
                    <a:pt x="188" y="604"/>
                  </a:lnTo>
                  <a:lnTo>
                    <a:pt x="184" y="598"/>
                  </a:lnTo>
                  <a:lnTo>
                    <a:pt x="114" y="598"/>
                  </a:lnTo>
                  <a:lnTo>
                    <a:pt x="114" y="527"/>
                  </a:lnTo>
                  <a:lnTo>
                    <a:pt x="109" y="522"/>
                  </a:lnTo>
                  <a:lnTo>
                    <a:pt x="82" y="522"/>
                  </a:lnTo>
                  <a:lnTo>
                    <a:pt x="82" y="324"/>
                  </a:lnTo>
                  <a:lnTo>
                    <a:pt x="147" y="324"/>
                  </a:lnTo>
                  <a:lnTo>
                    <a:pt x="152" y="318"/>
                  </a:lnTo>
                  <a:lnTo>
                    <a:pt x="152" y="284"/>
                  </a:lnTo>
                  <a:close/>
                  <a:moveTo>
                    <a:pt x="227" y="0"/>
                  </a:moveTo>
                  <a:lnTo>
                    <a:pt x="375" y="0"/>
                  </a:lnTo>
                  <a:lnTo>
                    <a:pt x="380" y="7"/>
                  </a:lnTo>
                  <a:lnTo>
                    <a:pt x="380" y="41"/>
                  </a:lnTo>
                  <a:lnTo>
                    <a:pt x="375" y="46"/>
                  </a:lnTo>
                  <a:lnTo>
                    <a:pt x="265" y="46"/>
                  </a:lnTo>
                  <a:lnTo>
                    <a:pt x="265" y="80"/>
                  </a:lnTo>
                  <a:lnTo>
                    <a:pt x="260" y="88"/>
                  </a:lnTo>
                  <a:lnTo>
                    <a:pt x="188" y="88"/>
                  </a:lnTo>
                  <a:lnTo>
                    <a:pt x="188" y="122"/>
                  </a:lnTo>
                  <a:lnTo>
                    <a:pt x="184" y="128"/>
                  </a:lnTo>
                  <a:lnTo>
                    <a:pt x="152" y="128"/>
                  </a:lnTo>
                  <a:lnTo>
                    <a:pt x="152" y="204"/>
                  </a:lnTo>
                  <a:lnTo>
                    <a:pt x="147" y="208"/>
                  </a:lnTo>
                  <a:lnTo>
                    <a:pt x="114" y="208"/>
                  </a:lnTo>
                  <a:lnTo>
                    <a:pt x="114" y="279"/>
                  </a:lnTo>
                  <a:lnTo>
                    <a:pt x="147" y="279"/>
                  </a:lnTo>
                  <a:lnTo>
                    <a:pt x="147" y="242"/>
                  </a:lnTo>
                  <a:lnTo>
                    <a:pt x="152" y="237"/>
                  </a:lnTo>
                  <a:lnTo>
                    <a:pt x="260" y="237"/>
                  </a:lnTo>
                  <a:lnTo>
                    <a:pt x="265" y="242"/>
                  </a:lnTo>
                  <a:lnTo>
                    <a:pt x="265" y="279"/>
                  </a:lnTo>
                  <a:lnTo>
                    <a:pt x="335" y="279"/>
                  </a:lnTo>
                  <a:lnTo>
                    <a:pt x="341" y="284"/>
                  </a:lnTo>
                  <a:lnTo>
                    <a:pt x="341" y="360"/>
                  </a:lnTo>
                  <a:lnTo>
                    <a:pt x="375" y="360"/>
                  </a:lnTo>
                  <a:lnTo>
                    <a:pt x="380" y="366"/>
                  </a:lnTo>
                  <a:lnTo>
                    <a:pt x="380" y="556"/>
                  </a:lnTo>
                  <a:lnTo>
                    <a:pt x="375" y="564"/>
                  </a:lnTo>
                  <a:lnTo>
                    <a:pt x="341" y="564"/>
                  </a:lnTo>
                  <a:lnTo>
                    <a:pt x="341" y="638"/>
                  </a:lnTo>
                  <a:lnTo>
                    <a:pt x="335" y="645"/>
                  </a:lnTo>
                  <a:lnTo>
                    <a:pt x="265" y="645"/>
                  </a:lnTo>
                  <a:lnTo>
                    <a:pt x="265" y="679"/>
                  </a:lnTo>
                  <a:lnTo>
                    <a:pt x="260" y="684"/>
                  </a:lnTo>
                  <a:lnTo>
                    <a:pt x="114" y="684"/>
                  </a:lnTo>
                  <a:lnTo>
                    <a:pt x="109" y="679"/>
                  </a:lnTo>
                  <a:lnTo>
                    <a:pt x="109" y="645"/>
                  </a:lnTo>
                  <a:lnTo>
                    <a:pt x="42" y="645"/>
                  </a:lnTo>
                  <a:lnTo>
                    <a:pt x="37" y="638"/>
                  </a:lnTo>
                  <a:lnTo>
                    <a:pt x="37" y="564"/>
                  </a:lnTo>
                  <a:lnTo>
                    <a:pt x="4" y="564"/>
                  </a:lnTo>
                  <a:lnTo>
                    <a:pt x="0" y="556"/>
                  </a:lnTo>
                  <a:lnTo>
                    <a:pt x="0" y="242"/>
                  </a:lnTo>
                  <a:lnTo>
                    <a:pt x="4" y="237"/>
                  </a:lnTo>
                  <a:lnTo>
                    <a:pt x="37" y="237"/>
                  </a:lnTo>
                  <a:lnTo>
                    <a:pt x="37" y="170"/>
                  </a:lnTo>
                  <a:lnTo>
                    <a:pt x="42" y="162"/>
                  </a:lnTo>
                  <a:lnTo>
                    <a:pt x="75" y="162"/>
                  </a:lnTo>
                  <a:lnTo>
                    <a:pt x="75" y="128"/>
                  </a:lnTo>
                  <a:lnTo>
                    <a:pt x="82" y="122"/>
                  </a:lnTo>
                  <a:lnTo>
                    <a:pt x="109" y="122"/>
                  </a:lnTo>
                  <a:lnTo>
                    <a:pt x="109" y="88"/>
                  </a:lnTo>
                  <a:lnTo>
                    <a:pt x="114" y="80"/>
                  </a:lnTo>
                  <a:lnTo>
                    <a:pt x="147" y="80"/>
                  </a:lnTo>
                  <a:lnTo>
                    <a:pt x="147" y="46"/>
                  </a:lnTo>
                  <a:lnTo>
                    <a:pt x="152" y="41"/>
                  </a:lnTo>
                  <a:lnTo>
                    <a:pt x="222" y="41"/>
                  </a:lnTo>
                  <a:lnTo>
                    <a:pt x="222" y="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171" name="Google Shape;171;p8"/>
          <p:cNvSpPr/>
          <p:nvPr/>
        </p:nvSpPr>
        <p:spPr>
          <a:xfrm>
            <a:off x="6337300" y="2895600"/>
            <a:ext cx="1050925" cy="1355725"/>
          </a:xfrm>
          <a:custGeom>
            <a:rect b="b" l="l" r="r" t="t"/>
            <a:pathLst>
              <a:path extrusionOk="0" h="3772" w="2925">
                <a:moveTo>
                  <a:pt x="0" y="2749"/>
                </a:moveTo>
                <a:cubicBezTo>
                  <a:pt x="722" y="3260"/>
                  <a:pt x="1444" y="3771"/>
                  <a:pt x="1902" y="3594"/>
                </a:cubicBezTo>
                <a:cubicBezTo>
                  <a:pt x="2361" y="3418"/>
                  <a:pt x="2924" y="2290"/>
                  <a:pt x="2748" y="1691"/>
                </a:cubicBezTo>
                <a:cubicBezTo>
                  <a:pt x="2572" y="1092"/>
                  <a:pt x="1709" y="546"/>
                  <a:pt x="846" y="0"/>
                </a:cubicBezTo>
              </a:path>
            </a:pathLst>
          </a:cu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2527300" y="2895600"/>
            <a:ext cx="2054225" cy="1520825"/>
          </a:xfrm>
          <a:custGeom>
            <a:rect b="b" l="l" r="r" t="t"/>
            <a:pathLst>
              <a:path extrusionOk="0" h="4230" w="5712">
                <a:moveTo>
                  <a:pt x="3595" y="2750"/>
                </a:moveTo>
                <a:cubicBezTo>
                  <a:pt x="2221" y="3490"/>
                  <a:pt x="846" y="4229"/>
                  <a:pt x="422" y="4019"/>
                </a:cubicBezTo>
                <a:cubicBezTo>
                  <a:pt x="0" y="3807"/>
                  <a:pt x="175" y="2150"/>
                  <a:pt x="1057" y="1480"/>
                </a:cubicBezTo>
                <a:cubicBezTo>
                  <a:pt x="1938" y="810"/>
                  <a:pt x="3825" y="405"/>
                  <a:pt x="5711" y="0"/>
                </a:cubicBezTo>
              </a:path>
            </a:pathLst>
          </a:cu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5041900" y="2133600"/>
            <a:ext cx="3108325" cy="3082925"/>
          </a:xfrm>
          <a:custGeom>
            <a:rect b="b" l="l" r="r" t="t"/>
            <a:pathLst>
              <a:path extrusionOk="0" h="8569" w="8640">
                <a:moveTo>
                  <a:pt x="0" y="4865"/>
                </a:moveTo>
                <a:cubicBezTo>
                  <a:pt x="1851" y="6716"/>
                  <a:pt x="3702" y="8568"/>
                  <a:pt x="5078" y="8039"/>
                </a:cubicBezTo>
                <a:cubicBezTo>
                  <a:pt x="6453" y="7510"/>
                  <a:pt x="8639" y="3031"/>
                  <a:pt x="8251" y="1691"/>
                </a:cubicBezTo>
                <a:cubicBezTo>
                  <a:pt x="7864" y="351"/>
                  <a:pt x="5307" y="175"/>
                  <a:pt x="2751" y="0"/>
                </a:cubicBezTo>
              </a:path>
            </a:pathLst>
          </a:cu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25" y="0"/>
            <a:ext cx="20478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2023-02-22T04:55:27Z</dcterms:created>
  <dc:creator>ranvirsingh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