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 id="2147483659" r:id="rId3"/>
    <p:sldMasterId id="2147483661" r:id="rId4"/>
  </p:sldMasterIdLst>
  <p:notesMasterIdLst>
    <p:notesMasterId r:id="rId85"/>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Lst>
  <p:sldSz cx="9144000" cy="6858000" type="screen4x3"/>
  <p:notesSz cx="6858000" cy="9144000"/>
  <p:embeddedFontLst>
    <p:embeddedFont>
      <p:font typeface="Calibri" panose="020F0502020204030204" pitchFamily="34" charset="0"/>
      <p:regular r:id="rId86"/>
      <p:bold r:id="rId87"/>
      <p:italic r:id="rId88"/>
      <p:boldItalic r:id="rId89"/>
    </p:embeddedFont>
    <p:embeddedFont>
      <p:font typeface="Consolas" panose="020B0609020204030204" pitchFamily="49" charset="0"/>
      <p:regular r:id="rId90"/>
      <p:bold r:id="rId91"/>
      <p:italic r:id="rId92"/>
      <p:boldItalic r:id="rId93"/>
    </p:embeddedFont>
    <p:embeddedFont>
      <p:font typeface="Constantia" panose="02030602050306030303" pitchFamily="18" charset="0"/>
      <p:regular r:id="rId94"/>
      <p:bold r:id="rId95"/>
      <p:italic r:id="rId96"/>
      <p:boldItalic r:id="rId97"/>
    </p:embeddedFont>
    <p:embeddedFont>
      <p:font typeface="Verdana" panose="020B0604030504040204" pitchFamily="34" charset="0"/>
      <p:regular r:id="rId98"/>
      <p:bold r:id="rId99"/>
      <p:italic r:id="rId100"/>
      <p:boldItalic r:id="rId10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2" roundtripDataSignature="AMtx7mjg47d7ICq/t2iGLtV0a1No8kx6N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BF942C6-8AED-4DD6-9FBF-58BF44414DB3}">
  <a:tblStyle styleId="{8BF942C6-8AED-4DD6-9FBF-58BF44414DB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font" Target="fonts/font4.fntdata"/><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font" Target="fonts/font2.fntdata"/><Relationship Id="rId102" Type="http://customschemas.google.com/relationships/presentationmetadata" Target="metadata"/><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font" Target="fonts/font5.fntdata"/><Relationship Id="rId95" Type="http://schemas.openxmlformats.org/officeDocument/2006/relationships/font" Target="fonts/font10.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font" Target="fonts/font15.fntdata"/><Relationship Id="rId105"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notesMaster" Target="notesMasters/notesMaster1.xml"/><Relationship Id="rId93" Type="http://schemas.openxmlformats.org/officeDocument/2006/relationships/font" Target="fonts/font8.fntdata"/><Relationship Id="rId98" Type="http://schemas.openxmlformats.org/officeDocument/2006/relationships/font" Target="fonts/font13.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font" Target="fonts/font3.fntdata"/><Relationship Id="rId91" Type="http://schemas.openxmlformats.org/officeDocument/2006/relationships/font" Target="fonts/font6.fntdata"/><Relationship Id="rId96"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font" Target="fonts/font1.fntdata"/><Relationship Id="rId94" Type="http://schemas.openxmlformats.org/officeDocument/2006/relationships/font" Target="fonts/font9.fntdata"/><Relationship Id="rId99" Type="http://schemas.openxmlformats.org/officeDocument/2006/relationships/font" Target="fonts/font14.fntdata"/><Relationship Id="rId101" Type="http://schemas.openxmlformats.org/officeDocument/2006/relationships/font" Target="fonts/font16.fntdata"/><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font" Target="fonts/font12.fntdata"/><Relationship Id="rId10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878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3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3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3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3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p4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p4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p4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4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4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p4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p4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0" name="Google Shape;380;p4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5" name="Google Shape;385;p4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4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91" name="Google Shape;391;p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p49: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49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5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8" name="Google Shape;398;p5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3" name="Google Shape;403;p5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9" name="Google Shape;409;p5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5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5" name="Google Shape;415;p5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5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5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6" name="Google Shape;426;p5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5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p5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5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7" name="Google Shape;437;p5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5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p5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5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p5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6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5" name="Google Shape;455;p6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6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1" name="Google Shape;461;p6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6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7" name="Google Shape;467;p6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6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3" name="Google Shape;473;p6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6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9" name="Google Shape;479;p6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6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4" name="Google Shape;484;p6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6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0" name="Google Shape;490;p6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6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6" name="Google Shape;496;p6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6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2" name="Google Shape;502;p6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6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8" name="Google Shape;508;p6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7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4" name="Google Shape;514;p7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7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0" name="Google Shape;520;p7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7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6" name="Google Shape;526;p7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7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2" name="Google Shape;532;p7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7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8" name="Google Shape;538;p7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7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4" name="Google Shape;544;p7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7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0" name="Google Shape;550;p7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6" name="Google Shape;556;p7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7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2" name="Google Shape;562;p7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p7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8" name="Google Shape;568;p7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8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4" name="Google Shape;574;p8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82"/>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lvl1pPr lvl="0" algn="r">
              <a:spcBef>
                <a:spcPts val="0"/>
              </a:spcBef>
              <a:spcAft>
                <a:spcPts val="0"/>
              </a:spcAft>
              <a:buClr>
                <a:srgbClr val="4CE0EA"/>
              </a:buClr>
              <a:buSzPts val="5600"/>
              <a:buFont typeface="Calibri"/>
              <a:buNone/>
              <a:defRPr sz="5600" b="1">
                <a:solidFill>
                  <a:srgbClr val="4CE0EA"/>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82"/>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Autofit/>
          </a:bodyPr>
          <a:lstStyle>
            <a:lvl1pPr marR="45720" lvl="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23" name="Google Shape;23;p8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sz="1200">
                <a:solidFill>
                  <a:srgbClr val="D1EAEE"/>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8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82"/>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1pPr>
            <a:lvl2pPr marL="0" marR="0" lvl="1" indent="0" algn="r">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2pPr>
            <a:lvl3pPr marL="0" marR="0" lvl="2" indent="0" algn="r">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3pPr>
            <a:lvl4pPr marL="0" marR="0" lvl="3" indent="0" algn="r">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4pPr>
            <a:lvl5pPr marL="0" marR="0" lvl="4" indent="0" algn="r">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5pPr>
            <a:lvl6pPr marL="0" marR="0" lvl="5" indent="0" algn="r">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6pPr>
            <a:lvl7pPr marL="0" marR="0" lvl="6" indent="0" algn="r">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7pPr>
            <a:lvl8pPr marL="0" marR="0" lvl="7" indent="0" algn="r">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8pPr>
            <a:lvl9pPr marL="0" marR="0" lvl="8" indent="0" algn="r">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8"/>
        <p:cNvGrpSpPr/>
        <p:nvPr/>
      </p:nvGrpSpPr>
      <p:grpSpPr>
        <a:xfrm>
          <a:off x="0" y="0"/>
          <a:ext cx="0" cy="0"/>
          <a:chOff x="0" y="0"/>
          <a:chExt cx="0" cy="0"/>
        </a:xfrm>
      </p:grpSpPr>
      <p:sp>
        <p:nvSpPr>
          <p:cNvPr id="99" name="Google Shape;99;p93"/>
          <p:cNvSpPr txBox="1">
            <a:spLocks noGrp="1"/>
          </p:cNvSpPr>
          <p:nvPr>
            <p:ph type="title"/>
          </p:nvPr>
        </p:nvSpPr>
        <p:spPr>
          <a:xfrm>
            <a:off x="530352" y="1316736"/>
            <a:ext cx="7772400" cy="1362456"/>
          </a:xfrm>
          <a:prstGeom prst="rect">
            <a:avLst/>
          </a:prstGeom>
          <a:noFill/>
          <a:ln>
            <a:noFill/>
          </a:ln>
        </p:spPr>
        <p:txBody>
          <a:bodyPr spcFirstLastPara="1" wrap="square" lIns="0" tIns="0" rIns="0" bIns="0" anchor="b" anchorCtr="0">
            <a:noAutofit/>
          </a:bodyPr>
          <a:lstStyle>
            <a:lvl1pPr lvl="0" algn="l">
              <a:spcBef>
                <a:spcPts val="0"/>
              </a:spcBef>
              <a:spcAft>
                <a:spcPts val="0"/>
              </a:spcAft>
              <a:buClr>
                <a:srgbClr val="4AE3AC"/>
              </a:buClr>
              <a:buSzPts val="5600"/>
              <a:buFont typeface="Calibri"/>
              <a:buNone/>
              <a:defRPr sz="5600" b="1" cap="none">
                <a:solidFill>
                  <a:srgbClr val="4AE3AC"/>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93"/>
          <p:cNvSpPr txBox="1">
            <a:spLocks noGrp="1"/>
          </p:cNvSpPr>
          <p:nvPr>
            <p:ph type="body" idx="1"/>
          </p:nvPr>
        </p:nvSpPr>
        <p:spPr>
          <a:xfrm>
            <a:off x="530352" y="2704664"/>
            <a:ext cx="7772400" cy="1509712"/>
          </a:xfrm>
          <a:prstGeom prst="rect">
            <a:avLst/>
          </a:prstGeom>
          <a:noFill/>
          <a:ln>
            <a:noFill/>
          </a:ln>
        </p:spPr>
        <p:txBody>
          <a:bodyPr spcFirstLastPara="1" wrap="square" lIns="45700" tIns="45700" rIns="45700" bIns="45700" anchor="t" anchorCtr="0">
            <a:noAutofit/>
          </a:bodyPr>
          <a:lstStyle>
            <a:lvl1pPr marL="457200" lvl="0" indent="-228600" algn="l">
              <a:spcBef>
                <a:spcPts val="440"/>
              </a:spcBef>
              <a:spcAft>
                <a:spcPts val="0"/>
              </a:spcAft>
              <a:buSzPts val="2090"/>
              <a:buNone/>
              <a:defRPr sz="2200">
                <a:solidFill>
                  <a:schemeClr val="lt1"/>
                </a:solidFill>
              </a:defRPr>
            </a:lvl1pPr>
            <a:lvl2pPr marL="914400" lvl="1" indent="-228600" algn="l">
              <a:spcBef>
                <a:spcPts val="360"/>
              </a:spcBef>
              <a:spcAft>
                <a:spcPts val="0"/>
              </a:spcAft>
              <a:buSzPts val="153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10"/>
              <a:buNone/>
              <a:defRPr sz="1400">
                <a:solidFill>
                  <a:schemeClr val="lt1"/>
                </a:solidFill>
              </a:defRPr>
            </a:lvl4pPr>
            <a:lvl5pPr marL="2286000" lvl="4" indent="-228600" algn="l">
              <a:spcBef>
                <a:spcPts val="280"/>
              </a:spcBef>
              <a:spcAft>
                <a:spcPts val="0"/>
              </a:spcAft>
              <a:buSzPts val="910"/>
              <a:buNone/>
              <a:defRPr sz="1400">
                <a:solidFill>
                  <a:schemeClr val="lt1"/>
                </a:solidFill>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1" name="Google Shape;101;p9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sz="1200">
                <a:solidFill>
                  <a:srgbClr val="D1EAEE"/>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93"/>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9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1pPr>
            <a:lvl2pPr marL="0" marR="0" lvl="1" indent="0" algn="r">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2pPr>
            <a:lvl3pPr marL="0" marR="0" lvl="2" indent="0" algn="r">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3pPr>
            <a:lvl4pPr marL="0" marR="0" lvl="3" indent="0" algn="r">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4pPr>
            <a:lvl5pPr marL="0" marR="0" lvl="4" indent="0" algn="r">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5pPr>
            <a:lvl6pPr marL="0" marR="0" lvl="5" indent="0" algn="r">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6pPr>
            <a:lvl7pPr marL="0" marR="0" lvl="6" indent="0" algn="r">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7pPr>
            <a:lvl8pPr marL="0" marR="0" lvl="7" indent="0" algn="r">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8pPr>
            <a:lvl9pPr marL="0" marR="0" lvl="8" indent="0" algn="r">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14"/>
        <p:cNvGrpSpPr/>
        <p:nvPr/>
      </p:nvGrpSpPr>
      <p:grpSpPr>
        <a:xfrm>
          <a:off x="0" y="0"/>
          <a:ext cx="0" cy="0"/>
          <a:chOff x="0" y="0"/>
          <a:chExt cx="0" cy="0"/>
        </a:xfrm>
      </p:grpSpPr>
      <p:sp>
        <p:nvSpPr>
          <p:cNvPr id="115" name="Google Shape;115;p95"/>
          <p:cNvSpPr txBox="1">
            <a:spLocks noGrp="1"/>
          </p:cNvSpPr>
          <p:nvPr>
            <p:ph type="title"/>
          </p:nvPr>
        </p:nvSpPr>
        <p:spPr>
          <a:xfrm>
            <a:off x="609600" y="1176996"/>
            <a:ext cx="2212848" cy="1582621"/>
          </a:xfrm>
          <a:prstGeom prst="rect">
            <a:avLst/>
          </a:prstGeom>
          <a:noFill/>
          <a:ln>
            <a:noFill/>
          </a:ln>
        </p:spPr>
        <p:txBody>
          <a:bodyPr spcFirstLastPara="1" wrap="square" lIns="45700" tIns="45700" rIns="45700" bIns="45700" anchor="b" anchorCtr="0">
            <a:noAutofit/>
          </a:bodyPr>
          <a:lstStyle>
            <a:lvl1pPr lvl="0" algn="l">
              <a:spcBef>
                <a:spcPts val="0"/>
              </a:spcBef>
              <a:spcAft>
                <a:spcPts val="0"/>
              </a:spcAft>
              <a:buClr>
                <a:schemeClr val="dk2"/>
              </a:buClr>
              <a:buSzPts val="2000"/>
              <a:buFont typeface="Calibri"/>
              <a:buNone/>
              <a:defRPr sz="2000" b="1">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95"/>
          <p:cNvSpPr txBox="1">
            <a:spLocks noGrp="1"/>
          </p:cNvSpPr>
          <p:nvPr>
            <p:ph type="body" idx="1"/>
          </p:nvPr>
        </p:nvSpPr>
        <p:spPr>
          <a:xfrm>
            <a:off x="609600" y="2828785"/>
            <a:ext cx="2209800" cy="2179320"/>
          </a:xfrm>
          <a:prstGeom prst="rect">
            <a:avLst/>
          </a:prstGeom>
          <a:noFill/>
          <a:ln>
            <a:noFill/>
          </a:ln>
        </p:spPr>
        <p:txBody>
          <a:bodyPr spcFirstLastPara="1" wrap="square" lIns="64000" tIns="45700" rIns="45700" bIns="45700" anchor="t" anchorCtr="0">
            <a:noAutofit/>
          </a:bodyPr>
          <a:lstStyle>
            <a:lvl1pPr marL="457200" lvl="0" indent="-228600" algn="l">
              <a:spcBef>
                <a:spcPts val="250"/>
              </a:spcBef>
              <a:spcAft>
                <a:spcPts val="0"/>
              </a:spcAft>
              <a:buSzPts val="1235"/>
              <a:buFont typeface="Constantia"/>
              <a:buNone/>
              <a:defRPr sz="1300"/>
            </a:lvl1pPr>
            <a:lvl2pPr marL="914400" lvl="1" indent="-293369" algn="l">
              <a:spcBef>
                <a:spcPts val="240"/>
              </a:spcBef>
              <a:spcAft>
                <a:spcPts val="0"/>
              </a:spcAft>
              <a:buSzPts val="1020"/>
              <a:buChar char="⚫"/>
              <a:defRPr sz="1200"/>
            </a:lvl2pPr>
            <a:lvl3pPr marL="1371600" lvl="2" indent="-273050" algn="l">
              <a:spcBef>
                <a:spcPts val="200"/>
              </a:spcBef>
              <a:spcAft>
                <a:spcPts val="0"/>
              </a:spcAft>
              <a:buSzPts val="700"/>
              <a:buChar char="⚫"/>
              <a:defRPr sz="1000"/>
            </a:lvl3pPr>
            <a:lvl4pPr marL="1828800" lvl="3" indent="-265747" algn="l">
              <a:spcBef>
                <a:spcPts val="180"/>
              </a:spcBef>
              <a:spcAft>
                <a:spcPts val="0"/>
              </a:spcAft>
              <a:buSzPts val="585"/>
              <a:buChar char="⚫"/>
              <a:defRPr sz="900"/>
            </a:lvl4pPr>
            <a:lvl5pPr marL="2286000" lvl="4" indent="-265747" algn="l">
              <a:spcBef>
                <a:spcPts val="180"/>
              </a:spcBef>
              <a:spcAft>
                <a:spcPts val="0"/>
              </a:spcAft>
              <a:buSzPts val="585"/>
              <a:buChar char="⚫"/>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17" name="Google Shape;117;p95"/>
          <p:cNvSpPr>
            <a:spLocks noGrp="1"/>
          </p:cNvSpPr>
          <p:nvPr>
            <p:ph type="pic" idx="2"/>
          </p:nvPr>
        </p:nvSpPr>
        <p:spPr>
          <a:xfrm rot="420000">
            <a:off x="3485793" y="1199517"/>
            <a:ext cx="4617720" cy="3931920"/>
          </a:xfrm>
          <a:prstGeom prst="rect">
            <a:avLst/>
          </a:prstGeom>
          <a:solidFill>
            <a:schemeClr val="lt2"/>
          </a:solidFill>
          <a:ln w="9525" cap="rnd" cmpd="sng">
            <a:solidFill>
              <a:srgbClr val="C0C0C0"/>
            </a:solidFill>
            <a:prstDash val="solid"/>
            <a:round/>
            <a:headEnd type="none" w="sm" len="sm"/>
            <a:tailEnd type="none" w="sm" len="sm"/>
          </a:ln>
        </p:spPr>
      </p:sp>
      <p:sp>
        <p:nvSpPr>
          <p:cNvPr id="118" name="Google Shape;118;p9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sz="1200">
                <a:solidFill>
                  <a:srgbClr val="045C75"/>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95"/>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95"/>
          <p:cNvSpPr txBox="1">
            <a:spLocks noGrp="1"/>
          </p:cNvSpPr>
          <p:nvPr>
            <p:ph type="sldNum" idx="12"/>
          </p:nvPr>
        </p:nvSpPr>
        <p:spPr>
          <a:xfrm>
            <a:off x="8077200" y="6356350"/>
            <a:ext cx="6096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1pPr>
            <a:lvl2pPr marL="0" marR="0" lvl="1"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2pPr>
            <a:lvl3pPr marL="0" marR="0" lvl="2"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3pPr>
            <a:lvl4pPr marL="0" marR="0" lvl="3"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4pPr>
            <a:lvl5pPr marL="0" marR="0" lvl="4"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5pPr>
            <a:lvl6pPr marL="0" marR="0" lvl="5"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6pPr>
            <a:lvl7pPr marL="0" marR="0" lvl="6"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7pPr>
            <a:lvl8pPr marL="0" marR="0" lvl="7"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8pPr>
            <a:lvl9pPr marL="0" marR="0" lvl="8"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7"/>
        <p:cNvGrpSpPr/>
        <p:nvPr/>
      </p:nvGrpSpPr>
      <p:grpSpPr>
        <a:xfrm>
          <a:off x="0" y="0"/>
          <a:ext cx="0" cy="0"/>
          <a:chOff x="0" y="0"/>
          <a:chExt cx="0" cy="0"/>
        </a:xfrm>
      </p:grpSpPr>
      <p:sp>
        <p:nvSpPr>
          <p:cNvPr id="38" name="Google Shape;38;p84"/>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84"/>
          <p:cNvSpPr txBox="1">
            <a:spLocks noGrp="1"/>
          </p:cNvSpPr>
          <p:nvPr>
            <p:ph type="body" idx="1"/>
          </p:nvPr>
        </p:nvSpPr>
        <p:spPr>
          <a:xfrm>
            <a:off x="457200" y="1935162"/>
            <a:ext cx="8229600" cy="4389437"/>
          </a:xfrm>
          <a:prstGeom prst="rect">
            <a:avLst/>
          </a:prstGeom>
          <a:noFill/>
          <a:ln>
            <a:noFill/>
          </a:ln>
        </p:spPr>
        <p:txBody>
          <a:bodyPr spcFirstLastPara="1" wrap="square" lIns="91425" tIns="45700" rIns="91425" bIns="45700" anchor="t" anchorCtr="0">
            <a:no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0" name="Google Shape;40;p8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sz="1200">
                <a:solidFill>
                  <a:srgbClr val="045C75"/>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84"/>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84"/>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1pPr>
            <a:lvl2pPr marL="0" marR="0" lvl="1"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2pPr>
            <a:lvl3pPr marL="0" marR="0" lvl="2"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3pPr>
            <a:lvl4pPr marL="0" marR="0" lvl="3"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4pPr>
            <a:lvl5pPr marL="0" marR="0" lvl="4"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5pPr>
            <a:lvl6pPr marL="0" marR="0" lvl="5"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6pPr>
            <a:lvl7pPr marL="0" marR="0" lvl="6"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7pPr>
            <a:lvl8pPr marL="0" marR="0" lvl="7"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8pPr>
            <a:lvl9pPr marL="0" marR="0" lvl="8"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3"/>
        <p:cNvGrpSpPr/>
        <p:nvPr/>
      </p:nvGrpSpPr>
      <p:grpSpPr>
        <a:xfrm>
          <a:off x="0" y="0"/>
          <a:ext cx="0" cy="0"/>
          <a:chOff x="0" y="0"/>
          <a:chExt cx="0" cy="0"/>
        </a:xfrm>
      </p:grpSpPr>
      <p:sp>
        <p:nvSpPr>
          <p:cNvPr id="44" name="Google Shape;44;p85"/>
          <p:cNvSpPr txBox="1">
            <a:spLocks noGrp="1"/>
          </p:cNvSpPr>
          <p:nvPr>
            <p:ph type="title"/>
          </p:nvPr>
        </p:nvSpPr>
        <p:spPr>
          <a:xfrm rot="5400000">
            <a:off x="5052219" y="2491582"/>
            <a:ext cx="5211763" cy="20574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85"/>
          <p:cNvSpPr txBox="1">
            <a:spLocks noGrp="1"/>
          </p:cNvSpPr>
          <p:nvPr>
            <p:ph type="body" idx="1"/>
          </p:nvPr>
        </p:nvSpPr>
        <p:spPr>
          <a:xfrm rot="5400000">
            <a:off x="861219" y="510382"/>
            <a:ext cx="5211763" cy="6019800"/>
          </a:xfrm>
          <a:prstGeom prst="rect">
            <a:avLst/>
          </a:prstGeom>
          <a:noFill/>
          <a:ln>
            <a:noFill/>
          </a:ln>
        </p:spPr>
        <p:txBody>
          <a:bodyPr spcFirstLastPara="1" wrap="square" lIns="91425" tIns="45700" rIns="91425" bIns="45700" anchor="t" anchorCtr="0">
            <a:no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6" name="Google Shape;46;p8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sz="1200">
                <a:solidFill>
                  <a:srgbClr val="045C75"/>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85"/>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85"/>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1pPr>
            <a:lvl2pPr marL="0" marR="0" lvl="1"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2pPr>
            <a:lvl3pPr marL="0" marR="0" lvl="2"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3pPr>
            <a:lvl4pPr marL="0" marR="0" lvl="3"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4pPr>
            <a:lvl5pPr marL="0" marR="0" lvl="4"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5pPr>
            <a:lvl6pPr marL="0" marR="0" lvl="5"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6pPr>
            <a:lvl7pPr marL="0" marR="0" lvl="6"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7pPr>
            <a:lvl8pPr marL="0" marR="0" lvl="7"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8pPr>
            <a:lvl9pPr marL="0" marR="0" lvl="8"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9"/>
        <p:cNvGrpSpPr/>
        <p:nvPr/>
      </p:nvGrpSpPr>
      <p:grpSpPr>
        <a:xfrm>
          <a:off x="0" y="0"/>
          <a:ext cx="0" cy="0"/>
          <a:chOff x="0" y="0"/>
          <a:chExt cx="0" cy="0"/>
        </a:xfrm>
      </p:grpSpPr>
      <p:sp>
        <p:nvSpPr>
          <p:cNvPr id="50" name="Google Shape;50;p86"/>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86"/>
          <p:cNvSpPr txBox="1">
            <a:spLocks noGrp="1"/>
          </p:cNvSpPr>
          <p:nvPr>
            <p:ph type="body" idx="1"/>
          </p:nvPr>
        </p:nvSpPr>
        <p:spPr>
          <a:xfrm rot="5400000">
            <a:off x="2377281" y="15081"/>
            <a:ext cx="4389437" cy="8229600"/>
          </a:xfrm>
          <a:prstGeom prst="rect">
            <a:avLst/>
          </a:prstGeom>
          <a:noFill/>
          <a:ln>
            <a:noFill/>
          </a:ln>
        </p:spPr>
        <p:txBody>
          <a:bodyPr spcFirstLastPara="1" wrap="square" lIns="91425" tIns="45700" rIns="91425" bIns="45700" anchor="t" anchorCtr="0">
            <a:no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2" name="Google Shape;52;p8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sz="1200">
                <a:solidFill>
                  <a:srgbClr val="045C75"/>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6"/>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6"/>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1pPr>
            <a:lvl2pPr marL="0" marR="0" lvl="1"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2pPr>
            <a:lvl3pPr marL="0" marR="0" lvl="2"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3pPr>
            <a:lvl4pPr marL="0" marR="0" lvl="3"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4pPr>
            <a:lvl5pPr marL="0" marR="0" lvl="4"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5pPr>
            <a:lvl6pPr marL="0" marR="0" lvl="5"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6pPr>
            <a:lvl7pPr marL="0" marR="0" lvl="6"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7pPr>
            <a:lvl8pPr marL="0" marR="0" lvl="7"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8pPr>
            <a:lvl9pPr marL="0" marR="0" lvl="8"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5"/>
        <p:cNvGrpSpPr/>
        <p:nvPr/>
      </p:nvGrpSpPr>
      <p:grpSpPr>
        <a:xfrm>
          <a:off x="0" y="0"/>
          <a:ext cx="0" cy="0"/>
          <a:chOff x="0" y="0"/>
          <a:chExt cx="0" cy="0"/>
        </a:xfrm>
      </p:grpSpPr>
      <p:sp>
        <p:nvSpPr>
          <p:cNvPr id="56" name="Google Shape;56;p87"/>
          <p:cNvSpPr txBox="1">
            <a:spLocks noGrp="1"/>
          </p:cNvSpPr>
          <p:nvPr>
            <p:ph type="title"/>
          </p:nvPr>
        </p:nvSpPr>
        <p:spPr>
          <a:xfrm>
            <a:off x="685800" y="514352"/>
            <a:ext cx="2743200" cy="116205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2600"/>
              <a:buFont typeface="Calibri"/>
              <a:buNone/>
              <a:defRPr sz="2600" b="0">
                <a:solidFill>
                  <a:schemeClr val="dk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7"/>
          <p:cNvSpPr txBox="1">
            <a:spLocks noGrp="1"/>
          </p:cNvSpPr>
          <p:nvPr>
            <p:ph type="body" idx="1"/>
          </p:nvPr>
        </p:nvSpPr>
        <p:spPr>
          <a:xfrm>
            <a:off x="685800" y="1676400"/>
            <a:ext cx="2743200" cy="4572000"/>
          </a:xfrm>
          <a:prstGeom prst="rect">
            <a:avLst/>
          </a:prstGeom>
          <a:noFill/>
          <a:ln>
            <a:noFill/>
          </a:ln>
        </p:spPr>
        <p:txBody>
          <a:bodyPr spcFirstLastPara="1" wrap="square" lIns="18275" tIns="45700" rIns="18275" bIns="45700" anchor="t" anchorCtr="0">
            <a:noAutofit/>
          </a:bodyPr>
          <a:lstStyle>
            <a:lvl1pPr marL="457200" lvl="0" indent="-228600" algn="l">
              <a:spcBef>
                <a:spcPts val="280"/>
              </a:spcBef>
              <a:spcAft>
                <a:spcPts val="0"/>
              </a:spcAft>
              <a:buSzPts val="133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700"/>
              <a:buNone/>
              <a:defRPr sz="1000"/>
            </a:lvl3pPr>
            <a:lvl4pPr marL="1828800" lvl="3" indent="-228600" algn="l">
              <a:spcBef>
                <a:spcPts val="180"/>
              </a:spcBef>
              <a:spcAft>
                <a:spcPts val="0"/>
              </a:spcAft>
              <a:buSzPts val="585"/>
              <a:buNone/>
              <a:defRPr sz="900"/>
            </a:lvl4pPr>
            <a:lvl5pPr marL="2286000" lvl="4" indent="-228600" algn="l">
              <a:spcBef>
                <a:spcPts val="180"/>
              </a:spcBef>
              <a:spcAft>
                <a:spcPts val="0"/>
              </a:spcAft>
              <a:buSzPts val="585"/>
              <a:buNone/>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8" name="Google Shape;58;p87"/>
          <p:cNvSpPr txBox="1">
            <a:spLocks noGrp="1"/>
          </p:cNvSpPr>
          <p:nvPr>
            <p:ph type="body" idx="2"/>
          </p:nvPr>
        </p:nvSpPr>
        <p:spPr>
          <a:xfrm>
            <a:off x="3575050" y="1676400"/>
            <a:ext cx="5111750" cy="4572000"/>
          </a:xfrm>
          <a:prstGeom prst="rect">
            <a:avLst/>
          </a:prstGeom>
          <a:noFill/>
          <a:ln>
            <a:noFill/>
          </a:ln>
        </p:spPr>
        <p:txBody>
          <a:bodyPr spcFirstLastPara="1" wrap="square" lIns="91425" tIns="0" rIns="91425" bIns="45700" anchor="t" anchorCtr="0">
            <a:noAutofit/>
          </a:bodyPr>
          <a:lstStyle>
            <a:lvl1pPr marL="457200" lvl="0" indent="-397510" algn="l">
              <a:spcBef>
                <a:spcPts val="560"/>
              </a:spcBef>
              <a:spcAft>
                <a:spcPts val="0"/>
              </a:spcAft>
              <a:buSzPts val="2660"/>
              <a:buChar char="⚫"/>
              <a:defRPr sz="2800"/>
            </a:lvl1pPr>
            <a:lvl2pPr marL="914400" lvl="1" indent="-368935" algn="l">
              <a:spcBef>
                <a:spcPts val="520"/>
              </a:spcBef>
              <a:spcAft>
                <a:spcPts val="0"/>
              </a:spcAft>
              <a:buSzPts val="2210"/>
              <a:buChar char="⚫"/>
              <a:defRPr sz="2600"/>
            </a:lvl2pPr>
            <a:lvl3pPr marL="1371600" lvl="2" indent="-335280" algn="l">
              <a:spcBef>
                <a:spcPts val="480"/>
              </a:spcBef>
              <a:spcAft>
                <a:spcPts val="0"/>
              </a:spcAft>
              <a:buSzPts val="1680"/>
              <a:buChar char="⚫"/>
              <a:defRPr sz="2400"/>
            </a:lvl3pPr>
            <a:lvl4pPr marL="1828800" lvl="3" indent="-311150" algn="l">
              <a:spcBef>
                <a:spcPts val="400"/>
              </a:spcBef>
              <a:spcAft>
                <a:spcPts val="0"/>
              </a:spcAft>
              <a:buSzPts val="1300"/>
              <a:buChar char="⚫"/>
              <a:defRPr sz="20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9" name="Google Shape;59;p8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sz="1200">
                <a:solidFill>
                  <a:srgbClr val="045C75"/>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87"/>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87"/>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1pPr>
            <a:lvl2pPr marL="0" marR="0" lvl="1"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2pPr>
            <a:lvl3pPr marL="0" marR="0" lvl="2"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3pPr>
            <a:lvl4pPr marL="0" marR="0" lvl="3"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4pPr>
            <a:lvl5pPr marL="0" marR="0" lvl="4"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5pPr>
            <a:lvl6pPr marL="0" marR="0" lvl="5"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6pPr>
            <a:lvl7pPr marL="0" marR="0" lvl="6"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7pPr>
            <a:lvl8pPr marL="0" marR="0" lvl="7"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8pPr>
            <a:lvl9pPr marL="0" marR="0" lvl="8"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8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sz="1200">
                <a:solidFill>
                  <a:srgbClr val="045C75"/>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8"/>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88"/>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1pPr>
            <a:lvl2pPr marL="0" marR="0" lvl="1"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2pPr>
            <a:lvl3pPr marL="0" marR="0" lvl="2"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3pPr>
            <a:lvl4pPr marL="0" marR="0" lvl="3"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4pPr>
            <a:lvl5pPr marL="0" marR="0" lvl="4"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5pPr>
            <a:lvl6pPr marL="0" marR="0" lvl="5"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6pPr>
            <a:lvl7pPr marL="0" marR="0" lvl="6"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7pPr>
            <a:lvl8pPr marL="0" marR="0" lvl="7"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8pPr>
            <a:lvl9pPr marL="0" marR="0" lvl="8"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sp>
        <p:nvSpPr>
          <p:cNvPr id="67" name="Google Shape;67;p89"/>
          <p:cNvSpPr txBox="1">
            <a:spLocks noGrp="1"/>
          </p:cNvSpPr>
          <p:nvPr>
            <p:ph type="title"/>
          </p:nvPr>
        </p:nvSpPr>
        <p:spPr>
          <a:xfrm>
            <a:off x="457200" y="704088"/>
            <a:ext cx="83058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Calibri"/>
              <a:buNone/>
              <a:defRPr sz="5000" b="0">
                <a:solidFill>
                  <a:schemeClr val="dk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89"/>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sz="1200">
                <a:solidFill>
                  <a:srgbClr val="045C75"/>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89"/>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89"/>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1pPr>
            <a:lvl2pPr marL="0" marR="0" lvl="1"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2pPr>
            <a:lvl3pPr marL="0" marR="0" lvl="2"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3pPr>
            <a:lvl4pPr marL="0" marR="0" lvl="3"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4pPr>
            <a:lvl5pPr marL="0" marR="0" lvl="4"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5pPr>
            <a:lvl6pPr marL="0" marR="0" lvl="5"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6pPr>
            <a:lvl7pPr marL="0" marR="0" lvl="6"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7pPr>
            <a:lvl8pPr marL="0" marR="0" lvl="7"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8pPr>
            <a:lvl9pPr marL="0" marR="0" lvl="8"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1"/>
        <p:cNvGrpSpPr/>
        <p:nvPr/>
      </p:nvGrpSpPr>
      <p:grpSpPr>
        <a:xfrm>
          <a:off x="0" y="0"/>
          <a:ext cx="0" cy="0"/>
          <a:chOff x="0" y="0"/>
          <a:chExt cx="0" cy="0"/>
        </a:xfrm>
      </p:grpSpPr>
      <p:sp>
        <p:nvSpPr>
          <p:cNvPr id="72" name="Google Shape;72;p9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90"/>
          <p:cNvSpPr txBox="1">
            <a:spLocks noGrp="1"/>
          </p:cNvSpPr>
          <p:nvPr>
            <p:ph type="body" idx="1"/>
          </p:nvPr>
        </p:nvSpPr>
        <p:spPr>
          <a:xfrm>
            <a:off x="457200" y="1855248"/>
            <a:ext cx="4040188" cy="659352"/>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4" name="Google Shape;74;p90"/>
          <p:cNvSpPr txBox="1">
            <a:spLocks noGrp="1"/>
          </p:cNvSpPr>
          <p:nvPr>
            <p:ph type="body" idx="2"/>
          </p:nvPr>
        </p:nvSpPr>
        <p:spPr>
          <a:xfrm>
            <a:off x="4645025" y="1859757"/>
            <a:ext cx="4041775" cy="654843"/>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5" name="Google Shape;75;p90"/>
          <p:cNvSpPr txBox="1">
            <a:spLocks noGrp="1"/>
          </p:cNvSpPr>
          <p:nvPr>
            <p:ph type="body" idx="3"/>
          </p:nvPr>
        </p:nvSpPr>
        <p:spPr>
          <a:xfrm>
            <a:off x="457200" y="2514600"/>
            <a:ext cx="4040188" cy="3845720"/>
          </a:xfrm>
          <a:prstGeom prst="rect">
            <a:avLst/>
          </a:prstGeom>
          <a:noFill/>
          <a:ln>
            <a:noFill/>
          </a:ln>
        </p:spPr>
        <p:txBody>
          <a:bodyPr spcFirstLastPara="1" wrap="square" lIns="91425" tIns="0" rIns="91425" bIns="45700" anchor="t" anchorCtr="0">
            <a:no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39" algn="l">
              <a:spcBef>
                <a:spcPts val="320"/>
              </a:spcBef>
              <a:spcAft>
                <a:spcPts val="0"/>
              </a:spcAft>
              <a:buSzPts val="1040"/>
              <a:buChar char="⚫"/>
              <a:defRPr sz="1600"/>
            </a:lvl4pPr>
            <a:lvl5pPr marL="2286000" lvl="4" indent="-294639" algn="l">
              <a:spcBef>
                <a:spcPts val="320"/>
              </a:spcBef>
              <a:spcAft>
                <a:spcPts val="0"/>
              </a:spcAft>
              <a:buSzPts val="104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6" name="Google Shape;76;p90"/>
          <p:cNvSpPr txBox="1">
            <a:spLocks noGrp="1"/>
          </p:cNvSpPr>
          <p:nvPr>
            <p:ph type="body" idx="4"/>
          </p:nvPr>
        </p:nvSpPr>
        <p:spPr>
          <a:xfrm>
            <a:off x="4645025" y="2514600"/>
            <a:ext cx="4041775" cy="3845720"/>
          </a:xfrm>
          <a:prstGeom prst="rect">
            <a:avLst/>
          </a:prstGeom>
          <a:noFill/>
          <a:ln>
            <a:noFill/>
          </a:ln>
        </p:spPr>
        <p:txBody>
          <a:bodyPr spcFirstLastPara="1" wrap="square" lIns="91425" tIns="0" rIns="91425" bIns="45700" anchor="t" anchorCtr="0">
            <a:no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39" algn="l">
              <a:spcBef>
                <a:spcPts val="320"/>
              </a:spcBef>
              <a:spcAft>
                <a:spcPts val="0"/>
              </a:spcAft>
              <a:buSzPts val="1040"/>
              <a:buChar char="⚫"/>
              <a:defRPr sz="1600"/>
            </a:lvl4pPr>
            <a:lvl5pPr marL="2286000" lvl="4" indent="-294639" algn="l">
              <a:spcBef>
                <a:spcPts val="320"/>
              </a:spcBef>
              <a:spcAft>
                <a:spcPts val="0"/>
              </a:spcAft>
              <a:buSzPts val="104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7" name="Google Shape;77;p90"/>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sz="1200">
                <a:solidFill>
                  <a:srgbClr val="045C75"/>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90"/>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90"/>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1pPr>
            <a:lvl2pPr marL="0" marR="0" lvl="1"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2pPr>
            <a:lvl3pPr marL="0" marR="0" lvl="2"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3pPr>
            <a:lvl4pPr marL="0" marR="0" lvl="3"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4pPr>
            <a:lvl5pPr marL="0" marR="0" lvl="4"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5pPr>
            <a:lvl6pPr marL="0" marR="0" lvl="5"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6pPr>
            <a:lvl7pPr marL="0" marR="0" lvl="6"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7pPr>
            <a:lvl8pPr marL="0" marR="0" lvl="7"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8pPr>
            <a:lvl9pPr marL="0" marR="0" lvl="8"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0"/>
        <p:cNvGrpSpPr/>
        <p:nvPr/>
      </p:nvGrpSpPr>
      <p:grpSpPr>
        <a:xfrm>
          <a:off x="0" y="0"/>
          <a:ext cx="0" cy="0"/>
          <a:chOff x="0" y="0"/>
          <a:chExt cx="0" cy="0"/>
        </a:xfrm>
      </p:grpSpPr>
      <p:sp>
        <p:nvSpPr>
          <p:cNvPr id="81" name="Google Shape;81;p9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1"/>
          <p:cNvSpPr txBox="1">
            <a:spLocks noGrp="1"/>
          </p:cNvSpPr>
          <p:nvPr>
            <p:ph type="body" idx="1"/>
          </p:nvPr>
        </p:nvSpPr>
        <p:spPr>
          <a:xfrm>
            <a:off x="457200" y="1920085"/>
            <a:ext cx="4038600" cy="4434840"/>
          </a:xfrm>
          <a:prstGeom prst="rect">
            <a:avLst/>
          </a:prstGeom>
          <a:noFill/>
          <a:ln>
            <a:noFill/>
          </a:ln>
        </p:spPr>
        <p:txBody>
          <a:bodyPr spcFirstLastPara="1" wrap="square" lIns="91425" tIns="45700" rIns="91425" bIns="45700" anchor="t" anchorCtr="0">
            <a:no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3" name="Google Shape;83;p91"/>
          <p:cNvSpPr txBox="1">
            <a:spLocks noGrp="1"/>
          </p:cNvSpPr>
          <p:nvPr>
            <p:ph type="body" idx="2"/>
          </p:nvPr>
        </p:nvSpPr>
        <p:spPr>
          <a:xfrm>
            <a:off x="4648200" y="1920085"/>
            <a:ext cx="4038600" cy="4434840"/>
          </a:xfrm>
          <a:prstGeom prst="rect">
            <a:avLst/>
          </a:prstGeom>
          <a:noFill/>
          <a:ln>
            <a:noFill/>
          </a:ln>
        </p:spPr>
        <p:txBody>
          <a:bodyPr spcFirstLastPara="1" wrap="square" lIns="91425" tIns="45700" rIns="91425" bIns="45700" anchor="t" anchorCtr="0">
            <a:no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4" name="Google Shape;84;p9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sz="1200">
                <a:solidFill>
                  <a:srgbClr val="045C75"/>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9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9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1pPr>
            <a:lvl2pPr marL="0" marR="0" lvl="1"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2pPr>
            <a:lvl3pPr marL="0" marR="0" lvl="2"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3pPr>
            <a:lvl4pPr marL="0" marR="0" lvl="3"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4pPr>
            <a:lvl5pPr marL="0" marR="0" lvl="4"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5pPr>
            <a:lvl6pPr marL="0" marR="0" lvl="5"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6pPr>
            <a:lvl7pPr marL="0" marR="0" lvl="6"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7pPr>
            <a:lvl8pPr marL="0" marR="0" lvl="7"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8pPr>
            <a:lvl9pPr marL="0" marR="0" lvl="8"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image" Target="../media/image2.jpg"/><Relationship Id="rId4" Type="http://schemas.openxmlformats.org/officeDocument/2006/relationships/slideLayout" Target="../slideLayouts/slideLayout5.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3.xml"/><Relationship Id="rId1"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4.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81"/>
          <p:cNvSpPr/>
          <p:nvPr/>
        </p:nvSpPr>
        <p:spPr>
          <a:xfrm>
            <a:off x="-9525" y="-7937"/>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1" name="Google Shape;11;p81"/>
          <p:cNvSpPr/>
          <p:nvPr/>
        </p:nvSpPr>
        <p:spPr>
          <a:xfrm>
            <a:off x="4381500" y="-7937"/>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grpSp>
        <p:nvGrpSpPr>
          <p:cNvPr id="12" name="Google Shape;12;p81"/>
          <p:cNvGrpSpPr/>
          <p:nvPr/>
        </p:nvGrpSpPr>
        <p:grpSpPr>
          <a:xfrm>
            <a:off x="-29327" y="-14808"/>
            <a:ext cx="9198219" cy="1083716"/>
            <a:chOff x="-29322" y="-1971"/>
            <a:chExt cx="9198255" cy="1086266"/>
          </a:xfrm>
        </p:grpSpPr>
        <p:sp>
          <p:nvSpPr>
            <p:cNvPr id="13" name="Google Shape;13;p81"/>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14" name="Google Shape;14;p81"/>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800"/>
                <a:buFont typeface="Arial"/>
                <a:buNone/>
              </a:pPr>
              <a:endParaRPr sz="1800" b="0" i="0" u="none" strike="noStrike" cap="none">
                <a:solidFill>
                  <a:schemeClr val="lt1"/>
                </a:solidFill>
                <a:latin typeface="Constantia"/>
                <a:ea typeface="Constantia"/>
                <a:cs typeface="Constantia"/>
                <a:sym typeface="Constantia"/>
              </a:endParaRPr>
            </a:p>
          </p:txBody>
        </p:sp>
      </p:grpSp>
      <p:sp>
        <p:nvSpPr>
          <p:cNvPr id="15" name="Google Shape;15;p81"/>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marR="0" lvl="0"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1pPr>
            <a:lvl2pPr marR="0" lvl="1"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2pPr>
            <a:lvl3pPr marR="0" lvl="2"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3pPr>
            <a:lvl4pPr marR="0" lvl="3"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4pPr>
            <a:lvl5pPr marR="0" lvl="4"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5pPr>
            <a:lvl6pPr marR="0" lvl="5"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6pPr>
            <a:lvl7pPr marR="0" lvl="6"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7pPr>
            <a:lvl8pPr marR="0" lvl="7"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8pPr>
            <a:lvl9pPr marR="0" lvl="8"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9pPr>
          </a:lstStyle>
          <a:p>
            <a:endParaRPr/>
          </a:p>
        </p:txBody>
      </p:sp>
      <p:sp>
        <p:nvSpPr>
          <p:cNvPr id="16" name="Google Shape;16;p81"/>
          <p:cNvSpPr txBox="1">
            <a:spLocks noGrp="1"/>
          </p:cNvSpPr>
          <p:nvPr>
            <p:ph type="body" idx="1"/>
          </p:nvPr>
        </p:nvSpPr>
        <p:spPr>
          <a:xfrm>
            <a:off x="457200" y="1935162"/>
            <a:ext cx="8229600" cy="4389437"/>
          </a:xfrm>
          <a:prstGeom prst="rect">
            <a:avLst/>
          </a:prstGeom>
          <a:noFill/>
          <a:ln>
            <a:noFill/>
          </a:ln>
        </p:spPr>
        <p:txBody>
          <a:bodyPr spcFirstLastPara="1" wrap="square" lIns="91425" tIns="45700" rIns="91425" bIns="45700" anchor="t" anchorCtr="0">
            <a:noAutofit/>
          </a:bodyPr>
          <a:lstStyle>
            <a:lvl1pPr marL="457200" marR="0" lvl="0" indent="-385445" algn="l" rtl="0">
              <a:spcBef>
                <a:spcPts val="520"/>
              </a:spcBef>
              <a:spcAft>
                <a:spcPts val="0"/>
              </a:spcAft>
              <a:buClr>
                <a:srgbClr val="0BD0D9"/>
              </a:buClr>
              <a:buSzPts val="2470"/>
              <a:buFont typeface="Noto Sans Symbols"/>
              <a:buChar char="⚫"/>
              <a:defRPr sz="2600" b="0" i="0" u="none" strike="noStrike" cap="none">
                <a:solidFill>
                  <a:schemeClr val="lt1"/>
                </a:solidFill>
                <a:latin typeface="Constantia"/>
                <a:ea typeface="Constantia"/>
                <a:cs typeface="Constantia"/>
                <a:sym typeface="Constantia"/>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lt1"/>
                </a:solidFill>
                <a:latin typeface="Constantia"/>
                <a:ea typeface="Constantia"/>
                <a:cs typeface="Constantia"/>
                <a:sym typeface="Constantia"/>
              </a:defRPr>
            </a:lvl2pPr>
            <a:lvl3pPr marL="1371600" marR="0" lvl="2" indent="-321944" algn="l" rtl="0">
              <a:spcBef>
                <a:spcPts val="420"/>
              </a:spcBef>
              <a:spcAft>
                <a:spcPts val="0"/>
              </a:spcAft>
              <a:buClr>
                <a:schemeClr val="accent2"/>
              </a:buClr>
              <a:buSzPts val="1470"/>
              <a:buFont typeface="Noto Sans Symbols"/>
              <a:buChar char="⚫"/>
              <a:defRPr sz="2100" b="0" i="0" u="none" strike="noStrike" cap="none">
                <a:solidFill>
                  <a:schemeClr val="lt1"/>
                </a:solidFill>
                <a:latin typeface="Constantia"/>
                <a:ea typeface="Constantia"/>
                <a:cs typeface="Constantia"/>
                <a:sym typeface="Constantia"/>
              </a:defRPr>
            </a:lvl3pPr>
            <a:lvl4pPr marL="1828800" marR="0" lvl="3" indent="-311150" algn="l" rtl="0">
              <a:spcBef>
                <a:spcPts val="400"/>
              </a:spcBef>
              <a:spcAft>
                <a:spcPts val="0"/>
              </a:spcAft>
              <a:buClr>
                <a:srgbClr val="0BD0D9"/>
              </a:buClr>
              <a:buSzPts val="1300"/>
              <a:buFont typeface="Noto Sans Symbols"/>
              <a:buChar char="⚫"/>
              <a:defRPr sz="2000" b="0" i="0" u="none" strike="noStrike" cap="none">
                <a:solidFill>
                  <a:schemeClr val="lt1"/>
                </a:solidFill>
                <a:latin typeface="Constantia"/>
                <a:ea typeface="Constantia"/>
                <a:cs typeface="Constantia"/>
                <a:sym typeface="Constantia"/>
              </a:defRPr>
            </a:lvl4pPr>
            <a:lvl5pPr marL="2286000" marR="0" lvl="4" indent="-311150" algn="l" rtl="0">
              <a:spcBef>
                <a:spcPts val="400"/>
              </a:spcBef>
              <a:spcAft>
                <a:spcPts val="0"/>
              </a:spcAft>
              <a:buClr>
                <a:srgbClr val="10CF9B"/>
              </a:buClr>
              <a:buSzPts val="1300"/>
              <a:buFont typeface="Noto Sans Symbols"/>
              <a:buChar char="⚫"/>
              <a:defRPr sz="2000" b="0" i="0" u="none" strike="noStrike" cap="none">
                <a:solidFill>
                  <a:schemeClr val="lt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lt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lt1"/>
                </a:solidFill>
                <a:latin typeface="Constantia"/>
                <a:ea typeface="Constantia"/>
                <a:cs typeface="Constantia"/>
                <a:sym typeface="Constantia"/>
              </a:defRPr>
            </a:lvl7pPr>
            <a:lvl8pPr marL="3657600" marR="0" lvl="7" indent="-330200" algn="l" rtl="0">
              <a:spcBef>
                <a:spcPts val="320"/>
              </a:spcBef>
              <a:spcAft>
                <a:spcPts val="0"/>
              </a:spcAft>
              <a:buClr>
                <a:schemeClr val="lt2"/>
              </a:buClr>
              <a:buSzPts val="1600"/>
              <a:buFont typeface="Constantia"/>
              <a:buChar char="•"/>
              <a:defRPr sz="1600" b="0" i="0" u="none" strike="noStrike" cap="none">
                <a:solidFill>
                  <a:schemeClr val="lt1"/>
                </a:solidFill>
                <a:latin typeface="Constantia"/>
                <a:ea typeface="Constantia"/>
                <a:cs typeface="Constantia"/>
                <a:sym typeface="Constantia"/>
              </a:defRPr>
            </a:lvl8pPr>
            <a:lvl9pPr marL="4114800" marR="0" lvl="8" indent="-317500" algn="l" rtl="0">
              <a:spcBef>
                <a:spcPts val="280"/>
              </a:spcBef>
              <a:spcAft>
                <a:spcPts val="0"/>
              </a:spcAft>
              <a:buClr>
                <a:schemeClr val="lt2"/>
              </a:buClr>
              <a:buSzPts val="1400"/>
              <a:buFont typeface="Constantia"/>
              <a:buChar char="•"/>
              <a:defRPr sz="1400" b="0" i="0" u="none" strike="noStrike" cap="none">
                <a:solidFill>
                  <a:schemeClr val="lt1"/>
                </a:solidFill>
                <a:latin typeface="Constantia"/>
                <a:ea typeface="Constantia"/>
                <a:cs typeface="Constantia"/>
                <a:sym typeface="Constantia"/>
              </a:defRPr>
            </a:lvl9pPr>
          </a:lstStyle>
          <a:p>
            <a:endParaRPr/>
          </a:p>
        </p:txBody>
      </p:sp>
      <p:sp>
        <p:nvSpPr>
          <p:cNvPr id="17" name="Google Shape;17;p8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SzPts val="1400"/>
              <a:buNone/>
              <a:defRPr sz="1200" b="0" i="0" u="none">
                <a:solidFill>
                  <a:srgbClr val="D1EAEE"/>
                </a:solidFill>
                <a:latin typeface="Constantia"/>
                <a:ea typeface="Constantia"/>
                <a:cs typeface="Constantia"/>
                <a:sym typeface="Constantia"/>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8" name="Google Shape;18;p8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9" name="Google Shape;19;p8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1pPr>
            <a:lvl2pPr marL="0" marR="0" lvl="1" indent="0" algn="r" rtl="0">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2pPr>
            <a:lvl3pPr marL="0" marR="0" lvl="2" indent="0" algn="r" rtl="0">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3pPr>
            <a:lvl4pPr marL="0" marR="0" lvl="3" indent="0" algn="r" rtl="0">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4pPr>
            <a:lvl5pPr marL="0" marR="0" lvl="4" indent="0" algn="r" rtl="0">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5pPr>
            <a:lvl6pPr marL="0" marR="0" lvl="5" indent="0" algn="r" rtl="0">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6pPr>
            <a:lvl7pPr marL="0" marR="0" lvl="6" indent="0" algn="r" rtl="0">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7pPr>
            <a:lvl8pPr marL="0" marR="0" lvl="7" indent="0" algn="r" rtl="0">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8pPr>
            <a:lvl9pPr marL="0" marR="0" lvl="8" indent="0" algn="r" rtl="0">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0">
            <a:alphaModFix/>
          </a:blip>
          <a:stretch>
            <a:fillRect/>
          </a:stretch>
        </a:blipFill>
        <a:effectLst/>
      </p:bgPr>
    </p:bg>
    <p:spTree>
      <p:nvGrpSpPr>
        <p:cNvPr id="1" name="Shape 26"/>
        <p:cNvGrpSpPr/>
        <p:nvPr/>
      </p:nvGrpSpPr>
      <p:grpSpPr>
        <a:xfrm>
          <a:off x="0" y="0"/>
          <a:ext cx="0" cy="0"/>
          <a:chOff x="0" y="0"/>
          <a:chExt cx="0" cy="0"/>
        </a:xfrm>
      </p:grpSpPr>
      <p:sp>
        <p:nvSpPr>
          <p:cNvPr id="27" name="Google Shape;27;p83"/>
          <p:cNvSpPr/>
          <p:nvPr/>
        </p:nvSpPr>
        <p:spPr>
          <a:xfrm>
            <a:off x="-9525" y="-7937"/>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8" name="Google Shape;28;p83"/>
          <p:cNvSpPr/>
          <p:nvPr/>
        </p:nvSpPr>
        <p:spPr>
          <a:xfrm>
            <a:off x="4381500" y="-7937"/>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9" name="Google Shape;29;p83"/>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marR="0" lvl="0"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1pPr>
            <a:lvl2pPr marR="0" lvl="1"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2pPr>
            <a:lvl3pPr marR="0" lvl="2"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3pPr>
            <a:lvl4pPr marR="0" lvl="3"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4pPr>
            <a:lvl5pPr marR="0" lvl="4"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5pPr>
            <a:lvl6pPr marR="0" lvl="5"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6pPr>
            <a:lvl7pPr marR="0" lvl="6"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7pPr>
            <a:lvl8pPr marR="0" lvl="7"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8pPr>
            <a:lvl9pPr marR="0" lvl="8"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9pPr>
          </a:lstStyle>
          <a:p>
            <a:endParaRPr/>
          </a:p>
        </p:txBody>
      </p:sp>
      <p:sp>
        <p:nvSpPr>
          <p:cNvPr id="30" name="Google Shape;30;p83"/>
          <p:cNvSpPr txBox="1">
            <a:spLocks noGrp="1"/>
          </p:cNvSpPr>
          <p:nvPr>
            <p:ph type="body" idx="1"/>
          </p:nvPr>
        </p:nvSpPr>
        <p:spPr>
          <a:xfrm>
            <a:off x="457200" y="1935162"/>
            <a:ext cx="8229600" cy="4389437"/>
          </a:xfrm>
          <a:prstGeom prst="rect">
            <a:avLst/>
          </a:prstGeom>
          <a:noFill/>
          <a:ln>
            <a:noFill/>
          </a:ln>
        </p:spPr>
        <p:txBody>
          <a:bodyPr spcFirstLastPara="1" wrap="square" lIns="91425" tIns="45700" rIns="91425" bIns="45700" anchor="t" anchorCtr="0">
            <a:noAutofit/>
          </a:bodyPr>
          <a:lstStyle>
            <a:lvl1pPr marL="457200" marR="0" lvl="0" indent="-385445" algn="l" rtl="0">
              <a:spcBef>
                <a:spcPts val="520"/>
              </a:spcBef>
              <a:spcAft>
                <a:spcPts val="0"/>
              </a:spcAft>
              <a:buClr>
                <a:srgbClr val="0BD0D9"/>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21944" algn="l" rtl="0">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L="1828800" marR="0" lvl="3" indent="-311150" algn="l" rtl="0">
              <a:spcBef>
                <a:spcPts val="400"/>
              </a:spcBef>
              <a:spcAft>
                <a:spcPts val="0"/>
              </a:spcAft>
              <a:buClr>
                <a:srgbClr val="0BD0D9"/>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11150" algn="l" rtl="0">
              <a:spcBef>
                <a:spcPts val="400"/>
              </a:spcBef>
              <a:spcAft>
                <a:spcPts val="0"/>
              </a:spcAft>
              <a:buClr>
                <a:srgbClr val="10CF9B"/>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31" name="Google Shape;31;p8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SzPts val="1400"/>
              <a:buNone/>
              <a:defRPr sz="1200" b="0" i="0" u="none">
                <a:solidFill>
                  <a:srgbClr val="045C75"/>
                </a:solidFill>
                <a:latin typeface="Constantia"/>
                <a:ea typeface="Constantia"/>
                <a:cs typeface="Constantia"/>
                <a:sym typeface="Constantia"/>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2" name="Google Shape;32;p83"/>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3" name="Google Shape;33;p8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1pPr>
            <a:lvl2pPr marL="0" marR="0" lvl="1" indent="0" algn="r" rtl="0">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2pPr>
            <a:lvl3pPr marL="0" marR="0" lvl="2" indent="0" algn="r" rtl="0">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3pPr>
            <a:lvl4pPr marL="0" marR="0" lvl="3" indent="0" algn="r" rtl="0">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4pPr>
            <a:lvl5pPr marL="0" marR="0" lvl="4" indent="0" algn="r" rtl="0">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5pPr>
            <a:lvl6pPr marL="0" marR="0" lvl="5" indent="0" algn="r" rtl="0">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6pPr>
            <a:lvl7pPr marL="0" marR="0" lvl="6" indent="0" algn="r" rtl="0">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7pPr>
            <a:lvl8pPr marL="0" marR="0" lvl="7" indent="0" algn="r" rtl="0">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8pPr>
            <a:lvl9pPr marL="0" marR="0" lvl="8" indent="0" algn="r" rtl="0">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grpSp>
        <p:nvGrpSpPr>
          <p:cNvPr id="34" name="Google Shape;34;p83"/>
          <p:cNvGrpSpPr/>
          <p:nvPr/>
        </p:nvGrpSpPr>
        <p:grpSpPr>
          <a:xfrm>
            <a:off x="-29327" y="-14808"/>
            <a:ext cx="9198219" cy="1083716"/>
            <a:chOff x="-29322" y="-1971"/>
            <a:chExt cx="9198255" cy="1086266"/>
          </a:xfrm>
        </p:grpSpPr>
        <p:sp>
          <p:nvSpPr>
            <p:cNvPr id="35" name="Google Shape;35;p83"/>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36" name="Google Shape;36;p83"/>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onstantia"/>
                <a:ea typeface="Constantia"/>
                <a:cs typeface="Constantia"/>
                <a:sym typeface="Constantia"/>
              </a:endParaRPr>
            </a:p>
          </p:txBody>
        </p:sp>
      </p:gr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88" name="Google Shape;88;p92"/>
          <p:cNvSpPr/>
          <p:nvPr/>
        </p:nvSpPr>
        <p:spPr>
          <a:xfrm>
            <a:off x="-9525" y="-7937"/>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89" name="Google Shape;89;p92"/>
          <p:cNvSpPr/>
          <p:nvPr/>
        </p:nvSpPr>
        <p:spPr>
          <a:xfrm>
            <a:off x="4381500" y="-7937"/>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grpSp>
        <p:nvGrpSpPr>
          <p:cNvPr id="90" name="Google Shape;90;p92"/>
          <p:cNvGrpSpPr/>
          <p:nvPr/>
        </p:nvGrpSpPr>
        <p:grpSpPr>
          <a:xfrm>
            <a:off x="-29327" y="-14808"/>
            <a:ext cx="9198219" cy="1083716"/>
            <a:chOff x="-29322" y="-1971"/>
            <a:chExt cx="9198255" cy="1086266"/>
          </a:xfrm>
        </p:grpSpPr>
        <p:sp>
          <p:nvSpPr>
            <p:cNvPr id="91" name="Google Shape;91;p92"/>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92" name="Google Shape;92;p92"/>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800"/>
                <a:buFont typeface="Arial"/>
                <a:buNone/>
              </a:pPr>
              <a:endParaRPr sz="1800" b="0" i="0" u="none" strike="noStrike" cap="none">
                <a:solidFill>
                  <a:schemeClr val="lt1"/>
                </a:solidFill>
                <a:latin typeface="Constantia"/>
                <a:ea typeface="Constantia"/>
                <a:cs typeface="Constantia"/>
                <a:sym typeface="Constantia"/>
              </a:endParaRPr>
            </a:p>
          </p:txBody>
        </p:sp>
      </p:grpSp>
      <p:sp>
        <p:nvSpPr>
          <p:cNvPr id="93" name="Google Shape;93;p92"/>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marR="0" lvl="0"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1pPr>
            <a:lvl2pPr marR="0" lvl="1"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2pPr>
            <a:lvl3pPr marR="0" lvl="2"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3pPr>
            <a:lvl4pPr marR="0" lvl="3"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4pPr>
            <a:lvl5pPr marR="0" lvl="4"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5pPr>
            <a:lvl6pPr marR="0" lvl="5"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6pPr>
            <a:lvl7pPr marR="0" lvl="6"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7pPr>
            <a:lvl8pPr marR="0" lvl="7"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8pPr>
            <a:lvl9pPr marR="0" lvl="8"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9pPr>
          </a:lstStyle>
          <a:p>
            <a:endParaRPr/>
          </a:p>
        </p:txBody>
      </p:sp>
      <p:sp>
        <p:nvSpPr>
          <p:cNvPr id="94" name="Google Shape;94;p92"/>
          <p:cNvSpPr txBox="1">
            <a:spLocks noGrp="1"/>
          </p:cNvSpPr>
          <p:nvPr>
            <p:ph type="body" idx="1"/>
          </p:nvPr>
        </p:nvSpPr>
        <p:spPr>
          <a:xfrm>
            <a:off x="457200" y="1935162"/>
            <a:ext cx="8229600" cy="4389437"/>
          </a:xfrm>
          <a:prstGeom prst="rect">
            <a:avLst/>
          </a:prstGeom>
          <a:noFill/>
          <a:ln>
            <a:noFill/>
          </a:ln>
        </p:spPr>
        <p:txBody>
          <a:bodyPr spcFirstLastPara="1" wrap="square" lIns="91425" tIns="45700" rIns="91425" bIns="45700" anchor="t" anchorCtr="0">
            <a:noAutofit/>
          </a:bodyPr>
          <a:lstStyle>
            <a:lvl1pPr marL="457200" marR="0" lvl="0" indent="-385445" algn="l" rtl="0">
              <a:spcBef>
                <a:spcPts val="520"/>
              </a:spcBef>
              <a:spcAft>
                <a:spcPts val="0"/>
              </a:spcAft>
              <a:buClr>
                <a:srgbClr val="0BD0D9"/>
              </a:buClr>
              <a:buSzPts val="2470"/>
              <a:buFont typeface="Noto Sans Symbols"/>
              <a:buChar char="⚫"/>
              <a:defRPr sz="2600" b="0" i="0" u="none" strike="noStrike" cap="none">
                <a:solidFill>
                  <a:schemeClr val="lt1"/>
                </a:solidFill>
                <a:latin typeface="Constantia"/>
                <a:ea typeface="Constantia"/>
                <a:cs typeface="Constantia"/>
                <a:sym typeface="Constantia"/>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lt1"/>
                </a:solidFill>
                <a:latin typeface="Constantia"/>
                <a:ea typeface="Constantia"/>
                <a:cs typeface="Constantia"/>
                <a:sym typeface="Constantia"/>
              </a:defRPr>
            </a:lvl2pPr>
            <a:lvl3pPr marL="1371600" marR="0" lvl="2" indent="-321944" algn="l" rtl="0">
              <a:spcBef>
                <a:spcPts val="420"/>
              </a:spcBef>
              <a:spcAft>
                <a:spcPts val="0"/>
              </a:spcAft>
              <a:buClr>
                <a:schemeClr val="accent2"/>
              </a:buClr>
              <a:buSzPts val="1470"/>
              <a:buFont typeface="Noto Sans Symbols"/>
              <a:buChar char="⚫"/>
              <a:defRPr sz="2100" b="0" i="0" u="none" strike="noStrike" cap="none">
                <a:solidFill>
                  <a:schemeClr val="lt1"/>
                </a:solidFill>
                <a:latin typeface="Constantia"/>
                <a:ea typeface="Constantia"/>
                <a:cs typeface="Constantia"/>
                <a:sym typeface="Constantia"/>
              </a:defRPr>
            </a:lvl3pPr>
            <a:lvl4pPr marL="1828800" marR="0" lvl="3" indent="-311150" algn="l" rtl="0">
              <a:spcBef>
                <a:spcPts val="400"/>
              </a:spcBef>
              <a:spcAft>
                <a:spcPts val="0"/>
              </a:spcAft>
              <a:buClr>
                <a:srgbClr val="0BD0D9"/>
              </a:buClr>
              <a:buSzPts val="1300"/>
              <a:buFont typeface="Noto Sans Symbols"/>
              <a:buChar char="⚫"/>
              <a:defRPr sz="2000" b="0" i="0" u="none" strike="noStrike" cap="none">
                <a:solidFill>
                  <a:schemeClr val="lt1"/>
                </a:solidFill>
                <a:latin typeface="Constantia"/>
                <a:ea typeface="Constantia"/>
                <a:cs typeface="Constantia"/>
                <a:sym typeface="Constantia"/>
              </a:defRPr>
            </a:lvl4pPr>
            <a:lvl5pPr marL="2286000" marR="0" lvl="4" indent="-311150" algn="l" rtl="0">
              <a:spcBef>
                <a:spcPts val="400"/>
              </a:spcBef>
              <a:spcAft>
                <a:spcPts val="0"/>
              </a:spcAft>
              <a:buClr>
                <a:srgbClr val="10CF9B"/>
              </a:buClr>
              <a:buSzPts val="1300"/>
              <a:buFont typeface="Noto Sans Symbols"/>
              <a:buChar char="⚫"/>
              <a:defRPr sz="2000" b="0" i="0" u="none" strike="noStrike" cap="none">
                <a:solidFill>
                  <a:schemeClr val="lt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lt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lt1"/>
                </a:solidFill>
                <a:latin typeface="Constantia"/>
                <a:ea typeface="Constantia"/>
                <a:cs typeface="Constantia"/>
                <a:sym typeface="Constantia"/>
              </a:defRPr>
            </a:lvl7pPr>
            <a:lvl8pPr marL="3657600" marR="0" lvl="7" indent="-330200" algn="l" rtl="0">
              <a:spcBef>
                <a:spcPts val="320"/>
              </a:spcBef>
              <a:spcAft>
                <a:spcPts val="0"/>
              </a:spcAft>
              <a:buClr>
                <a:schemeClr val="lt2"/>
              </a:buClr>
              <a:buSzPts val="1600"/>
              <a:buFont typeface="Constantia"/>
              <a:buChar char="•"/>
              <a:defRPr sz="1600" b="0" i="0" u="none" strike="noStrike" cap="none">
                <a:solidFill>
                  <a:schemeClr val="lt1"/>
                </a:solidFill>
                <a:latin typeface="Constantia"/>
                <a:ea typeface="Constantia"/>
                <a:cs typeface="Constantia"/>
                <a:sym typeface="Constantia"/>
              </a:defRPr>
            </a:lvl8pPr>
            <a:lvl9pPr marL="4114800" marR="0" lvl="8" indent="-317500" algn="l" rtl="0">
              <a:spcBef>
                <a:spcPts val="280"/>
              </a:spcBef>
              <a:spcAft>
                <a:spcPts val="0"/>
              </a:spcAft>
              <a:buClr>
                <a:schemeClr val="lt2"/>
              </a:buClr>
              <a:buSzPts val="1400"/>
              <a:buFont typeface="Constantia"/>
              <a:buChar char="•"/>
              <a:defRPr sz="1400" b="0" i="0" u="none" strike="noStrike" cap="none">
                <a:solidFill>
                  <a:schemeClr val="lt1"/>
                </a:solidFill>
                <a:latin typeface="Constantia"/>
                <a:ea typeface="Constantia"/>
                <a:cs typeface="Constantia"/>
                <a:sym typeface="Constantia"/>
              </a:defRPr>
            </a:lvl9pPr>
          </a:lstStyle>
          <a:p>
            <a:endParaRPr/>
          </a:p>
        </p:txBody>
      </p:sp>
      <p:sp>
        <p:nvSpPr>
          <p:cNvPr id="95" name="Google Shape;95;p9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SzPts val="1400"/>
              <a:buNone/>
              <a:defRPr sz="1200" b="0" i="0" u="none">
                <a:solidFill>
                  <a:srgbClr val="D1EAEE"/>
                </a:solidFill>
                <a:latin typeface="Constantia"/>
                <a:ea typeface="Constantia"/>
                <a:cs typeface="Constantia"/>
                <a:sym typeface="Constantia"/>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96" name="Google Shape;96;p9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97" name="Google Shape;97;p92"/>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1pPr>
            <a:lvl2pPr marL="0" marR="0" lvl="1" indent="0" algn="r" rtl="0">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2pPr>
            <a:lvl3pPr marL="0" marR="0" lvl="2" indent="0" algn="r" rtl="0">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3pPr>
            <a:lvl4pPr marL="0" marR="0" lvl="3" indent="0" algn="r" rtl="0">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4pPr>
            <a:lvl5pPr marL="0" marR="0" lvl="4" indent="0" algn="r" rtl="0">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5pPr>
            <a:lvl6pPr marL="0" marR="0" lvl="5" indent="0" algn="r" rtl="0">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6pPr>
            <a:lvl7pPr marL="0" marR="0" lvl="6" indent="0" algn="r" rtl="0">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7pPr>
            <a:lvl8pPr marL="0" marR="0" lvl="7" indent="0" algn="r" rtl="0">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8pPr>
            <a:lvl9pPr marL="0" marR="0" lvl="8" indent="0" algn="r" rtl="0">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Google Shape;105;p94"/>
          <p:cNvSpPr/>
          <p:nvPr/>
        </p:nvSpPr>
        <p:spPr>
          <a:xfrm rot="-10380000" flipH="1">
            <a:off x="3165475" y="1108075"/>
            <a:ext cx="5257800" cy="4114800"/>
          </a:xfrm>
          <a:custGeom>
            <a:avLst/>
            <a:gdLst/>
            <a:ahLst/>
            <a:cxnLst/>
            <a:rect l="l" t="t" r="r" b="b"/>
            <a:pathLst>
              <a:path w="5257800" h="4114800" extrusionOk="0">
                <a:moveTo>
                  <a:pt x="0" y="0"/>
                </a:moveTo>
                <a:lnTo>
                  <a:pt x="5107774" y="0"/>
                </a:lnTo>
                <a:lnTo>
                  <a:pt x="5257800" y="150026"/>
                </a:lnTo>
                <a:lnTo>
                  <a:pt x="5257800" y="4114800"/>
                </a:lnTo>
                <a:lnTo>
                  <a:pt x="0" y="4114800"/>
                </a:lnTo>
                <a:lnTo>
                  <a:pt x="0" y="0"/>
                </a:lnTo>
                <a:lnTo>
                  <a:pt x="0" y="0"/>
                </a:lnTo>
                <a:close/>
              </a:path>
            </a:pathLst>
          </a:custGeom>
          <a:solidFill>
            <a:srgbClr val="FFFFFF"/>
          </a:solidFill>
          <a:ln w="9525" cap="rnd" cmpd="sng">
            <a:solidFill>
              <a:srgbClr val="C0C0C0"/>
            </a:solidFill>
            <a:prstDash val="solid"/>
            <a:miter lim="800000"/>
            <a:headEnd type="none" w="sm" len="sm"/>
            <a:tailEnd type="none" w="sm" len="sm"/>
          </a:ln>
          <a:effectLst>
            <a:outerShdw blurRad="63500" dist="38499" dir="7500041" sx="98500" sy="100079" kx="98485">
              <a:srgbClr val="000000">
                <a:alpha val="2470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6" name="Google Shape;106;p94"/>
          <p:cNvSpPr/>
          <p:nvPr/>
        </p:nvSpPr>
        <p:spPr>
          <a:xfrm rot="-10380000" flipH="1">
            <a:off x="8004175" y="5359400"/>
            <a:ext cx="155575" cy="155575"/>
          </a:xfrm>
          <a:prstGeom prst="rtTriangle">
            <a:avLst/>
          </a:prstGeom>
          <a:solidFill>
            <a:srgbClr val="FFFFFF"/>
          </a:solidFill>
          <a:ln w="12700" cap="flat" cmpd="sng">
            <a:solidFill>
              <a:srgbClr val="FFFFFF"/>
            </a:solidFill>
            <a:prstDash val="solid"/>
            <a:bevel/>
            <a:headEnd type="none" w="sm" len="sm"/>
            <a:tailEnd type="none" w="sm" len="sm"/>
          </a:ln>
          <a:effectLst>
            <a:outerShdw blurRad="63500" dist="6350" dir="12899787">
              <a:srgbClr val="000000">
                <a:alpha val="46666"/>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7" name="Google Shape;107;p94"/>
          <p:cNvSpPr/>
          <p:nvPr/>
        </p:nvSpPr>
        <p:spPr>
          <a:xfrm rot="10800000" flipH="1">
            <a:off x="-9525" y="5816600"/>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8" name="Google Shape;108;p94"/>
          <p:cNvSpPr/>
          <p:nvPr/>
        </p:nvSpPr>
        <p:spPr>
          <a:xfrm rot="10800000" flipH="1">
            <a:off x="4381500" y="6219825"/>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9" name="Google Shape;109;p94"/>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marR="0" lvl="0"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1pPr>
            <a:lvl2pPr marR="0" lvl="1"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2pPr>
            <a:lvl3pPr marR="0" lvl="2"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3pPr>
            <a:lvl4pPr marR="0" lvl="3"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4pPr>
            <a:lvl5pPr marR="0" lvl="4"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5pPr>
            <a:lvl6pPr marR="0" lvl="5"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6pPr>
            <a:lvl7pPr marR="0" lvl="6"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7pPr>
            <a:lvl8pPr marR="0" lvl="7"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8pPr>
            <a:lvl9pPr marR="0" lvl="8"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9pPr>
          </a:lstStyle>
          <a:p>
            <a:endParaRPr/>
          </a:p>
        </p:txBody>
      </p:sp>
      <p:sp>
        <p:nvSpPr>
          <p:cNvPr id="110" name="Google Shape;110;p94"/>
          <p:cNvSpPr txBox="1">
            <a:spLocks noGrp="1"/>
          </p:cNvSpPr>
          <p:nvPr>
            <p:ph type="body" idx="1"/>
          </p:nvPr>
        </p:nvSpPr>
        <p:spPr>
          <a:xfrm>
            <a:off x="457200" y="1935162"/>
            <a:ext cx="8229600" cy="4389437"/>
          </a:xfrm>
          <a:prstGeom prst="rect">
            <a:avLst/>
          </a:prstGeom>
          <a:noFill/>
          <a:ln>
            <a:noFill/>
          </a:ln>
        </p:spPr>
        <p:txBody>
          <a:bodyPr spcFirstLastPara="1" wrap="square" lIns="91425" tIns="45700" rIns="91425" bIns="45700" anchor="t" anchorCtr="0">
            <a:noAutofit/>
          </a:bodyPr>
          <a:lstStyle>
            <a:lvl1pPr marL="457200" marR="0" lvl="0" indent="-385445" algn="l" rtl="0">
              <a:spcBef>
                <a:spcPts val="520"/>
              </a:spcBef>
              <a:spcAft>
                <a:spcPts val="0"/>
              </a:spcAft>
              <a:buClr>
                <a:srgbClr val="0BD0D9"/>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21944" algn="l" rtl="0">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L="1828800" marR="0" lvl="3" indent="-311150" algn="l" rtl="0">
              <a:spcBef>
                <a:spcPts val="400"/>
              </a:spcBef>
              <a:spcAft>
                <a:spcPts val="0"/>
              </a:spcAft>
              <a:buClr>
                <a:srgbClr val="0BD0D9"/>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11150" algn="l" rtl="0">
              <a:spcBef>
                <a:spcPts val="400"/>
              </a:spcBef>
              <a:spcAft>
                <a:spcPts val="0"/>
              </a:spcAft>
              <a:buClr>
                <a:srgbClr val="10CF9B"/>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111" name="Google Shape;111;p9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SzPts val="1400"/>
              <a:buNone/>
              <a:defRPr sz="1200" b="0" i="0" u="none">
                <a:solidFill>
                  <a:srgbClr val="045C75"/>
                </a:solidFill>
                <a:latin typeface="Constantia"/>
                <a:ea typeface="Constantia"/>
                <a:cs typeface="Constantia"/>
                <a:sym typeface="Constantia"/>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2" name="Google Shape;112;p94"/>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3" name="Google Shape;113;p94"/>
          <p:cNvSpPr txBox="1">
            <a:spLocks noGrp="1"/>
          </p:cNvSpPr>
          <p:nvPr>
            <p:ph type="sldNum" idx="12"/>
          </p:nvPr>
        </p:nvSpPr>
        <p:spPr>
          <a:xfrm>
            <a:off x="8077200" y="6356350"/>
            <a:ext cx="609600" cy="365125"/>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1pPr>
            <a:lvl2pPr marL="0" marR="0" lvl="1" indent="0" algn="r" rtl="0">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2pPr>
            <a:lvl3pPr marL="0" marR="0" lvl="2" indent="0" algn="r" rtl="0">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3pPr>
            <a:lvl4pPr marL="0" marR="0" lvl="3" indent="0" algn="r" rtl="0">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4pPr>
            <a:lvl5pPr marL="0" marR="0" lvl="4" indent="0" algn="r" rtl="0">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5pPr>
            <a:lvl6pPr marL="0" marR="0" lvl="5" indent="0" algn="r" rtl="0">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6pPr>
            <a:lvl7pPr marL="0" marR="0" lvl="6" indent="0" algn="r" rtl="0">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7pPr>
            <a:lvl8pPr marL="0" marR="0" lvl="7" indent="0" algn="r" rtl="0">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8pPr>
            <a:lvl9pPr marL="0" marR="0" lvl="8" indent="0" algn="r" rtl="0">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
          <p:cNvSpPr txBox="1">
            <a:spLocks noGrp="1"/>
          </p:cNvSpPr>
          <p:nvPr>
            <p:ph type="ctrTitle" idx="4294967295"/>
          </p:nvPr>
        </p:nvSpPr>
        <p:spPr>
          <a:xfrm>
            <a:off x="533400" y="1447800"/>
            <a:ext cx="7851648" cy="1828800"/>
          </a:xfrm>
          <a:prstGeom prst="rect">
            <a:avLst/>
          </a:prstGeom>
          <a:noFill/>
          <a:ln>
            <a:noFill/>
          </a:ln>
        </p:spPr>
        <p:txBody>
          <a:bodyPr spcFirstLastPara="1" wrap="square" lIns="0" tIns="0" rIns="18275" bIns="0" anchor="b" anchorCtr="0">
            <a:normAutofit/>
          </a:bodyPr>
          <a:lstStyle/>
          <a:p>
            <a:pPr marL="0" marR="0" lvl="0" indent="0" algn="r" rtl="0">
              <a:lnSpc>
                <a:spcPct val="100000"/>
              </a:lnSpc>
              <a:spcBef>
                <a:spcPts val="0"/>
              </a:spcBef>
              <a:spcAft>
                <a:spcPts val="0"/>
              </a:spcAft>
              <a:buClr>
                <a:srgbClr val="4CE0EA"/>
              </a:buClr>
              <a:buSzPts val="5600"/>
              <a:buFont typeface="Calibri"/>
              <a:buNone/>
            </a:pPr>
            <a:r>
              <a:rPr lang="en-US" sz="5600" b="1" i="0" u="none" strike="noStrike" cap="none">
                <a:solidFill>
                  <a:srgbClr val="4CE0EA"/>
                </a:solidFill>
                <a:latin typeface="Calibri"/>
                <a:ea typeface="Calibri"/>
                <a:cs typeface="Calibri"/>
                <a:sym typeface="Calibri"/>
              </a:rPr>
              <a:t>SQL COMMANDS</a:t>
            </a:r>
            <a:endParaRPr/>
          </a:p>
        </p:txBody>
      </p:sp>
      <p:sp>
        <p:nvSpPr>
          <p:cNvPr id="126" name="Google Shape;126;p1"/>
          <p:cNvSpPr txBox="1">
            <a:spLocks noGrp="1"/>
          </p:cNvSpPr>
          <p:nvPr>
            <p:ph type="subTitle" idx="1"/>
          </p:nvPr>
        </p:nvSpPr>
        <p:spPr>
          <a:xfrm>
            <a:off x="533400" y="3276600"/>
            <a:ext cx="7854950" cy="1752600"/>
          </a:xfrm>
          <a:prstGeom prst="rect">
            <a:avLst/>
          </a:prstGeom>
          <a:noFill/>
          <a:ln>
            <a:noFill/>
          </a:ln>
        </p:spPr>
        <p:txBody>
          <a:bodyPr spcFirstLastPara="1" wrap="square" lIns="0" tIns="45700" rIns="18275" bIns="45700" anchor="t" anchorCtr="0">
            <a:noAutofit/>
          </a:bodyPr>
          <a:lstStyle/>
          <a:p>
            <a:pPr marL="0" lvl="0" indent="0" algn="r" rtl="0">
              <a:lnSpc>
                <a:spcPct val="100000"/>
              </a:lnSpc>
              <a:spcBef>
                <a:spcPts val="0"/>
              </a:spcBef>
              <a:spcAft>
                <a:spcPts val="0"/>
              </a:spcAft>
              <a:buSzPts val="2470"/>
              <a:buNone/>
            </a:pPr>
            <a:endParaRPr sz="2600" b="0" i="0" u="none">
              <a:solidFill>
                <a:schemeClr val="lt1"/>
              </a:solidFill>
              <a:latin typeface="Constantia"/>
              <a:ea typeface="Constantia"/>
              <a:cs typeface="Constantia"/>
              <a:sym typeface="Constantia"/>
            </a:endParaRPr>
          </a:p>
          <a:p>
            <a:pPr marL="0" lvl="0" indent="0" algn="r" rtl="0">
              <a:lnSpc>
                <a:spcPct val="100000"/>
              </a:lnSpc>
              <a:spcBef>
                <a:spcPts val="520"/>
              </a:spcBef>
              <a:spcAft>
                <a:spcPts val="0"/>
              </a:spcAft>
              <a:buSzPts val="2470"/>
              <a:buNone/>
            </a:pPr>
            <a:r>
              <a:rPr lang="en-US" sz="2600" b="0" i="0" u="none">
                <a:solidFill>
                  <a:schemeClr val="lt1"/>
                </a:solidFill>
                <a:latin typeface="Constantia"/>
                <a:ea typeface="Constantia"/>
                <a:cs typeface="Constantia"/>
                <a:sym typeface="Constantia"/>
              </a:rPr>
              <a:t>Database systems</a:t>
            </a:r>
            <a:endParaRPr/>
          </a:p>
          <a:p>
            <a:pPr marL="0" lvl="0" indent="0" algn="r" rtl="0">
              <a:lnSpc>
                <a:spcPct val="100000"/>
              </a:lnSpc>
              <a:spcBef>
                <a:spcPts val="520"/>
              </a:spcBef>
              <a:spcAft>
                <a:spcPts val="0"/>
              </a:spcAft>
              <a:buSzPts val="2470"/>
              <a:buNone/>
            </a:pPr>
            <a:r>
              <a:rPr lang="en-US" sz="2600" b="0" i="0" u="none">
                <a:solidFill>
                  <a:schemeClr val="lt1"/>
                </a:solidFill>
                <a:latin typeface="Constantia"/>
                <a:ea typeface="Constantia"/>
                <a:cs typeface="Constantia"/>
                <a:sym typeface="Constantia"/>
              </a:rPr>
              <a:t>SCSE</a:t>
            </a:r>
            <a:endParaRPr/>
          </a:p>
          <a:p>
            <a:pPr marL="0" marR="45720" lvl="0" indent="0" algn="r" rtl="0">
              <a:spcBef>
                <a:spcPts val="520"/>
              </a:spcBef>
              <a:spcAft>
                <a:spcPts val="0"/>
              </a:spcAft>
              <a:buSzPts val="2470"/>
              <a:buNone/>
            </a:pPr>
            <a:endParaRPr sz="2600" b="0" i="0" u="none">
              <a:solidFill>
                <a:schemeClr val="lt1"/>
              </a:solidFill>
              <a:latin typeface="Constantia"/>
              <a:ea typeface="Constantia"/>
              <a:cs typeface="Constantia"/>
              <a:sym typeface="Constant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0"/>
          <p:cNvSpPr txBox="1">
            <a:spLocks noGrp="1"/>
          </p:cNvSpPr>
          <p:nvPr>
            <p:ph type="title"/>
          </p:nvPr>
        </p:nvSpPr>
        <p:spPr>
          <a:xfrm>
            <a:off x="536575" y="1219200"/>
            <a:ext cx="8061325" cy="492125"/>
          </a:xfrm>
          <a:prstGeom prst="rect">
            <a:avLst/>
          </a:prstGeom>
          <a:noFill/>
          <a:ln>
            <a:noFill/>
          </a:ln>
        </p:spPr>
        <p:txBody>
          <a:bodyPr spcFirstLastPara="1" wrap="square" lIns="0" tIns="0" rIns="0" bIns="0" anchor="b" anchorCtr="0">
            <a:spAutoFit/>
          </a:bodyPr>
          <a:lstStyle/>
          <a:p>
            <a:pPr marL="438150" lvl="0" indent="0" algn="l"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Example of creating table from another table:</a:t>
            </a:r>
            <a:endParaRPr/>
          </a:p>
        </p:txBody>
      </p:sp>
      <p:sp>
        <p:nvSpPr>
          <p:cNvPr id="178" name="Google Shape;178;p10"/>
          <p:cNvSpPr txBox="1"/>
          <p:nvPr/>
        </p:nvSpPr>
        <p:spPr>
          <a:xfrm>
            <a:off x="536575" y="2133600"/>
            <a:ext cx="8075612" cy="984250"/>
          </a:xfrm>
          <a:prstGeom prst="rect">
            <a:avLst/>
          </a:prstGeom>
          <a:noFill/>
          <a:ln>
            <a:noFill/>
          </a:ln>
        </p:spPr>
        <p:txBody>
          <a:bodyPr spcFirstLastPara="1" wrap="square" lIns="0" tIns="0" rIns="0" bIns="0" anchor="t" anchorCtr="0">
            <a:spAutoFit/>
          </a:bodyPr>
          <a:lstStyle/>
          <a:p>
            <a:pPr marL="355600" marR="0" lvl="0" indent="-342900" algn="just" rtl="0">
              <a:lnSpc>
                <a:spcPct val="100000"/>
              </a:lnSpc>
              <a:spcBef>
                <a:spcPts val="0"/>
              </a:spcBef>
              <a:spcAft>
                <a:spcPts val="0"/>
              </a:spcAft>
              <a:buClr>
                <a:schemeClr val="dk1"/>
              </a:buClr>
              <a:buSzPts val="3200"/>
              <a:buFont typeface="Arial"/>
              <a:buChar char="•"/>
            </a:pPr>
            <a:r>
              <a:rPr lang="en-US" sz="3200" b="0" i="0" u="none">
                <a:solidFill>
                  <a:schemeClr val="dk1"/>
                </a:solidFill>
                <a:latin typeface="Constantia"/>
                <a:ea typeface="Constantia"/>
                <a:cs typeface="Constantia"/>
                <a:sym typeface="Constantia"/>
              </a:rPr>
              <a:t>Create table Person2 as select PersonID, FirstName From Persons;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1"/>
          <p:cNvSpPr txBox="1">
            <a:spLocks noGrp="1"/>
          </p:cNvSpPr>
          <p:nvPr>
            <p:ph type="title"/>
          </p:nvPr>
        </p:nvSpPr>
        <p:spPr>
          <a:xfrm>
            <a:off x="541337" y="762000"/>
            <a:ext cx="8062912" cy="677862"/>
          </a:xfrm>
          <a:prstGeom prst="rect">
            <a:avLst/>
          </a:prstGeom>
          <a:noFill/>
          <a:ln>
            <a:noFill/>
          </a:ln>
        </p:spPr>
        <p:txBody>
          <a:bodyPr spcFirstLastPara="1" wrap="square" lIns="0" tIns="0" rIns="0" bIns="0" anchor="b" anchorCtr="0">
            <a:spAutoFit/>
          </a:bodyPr>
          <a:lstStyle/>
          <a:p>
            <a:pPr marL="1149350" lvl="0" indent="0" algn="l" rtl="0">
              <a:lnSpc>
                <a:spcPct val="100000"/>
              </a:lnSpc>
              <a:spcBef>
                <a:spcPts val="0"/>
              </a:spcBef>
              <a:spcAft>
                <a:spcPts val="0"/>
              </a:spcAft>
              <a:buClr>
                <a:schemeClr val="dk2"/>
              </a:buClr>
              <a:buSzPts val="5000"/>
              <a:buFont typeface="Calibri"/>
              <a:buNone/>
            </a:pPr>
            <a:r>
              <a:rPr lang="en-US" sz="5000" b="0" i="0" u="none">
                <a:solidFill>
                  <a:schemeClr val="dk2"/>
                </a:solidFill>
                <a:latin typeface="Calibri"/>
                <a:ea typeface="Calibri"/>
                <a:cs typeface="Calibri"/>
                <a:sym typeface="Calibri"/>
              </a:rPr>
              <a:t>Alter Table Statement</a:t>
            </a:r>
            <a:endParaRPr/>
          </a:p>
        </p:txBody>
      </p:sp>
      <p:sp>
        <p:nvSpPr>
          <p:cNvPr id="184" name="Google Shape;184;p11"/>
          <p:cNvSpPr txBox="1"/>
          <p:nvPr/>
        </p:nvSpPr>
        <p:spPr>
          <a:xfrm>
            <a:off x="536575" y="1676400"/>
            <a:ext cx="8072437" cy="3446462"/>
          </a:xfrm>
          <a:prstGeom prst="rect">
            <a:avLst/>
          </a:prstGeom>
          <a:noFill/>
          <a:ln>
            <a:noFill/>
          </a:ln>
        </p:spPr>
        <p:txBody>
          <a:bodyPr spcFirstLastPara="1" wrap="square" lIns="0" tIns="0" rIns="0" bIns="0" anchor="t" anchorCtr="0">
            <a:spAutoFit/>
          </a:bodyPr>
          <a:lstStyle/>
          <a:p>
            <a:pPr marL="355600" marR="0" lvl="0" indent="-342900" algn="just" rtl="0">
              <a:lnSpc>
                <a:spcPct val="100000"/>
              </a:lnSpc>
              <a:spcBef>
                <a:spcPts val="0"/>
              </a:spcBef>
              <a:spcAft>
                <a:spcPts val="0"/>
              </a:spcAft>
              <a:buClr>
                <a:schemeClr val="dk1"/>
              </a:buClr>
              <a:buSzPts val="3200"/>
              <a:buFont typeface="Arial"/>
              <a:buChar char="•"/>
            </a:pPr>
            <a:r>
              <a:rPr lang="en-US" sz="3200" b="0" i="0" u="none">
                <a:solidFill>
                  <a:schemeClr val="dk1"/>
                </a:solidFill>
                <a:latin typeface="Constantia"/>
                <a:ea typeface="Constantia"/>
                <a:cs typeface="Constantia"/>
                <a:sym typeface="Constantia"/>
              </a:rPr>
              <a:t>A DBA can make changes to the table structure or column definitions after the table has been created in the database.</a:t>
            </a:r>
            <a:endParaRPr/>
          </a:p>
          <a:p>
            <a:pPr marL="355600" marR="0" lvl="0" indent="-342900" algn="just" rtl="0">
              <a:lnSpc>
                <a:spcPct val="100000"/>
              </a:lnSpc>
              <a:spcBef>
                <a:spcPts val="0"/>
              </a:spcBef>
              <a:spcAft>
                <a:spcPts val="0"/>
              </a:spcAft>
              <a:buClr>
                <a:schemeClr val="dk1"/>
              </a:buClr>
              <a:buSzPts val="3200"/>
              <a:buFont typeface="Arial"/>
              <a:buChar char="•"/>
            </a:pPr>
            <a:r>
              <a:rPr lang="en-US" sz="3200" b="0" i="0" u="none">
                <a:solidFill>
                  <a:schemeClr val="dk1"/>
                </a:solidFill>
                <a:latin typeface="Constantia"/>
                <a:ea typeface="Constantia"/>
                <a:cs typeface="Constantia"/>
                <a:sym typeface="Constantia"/>
              </a:rPr>
              <a:t>The DDL command ALTER TABLE is used to perform such actions.</a:t>
            </a:r>
            <a:endParaRPr/>
          </a:p>
          <a:p>
            <a:pPr marL="355600" marR="0" lvl="0" indent="-342900" algn="just" rtl="0">
              <a:lnSpc>
                <a:spcPct val="100000"/>
              </a:lnSpc>
              <a:spcBef>
                <a:spcPts val="0"/>
              </a:spcBef>
              <a:spcAft>
                <a:spcPts val="0"/>
              </a:spcAft>
              <a:buClr>
                <a:schemeClr val="dk1"/>
              </a:buClr>
              <a:buSzPts val="3200"/>
              <a:buFont typeface="Arial"/>
              <a:buChar char="•"/>
            </a:pPr>
            <a:r>
              <a:rPr lang="en-US" sz="3200" b="0" i="0" u="none">
                <a:solidFill>
                  <a:schemeClr val="dk1"/>
                </a:solidFill>
                <a:latin typeface="Constantia"/>
                <a:ea typeface="Constantia"/>
                <a:cs typeface="Constantia"/>
                <a:sym typeface="Constantia"/>
              </a:rPr>
              <a:t>The ALTER TABLE statement is used to add, drop, rename, and modify a column in a table.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p:nvPr/>
        </p:nvSpPr>
        <p:spPr>
          <a:xfrm>
            <a:off x="592137" y="1066800"/>
            <a:ext cx="7480300" cy="4270375"/>
          </a:xfrm>
          <a:prstGeom prst="rect">
            <a:avLst/>
          </a:prstGeom>
          <a:noFill/>
          <a:ln>
            <a:noFill/>
          </a:ln>
        </p:spPr>
        <p:txBody>
          <a:bodyPr spcFirstLastPara="1" wrap="square" lIns="0" tIns="0" rIns="0" bIns="0" anchor="t" anchorCtr="0">
            <a:spAutoFit/>
          </a:bodyPr>
          <a:lstStyle/>
          <a:p>
            <a:pPr marL="355600" marR="0" lvl="0" indent="-342900" algn="l" rtl="0">
              <a:lnSpc>
                <a:spcPct val="1125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To Add a column in an existing table:</a:t>
            </a:r>
            <a:endParaRPr/>
          </a:p>
          <a:p>
            <a:pPr marL="355600" marR="0" lvl="0" indent="-342900" algn="l" rtl="0">
              <a:lnSpc>
                <a:spcPct val="112500"/>
              </a:lnSpc>
              <a:spcBef>
                <a:spcPts val="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355600" marR="0" lvl="0" indent="-342900" algn="l" rtl="0">
              <a:lnSpc>
                <a:spcPct val="1125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Syntax:</a:t>
            </a:r>
            <a:endParaRPr/>
          </a:p>
          <a:p>
            <a:pPr marL="355600" marR="0" lvl="0" indent="-342900" algn="l" rtl="0">
              <a:lnSpc>
                <a:spcPct val="112500"/>
              </a:lnSpc>
              <a:spcBef>
                <a:spcPts val="0"/>
              </a:spcBef>
              <a:spcAft>
                <a:spcPts val="0"/>
              </a:spcAft>
              <a:buClr>
                <a:schemeClr val="dk1"/>
              </a:buClr>
              <a:buSzPts val="3200"/>
              <a:buFont typeface="Constantia"/>
              <a:buNone/>
            </a:pPr>
            <a:r>
              <a:rPr lang="en-US" sz="3200" b="0" i="0" u="none">
                <a:solidFill>
                  <a:schemeClr val="dk1"/>
                </a:solidFill>
                <a:latin typeface="Constantia"/>
                <a:ea typeface="Constantia"/>
                <a:cs typeface="Constantia"/>
                <a:sym typeface="Constantia"/>
              </a:rPr>
              <a:t>ALTER TABLE table_name ADD column_name datatype;</a:t>
            </a:r>
            <a:endParaRPr/>
          </a:p>
          <a:p>
            <a:pPr marL="355600" marR="0" lvl="0" indent="-342900" algn="l" rtl="0">
              <a:lnSpc>
                <a:spcPct val="112500"/>
              </a:lnSpc>
              <a:spcBef>
                <a:spcPts val="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355600" marR="0" lvl="0" indent="-342900" algn="l" rtl="0">
              <a:lnSpc>
                <a:spcPct val="1125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Example:</a:t>
            </a:r>
            <a:endParaRPr/>
          </a:p>
          <a:p>
            <a:pPr marL="355600" marR="0" lvl="0" indent="-342900" algn="l" rtl="0">
              <a:lnSpc>
                <a:spcPct val="1125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ALTER TABLE Person ADD weight_in_Kgs int;</a:t>
            </a:r>
            <a:endParaRPr/>
          </a:p>
          <a:p>
            <a:pPr marL="0" marR="0" lvl="0" indent="0" algn="l" rtl="0">
              <a:lnSpc>
                <a:spcPct val="100000"/>
              </a:lnSpc>
              <a:spcBef>
                <a:spcPts val="0"/>
              </a:spcBef>
              <a:spcAft>
                <a:spcPts val="0"/>
              </a:spcAft>
              <a:buNone/>
            </a:pPr>
            <a:endParaRPr sz="3200" b="0" i="0" u="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3"/>
          <p:cNvSpPr txBox="1"/>
          <p:nvPr/>
        </p:nvSpPr>
        <p:spPr>
          <a:xfrm>
            <a:off x="528637" y="1143000"/>
            <a:ext cx="8075612" cy="4432300"/>
          </a:xfrm>
          <a:prstGeom prst="rect">
            <a:avLst/>
          </a:prstGeom>
          <a:noFill/>
          <a:ln>
            <a:noFill/>
          </a:ln>
        </p:spPr>
        <p:txBody>
          <a:bodyPr spcFirstLastPara="1" wrap="square" lIns="0" tIns="0" rIns="0" bIns="0" anchor="t" anchorCtr="0">
            <a:spAutoFit/>
          </a:bodyPr>
          <a:lstStyle/>
          <a:p>
            <a:pPr marL="12700" marR="0" lvl="0" indent="-203200" algn="just" rtl="0">
              <a:lnSpc>
                <a:spcPct val="9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 To delete a column in an existing table:</a:t>
            </a:r>
            <a:endParaRPr/>
          </a:p>
          <a:p>
            <a:pPr marL="12700" marR="0" lvl="0" indent="0" algn="just" rtl="0">
              <a:lnSpc>
                <a:spcPct val="90000"/>
              </a:lnSpc>
              <a:spcBef>
                <a:spcPts val="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12700" marR="0" lvl="0" indent="0" algn="just" rtl="0">
              <a:lnSpc>
                <a:spcPct val="9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Syntax:</a:t>
            </a:r>
            <a:endParaRPr/>
          </a:p>
          <a:p>
            <a:pPr marL="12700" marR="0" lvl="0" indent="0" algn="just" rtl="0">
              <a:lnSpc>
                <a:spcPct val="90000"/>
              </a:lnSpc>
              <a:spcBef>
                <a:spcPts val="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12700" marR="0" lvl="0" indent="0" algn="just" rtl="0">
              <a:lnSpc>
                <a:spcPct val="90000"/>
              </a:lnSpc>
              <a:spcBef>
                <a:spcPts val="0"/>
              </a:spcBef>
              <a:spcAft>
                <a:spcPts val="0"/>
              </a:spcAft>
              <a:buClr>
                <a:schemeClr val="dk1"/>
              </a:buClr>
              <a:buSzPts val="3200"/>
              <a:buFont typeface="Constantia"/>
              <a:buNone/>
            </a:pPr>
            <a:r>
              <a:rPr lang="en-US" sz="3200" b="0" i="0" u="none">
                <a:solidFill>
                  <a:schemeClr val="dk1"/>
                </a:solidFill>
                <a:latin typeface="Constantia"/>
                <a:ea typeface="Constantia"/>
                <a:cs typeface="Constantia"/>
                <a:sym typeface="Constantia"/>
              </a:rPr>
              <a:t>ALTER TABLE table_name DROP COLUMN column_name;</a:t>
            </a:r>
            <a:endParaRPr/>
          </a:p>
          <a:p>
            <a:pPr marL="12700" marR="0" lvl="0" indent="0" algn="just" rtl="0">
              <a:lnSpc>
                <a:spcPct val="90000"/>
              </a:lnSpc>
              <a:spcBef>
                <a:spcPts val="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12700" marR="0" lvl="0" indent="0" algn="just" rtl="0">
              <a:lnSpc>
                <a:spcPct val="9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Example:</a:t>
            </a:r>
            <a:endParaRPr/>
          </a:p>
          <a:p>
            <a:pPr marL="12700" marR="0" lvl="0" indent="0" algn="just" rtl="0">
              <a:lnSpc>
                <a:spcPct val="9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ALTER TABLE Person DROP COLUMN </a:t>
            </a:r>
            <a:r>
              <a:rPr lang="en-US" sz="3200" b="0" i="0" u="none">
                <a:solidFill>
                  <a:schemeClr val="dk1"/>
                </a:solidFill>
                <a:latin typeface="Constantia"/>
                <a:ea typeface="Constantia"/>
                <a:cs typeface="Constantia"/>
                <a:sym typeface="Constantia"/>
              </a:rPr>
              <a:t>weight_in_Kgs;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4"/>
          <p:cNvSpPr txBox="1"/>
          <p:nvPr/>
        </p:nvSpPr>
        <p:spPr>
          <a:xfrm>
            <a:off x="457200" y="1303337"/>
            <a:ext cx="7729537" cy="5386387"/>
          </a:xfrm>
          <a:prstGeom prst="rect">
            <a:avLst/>
          </a:prstGeom>
          <a:noFill/>
          <a:ln>
            <a:noFill/>
          </a:ln>
        </p:spPr>
        <p:txBody>
          <a:bodyPr spcFirstLastPara="1" wrap="square" lIns="0" tIns="0" rIns="0" bIns="0" anchor="t" anchorCtr="0">
            <a:spAutoFit/>
          </a:bodyPr>
          <a:lstStyle/>
          <a:p>
            <a:pPr marL="12700" marR="0" lvl="0" indent="-203200" algn="just" rtl="0">
              <a:lnSpc>
                <a:spcPct val="10625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 To rename a column in an existing table:</a:t>
            </a:r>
            <a:endParaRPr/>
          </a:p>
          <a:p>
            <a:pPr marL="12700" marR="0" lvl="0" indent="0" algn="just" rtl="0">
              <a:lnSpc>
                <a:spcPct val="106250"/>
              </a:lnSpc>
              <a:spcBef>
                <a:spcPts val="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12700" marR="0" lvl="0" indent="0" algn="just" rtl="0">
              <a:lnSpc>
                <a:spcPct val="10625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Syntax:</a:t>
            </a:r>
            <a:endParaRPr/>
          </a:p>
          <a:p>
            <a:pPr marL="12700" marR="0" lvl="0" indent="0" algn="just" rtl="0">
              <a:lnSpc>
                <a:spcPct val="106250"/>
              </a:lnSpc>
              <a:spcBef>
                <a:spcPts val="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12700" marR="0" lvl="0" indent="0" algn="just" rtl="0">
              <a:lnSpc>
                <a:spcPct val="10625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ALTER TABLE table_name RENAME COLUMN existing_column_name</a:t>
            </a:r>
            <a:endParaRPr/>
          </a:p>
          <a:p>
            <a:pPr marL="12700" marR="0" lvl="0" indent="0" algn="just" rtl="0">
              <a:lnSpc>
                <a:spcPct val="10625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To new_column_name; </a:t>
            </a:r>
            <a:endParaRPr/>
          </a:p>
          <a:p>
            <a:pPr marL="12700" marR="0" lvl="0" indent="0" algn="just" rtl="0">
              <a:lnSpc>
                <a:spcPct val="106250"/>
              </a:lnSpc>
              <a:spcBef>
                <a:spcPts val="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12700" marR="0" lvl="0" indent="0" algn="just" rtl="0">
              <a:lnSpc>
                <a:spcPct val="10625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Example:</a:t>
            </a:r>
            <a:endParaRPr/>
          </a:p>
          <a:p>
            <a:pPr marL="12700" marR="0" lvl="0" indent="0" algn="just" rtl="0">
              <a:lnSpc>
                <a:spcPct val="10625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ALTER TABLE Person RENAME COLUMN </a:t>
            </a:r>
            <a:r>
              <a:rPr lang="en-US" sz="3200" b="0" i="0" u="none">
                <a:solidFill>
                  <a:schemeClr val="dk1"/>
                </a:solidFill>
                <a:latin typeface="Constantia"/>
                <a:ea typeface="Constantia"/>
                <a:cs typeface="Constantia"/>
                <a:sym typeface="Constantia"/>
              </a:rPr>
              <a:t>weight_in_Kgs To Wght_in_kgs;</a:t>
            </a:r>
            <a:endParaRPr sz="32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3200" b="0" i="0" u="non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5"/>
          <p:cNvSpPr txBox="1"/>
          <p:nvPr/>
        </p:nvSpPr>
        <p:spPr>
          <a:xfrm>
            <a:off x="381000" y="1066800"/>
            <a:ext cx="8074025" cy="5416550"/>
          </a:xfrm>
          <a:prstGeom prst="rect">
            <a:avLst/>
          </a:prstGeom>
          <a:noFill/>
          <a:ln>
            <a:noFill/>
          </a:ln>
        </p:spPr>
        <p:txBody>
          <a:bodyPr spcFirstLastPara="1" wrap="square" lIns="0" tIns="0" rIns="0" bIns="0" anchor="t" anchorCtr="0">
            <a:spAutoFit/>
          </a:bodyPr>
          <a:lstStyle/>
          <a:p>
            <a:pPr marL="12700" marR="0" lvl="0" indent="-203200" algn="just" rtl="0">
              <a:lnSpc>
                <a:spcPct val="100000"/>
              </a:lnSpc>
              <a:spcBef>
                <a:spcPts val="0"/>
              </a:spcBef>
              <a:spcAft>
                <a:spcPts val="0"/>
              </a:spcAft>
              <a:buClr>
                <a:schemeClr val="dk1"/>
              </a:buClr>
              <a:buSzPts val="3200"/>
              <a:buFont typeface="Arial"/>
              <a:buChar char="•"/>
            </a:pPr>
            <a:r>
              <a:rPr lang="en-US" sz="3200" b="0" i="0" u="none">
                <a:solidFill>
                  <a:schemeClr val="dk1"/>
                </a:solidFill>
                <a:latin typeface="Constantia"/>
                <a:ea typeface="Constantia"/>
                <a:cs typeface="Constantia"/>
                <a:sym typeface="Constantia"/>
              </a:rPr>
              <a:t> To modify a table by changing the data type of a column in a table</a:t>
            </a:r>
            <a:endParaRPr/>
          </a:p>
          <a:p>
            <a:pPr marL="12700" marR="0" lvl="0" indent="0" algn="just" rtl="0">
              <a:lnSpc>
                <a:spcPct val="100000"/>
              </a:lnSpc>
              <a:spcBef>
                <a:spcPts val="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12700" marR="0" lvl="0" indent="0" algn="just"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Syntax:</a:t>
            </a:r>
            <a:endParaRPr/>
          </a:p>
          <a:p>
            <a:pPr marL="12700" marR="0" lvl="0" indent="0" algn="just" rtl="0">
              <a:lnSpc>
                <a:spcPct val="100000"/>
              </a:lnSpc>
              <a:spcBef>
                <a:spcPts val="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12700" marR="0" lvl="0" indent="0" algn="just" rtl="0">
              <a:lnSpc>
                <a:spcPct val="100000"/>
              </a:lnSpc>
              <a:spcBef>
                <a:spcPts val="0"/>
              </a:spcBef>
              <a:spcAft>
                <a:spcPts val="0"/>
              </a:spcAft>
              <a:buClr>
                <a:schemeClr val="dk1"/>
              </a:buClr>
              <a:buSzPts val="3200"/>
              <a:buFont typeface="Constantia"/>
              <a:buNone/>
            </a:pPr>
            <a:r>
              <a:rPr lang="en-US" sz="3200" b="0" i="0" u="none">
                <a:solidFill>
                  <a:schemeClr val="dk1"/>
                </a:solidFill>
                <a:latin typeface="Constantia"/>
                <a:ea typeface="Constantia"/>
                <a:cs typeface="Constantia"/>
                <a:sym typeface="Constantia"/>
              </a:rPr>
              <a:t>ALTER TABLE table_name MODIFY column_name datatype;</a:t>
            </a:r>
            <a:endParaRPr sz="3200" b="0" i="0" u="none">
              <a:solidFill>
                <a:schemeClr val="dk1"/>
              </a:solidFill>
              <a:latin typeface="Calibri"/>
              <a:ea typeface="Calibri"/>
              <a:cs typeface="Calibri"/>
              <a:sym typeface="Calibri"/>
            </a:endParaRPr>
          </a:p>
          <a:p>
            <a:pPr marL="12700" marR="0" lvl="0" indent="0" algn="just" rtl="0">
              <a:lnSpc>
                <a:spcPct val="100000"/>
              </a:lnSpc>
              <a:spcBef>
                <a:spcPts val="0"/>
              </a:spcBef>
              <a:spcAft>
                <a:spcPts val="0"/>
              </a:spcAft>
              <a:buClr>
                <a:schemeClr val="dk1"/>
              </a:buClr>
              <a:buSzPts val="3200"/>
              <a:buFont typeface="Arial"/>
              <a:buNone/>
            </a:pPr>
            <a:endParaRPr sz="3200" b="0" i="0" u="none">
              <a:solidFill>
                <a:schemeClr val="dk1"/>
              </a:solidFill>
              <a:latin typeface="Constantia"/>
              <a:ea typeface="Constantia"/>
              <a:cs typeface="Constantia"/>
              <a:sym typeface="Constantia"/>
            </a:endParaRPr>
          </a:p>
          <a:p>
            <a:pPr marL="12700" marR="0" lvl="0" indent="0" algn="just" rtl="0">
              <a:lnSpc>
                <a:spcPct val="100000"/>
              </a:lnSpc>
              <a:spcBef>
                <a:spcPts val="0"/>
              </a:spcBef>
              <a:spcAft>
                <a:spcPts val="0"/>
              </a:spcAft>
              <a:buClr>
                <a:schemeClr val="dk1"/>
              </a:buClr>
              <a:buSzPts val="3200"/>
              <a:buFont typeface="Constantia"/>
              <a:buNone/>
            </a:pPr>
            <a:r>
              <a:rPr lang="en-US" sz="3200" b="0" i="0" u="none">
                <a:solidFill>
                  <a:schemeClr val="dk1"/>
                </a:solidFill>
                <a:latin typeface="Constantia"/>
                <a:ea typeface="Constantia"/>
                <a:cs typeface="Constantia"/>
                <a:sym typeface="Constantia"/>
              </a:rPr>
              <a:t>Example: </a:t>
            </a:r>
            <a:endParaRPr/>
          </a:p>
          <a:p>
            <a:pPr marL="12700" marR="0" lvl="0" indent="0" algn="just" rtl="0">
              <a:lnSpc>
                <a:spcPct val="100000"/>
              </a:lnSpc>
              <a:spcBef>
                <a:spcPts val="0"/>
              </a:spcBef>
              <a:spcAft>
                <a:spcPts val="0"/>
              </a:spcAft>
              <a:buClr>
                <a:schemeClr val="dk1"/>
              </a:buClr>
              <a:buSzPts val="3200"/>
              <a:buFont typeface="Constantia"/>
              <a:buNone/>
            </a:pPr>
            <a:r>
              <a:rPr lang="en-US" sz="3200" b="0" i="0" u="none">
                <a:solidFill>
                  <a:schemeClr val="dk1"/>
                </a:solidFill>
                <a:latin typeface="Constantia"/>
                <a:ea typeface="Constantia"/>
                <a:cs typeface="Constantia"/>
                <a:sym typeface="Constantia"/>
              </a:rPr>
              <a:t>ALTER TABLE Person MODIFY Wght_in_kgs varchar(90);</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6"/>
          <p:cNvSpPr txBox="1"/>
          <p:nvPr/>
        </p:nvSpPr>
        <p:spPr>
          <a:xfrm>
            <a:off x="457200" y="990600"/>
            <a:ext cx="8585200" cy="37242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B5395"/>
              </a:buClr>
              <a:buSzPts val="4000"/>
              <a:buFont typeface="Constantia"/>
              <a:buNone/>
            </a:pPr>
            <a:r>
              <a:rPr lang="en-US" sz="4000" b="1" i="0" u="none">
                <a:solidFill>
                  <a:srgbClr val="0B5395"/>
                </a:solidFill>
                <a:latin typeface="Constantia"/>
                <a:ea typeface="Constantia"/>
                <a:cs typeface="Constantia"/>
                <a:sym typeface="Constantia"/>
              </a:rPr>
              <a:t>TRUNCATING TABLES</a:t>
            </a:r>
            <a:endParaRPr/>
          </a:p>
          <a:p>
            <a:pPr marL="0" marR="0" lvl="0" indent="0" algn="just" rtl="0">
              <a:lnSpc>
                <a:spcPct val="100000"/>
              </a:lnSpc>
              <a:spcBef>
                <a:spcPts val="0"/>
              </a:spcBef>
              <a:spcAft>
                <a:spcPts val="0"/>
              </a:spcAft>
              <a:buClr>
                <a:schemeClr val="dk1"/>
              </a:buClr>
              <a:buSzPts val="2800"/>
              <a:buFont typeface="Constantia"/>
              <a:buNone/>
            </a:pPr>
            <a:r>
              <a:rPr lang="en-US" sz="2800" b="0" i="0" u="none">
                <a:solidFill>
                  <a:schemeClr val="dk1"/>
                </a:solidFill>
                <a:latin typeface="Constantia"/>
                <a:ea typeface="Constantia"/>
                <a:cs typeface="Constantia"/>
                <a:sym typeface="Constantia"/>
              </a:rPr>
              <a:t>It empties a table completely. </a:t>
            </a:r>
            <a:endParaRPr/>
          </a:p>
          <a:p>
            <a:pPr marL="0" marR="0" lvl="0" indent="0" algn="just" rtl="0">
              <a:lnSpc>
                <a:spcPct val="100000"/>
              </a:lnSpc>
              <a:spcBef>
                <a:spcPts val="0"/>
              </a:spcBef>
              <a:spcAft>
                <a:spcPts val="0"/>
              </a:spcAft>
              <a:buClr>
                <a:schemeClr val="dk1"/>
              </a:buClr>
              <a:buSzPts val="2800"/>
              <a:buFont typeface="Arial"/>
              <a:buNone/>
            </a:pPr>
            <a:endParaRPr sz="2800" b="0" i="0" u="none">
              <a:solidFill>
                <a:schemeClr val="dk1"/>
              </a:solidFill>
              <a:latin typeface="Constantia"/>
              <a:ea typeface="Constantia"/>
              <a:cs typeface="Constantia"/>
              <a:sym typeface="Constantia"/>
            </a:endParaRPr>
          </a:p>
          <a:p>
            <a:pPr marL="0" marR="0" lvl="0" indent="0" algn="just" rtl="0">
              <a:lnSpc>
                <a:spcPct val="100000"/>
              </a:lnSpc>
              <a:spcBef>
                <a:spcPts val="0"/>
              </a:spcBef>
              <a:spcAft>
                <a:spcPts val="0"/>
              </a:spcAft>
              <a:buClr>
                <a:schemeClr val="dk1"/>
              </a:buClr>
              <a:buSzPts val="2800"/>
              <a:buFont typeface="Constantia"/>
              <a:buNone/>
            </a:pPr>
            <a:r>
              <a:rPr lang="en-US" sz="2800" b="0" i="0" u="none">
                <a:solidFill>
                  <a:schemeClr val="dk1"/>
                </a:solidFill>
                <a:latin typeface="Constantia"/>
                <a:ea typeface="Constantia"/>
                <a:cs typeface="Constantia"/>
                <a:sym typeface="Constantia"/>
              </a:rPr>
              <a:t>Syntax:</a:t>
            </a:r>
            <a:endParaRPr/>
          </a:p>
          <a:p>
            <a:pPr marL="0" marR="0" lvl="0" indent="0" algn="just" rtl="0">
              <a:lnSpc>
                <a:spcPct val="100000"/>
              </a:lnSpc>
              <a:spcBef>
                <a:spcPts val="0"/>
              </a:spcBef>
              <a:spcAft>
                <a:spcPts val="0"/>
              </a:spcAft>
              <a:buClr>
                <a:schemeClr val="dk1"/>
              </a:buClr>
              <a:buSzPts val="2800"/>
              <a:buFont typeface="Constantia"/>
              <a:buNone/>
            </a:pPr>
            <a:r>
              <a:rPr lang="en-US" sz="2800" b="0" i="0" u="none">
                <a:solidFill>
                  <a:schemeClr val="dk1"/>
                </a:solidFill>
                <a:latin typeface="Constantia"/>
                <a:ea typeface="Constantia"/>
                <a:cs typeface="Constantia"/>
                <a:sym typeface="Constantia"/>
              </a:rPr>
              <a:t>TRUNCATE TABLE table_name;</a:t>
            </a:r>
            <a:endParaRPr/>
          </a:p>
          <a:p>
            <a:pPr marL="0" marR="0" lvl="0" indent="0" algn="just" rtl="0">
              <a:lnSpc>
                <a:spcPct val="100000"/>
              </a:lnSpc>
              <a:spcBef>
                <a:spcPts val="0"/>
              </a:spcBef>
              <a:spcAft>
                <a:spcPts val="0"/>
              </a:spcAft>
              <a:buClr>
                <a:schemeClr val="dk1"/>
              </a:buClr>
              <a:buSzPts val="2800"/>
              <a:buFont typeface="Constantia"/>
              <a:buNone/>
            </a:pPr>
            <a:r>
              <a:rPr lang="en-US" sz="2800" b="0" i="0" u="none">
                <a:solidFill>
                  <a:schemeClr val="dk1"/>
                </a:solidFill>
                <a:latin typeface="Constantia"/>
                <a:ea typeface="Constantia"/>
                <a:cs typeface="Constantia"/>
                <a:sym typeface="Constantia"/>
              </a:rPr>
              <a:t>Example:</a:t>
            </a:r>
            <a:endParaRPr/>
          </a:p>
          <a:p>
            <a:pPr marL="0" marR="0" lvl="0" indent="0" algn="just" rtl="0">
              <a:lnSpc>
                <a:spcPct val="100000"/>
              </a:lnSpc>
              <a:spcBef>
                <a:spcPts val="0"/>
              </a:spcBef>
              <a:spcAft>
                <a:spcPts val="0"/>
              </a:spcAft>
              <a:buClr>
                <a:schemeClr val="dk1"/>
              </a:buClr>
              <a:buSzPts val="2800"/>
              <a:buFont typeface="Constantia"/>
              <a:buNone/>
            </a:pPr>
            <a:r>
              <a:rPr lang="en-US" sz="2800" b="0" i="0" u="none">
                <a:solidFill>
                  <a:schemeClr val="dk1"/>
                </a:solidFill>
                <a:latin typeface="Constantia"/>
                <a:ea typeface="Constantia"/>
                <a:cs typeface="Constantia"/>
                <a:sym typeface="Constantia"/>
              </a:rPr>
              <a:t>Truncate table person;</a:t>
            </a:r>
            <a:endParaRPr/>
          </a:p>
          <a:p>
            <a:pPr marL="0" marR="0" lvl="0" indent="0" algn="l" rtl="0">
              <a:lnSpc>
                <a:spcPct val="100000"/>
              </a:lnSpc>
              <a:spcBef>
                <a:spcPts val="0"/>
              </a:spcBef>
              <a:spcAft>
                <a:spcPts val="0"/>
              </a:spcAft>
              <a:buNone/>
            </a:pPr>
            <a:endParaRPr sz="2800" b="0" i="0" u="none">
              <a:solidFill>
                <a:schemeClr val="dk1"/>
              </a:solidFill>
              <a:latin typeface="Constantia"/>
              <a:ea typeface="Constantia"/>
              <a:cs typeface="Constantia"/>
              <a:sym typeface="Constanti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7"/>
          <p:cNvSpPr txBox="1"/>
          <p:nvPr/>
        </p:nvSpPr>
        <p:spPr>
          <a:xfrm>
            <a:off x="-25400" y="609600"/>
            <a:ext cx="9067800" cy="47085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B5395"/>
              </a:buClr>
              <a:buSzPts val="4400"/>
              <a:buFont typeface="Constantia"/>
              <a:buNone/>
            </a:pPr>
            <a:r>
              <a:rPr lang="en-US" sz="4400" b="1" i="0" u="none">
                <a:solidFill>
                  <a:srgbClr val="0B5395"/>
                </a:solidFill>
                <a:latin typeface="Constantia"/>
                <a:ea typeface="Constantia"/>
                <a:cs typeface="Constantia"/>
                <a:sym typeface="Constantia"/>
              </a:rPr>
              <a:t>DESTROYING TABLES</a:t>
            </a:r>
            <a:endParaRPr/>
          </a:p>
          <a:p>
            <a:pPr marL="0" marR="0" lvl="0" indent="0" algn="just" rtl="0">
              <a:lnSpc>
                <a:spcPct val="100000"/>
              </a:lnSpc>
              <a:spcBef>
                <a:spcPts val="0"/>
              </a:spcBef>
              <a:spcAft>
                <a:spcPts val="0"/>
              </a:spcAft>
              <a:buClr>
                <a:schemeClr val="dk1"/>
              </a:buClr>
              <a:buSzPts val="3200"/>
              <a:buFont typeface="Constantia"/>
              <a:buNone/>
            </a:pPr>
            <a:r>
              <a:rPr lang="en-US" sz="3200" b="0" i="0" u="none">
                <a:solidFill>
                  <a:schemeClr val="dk1"/>
                </a:solidFill>
                <a:latin typeface="Constantia"/>
                <a:ea typeface="Constantia"/>
                <a:cs typeface="Constantia"/>
                <a:sym typeface="Constantia"/>
              </a:rPr>
              <a:t>Drop table statement with table name can destroy a specific table</a:t>
            </a:r>
            <a:endParaRPr/>
          </a:p>
          <a:p>
            <a:pPr marL="0" marR="0" lvl="0" indent="0" algn="just" rtl="0">
              <a:lnSpc>
                <a:spcPct val="100000"/>
              </a:lnSpc>
              <a:spcBef>
                <a:spcPts val="0"/>
              </a:spcBef>
              <a:spcAft>
                <a:spcPts val="0"/>
              </a:spcAft>
              <a:buClr>
                <a:schemeClr val="dk1"/>
              </a:buClr>
              <a:buSzPts val="3200"/>
              <a:buFont typeface="Arial"/>
              <a:buNone/>
            </a:pPr>
            <a:endParaRPr sz="3200" b="0" i="0" u="none">
              <a:solidFill>
                <a:schemeClr val="dk1"/>
              </a:solidFill>
              <a:latin typeface="Constantia"/>
              <a:ea typeface="Constantia"/>
              <a:cs typeface="Constantia"/>
              <a:sym typeface="Constantia"/>
            </a:endParaRPr>
          </a:p>
          <a:p>
            <a:pPr marL="0" marR="0" lvl="0" indent="0" algn="just" rtl="0">
              <a:lnSpc>
                <a:spcPct val="100000"/>
              </a:lnSpc>
              <a:spcBef>
                <a:spcPts val="0"/>
              </a:spcBef>
              <a:spcAft>
                <a:spcPts val="0"/>
              </a:spcAft>
              <a:buClr>
                <a:schemeClr val="dk1"/>
              </a:buClr>
              <a:buSzPts val="3200"/>
              <a:buFont typeface="Constantia"/>
              <a:buNone/>
            </a:pPr>
            <a:r>
              <a:rPr lang="en-US" sz="3200" b="0" i="0" u="none">
                <a:solidFill>
                  <a:schemeClr val="dk1"/>
                </a:solidFill>
                <a:latin typeface="Constantia"/>
                <a:ea typeface="Constantia"/>
                <a:cs typeface="Constantia"/>
                <a:sym typeface="Constantia"/>
              </a:rPr>
              <a:t>Syntax:</a:t>
            </a:r>
            <a:endParaRPr/>
          </a:p>
          <a:p>
            <a:pPr marL="0" marR="0" lvl="0" indent="0" algn="just" rtl="0">
              <a:lnSpc>
                <a:spcPct val="100000"/>
              </a:lnSpc>
              <a:spcBef>
                <a:spcPts val="0"/>
              </a:spcBef>
              <a:spcAft>
                <a:spcPts val="0"/>
              </a:spcAft>
              <a:buClr>
                <a:schemeClr val="dk1"/>
              </a:buClr>
              <a:buSzPts val="3200"/>
              <a:buFont typeface="Constantia"/>
              <a:buNone/>
            </a:pPr>
            <a:r>
              <a:rPr lang="en-US" sz="3200" b="0" i="0" u="none">
                <a:solidFill>
                  <a:schemeClr val="dk1"/>
                </a:solidFill>
                <a:latin typeface="Constantia"/>
                <a:ea typeface="Constantia"/>
                <a:cs typeface="Constantia"/>
                <a:sym typeface="Constantia"/>
              </a:rPr>
              <a:t>DROP TABLE table_name;</a:t>
            </a:r>
            <a:endParaRPr/>
          </a:p>
          <a:p>
            <a:pPr marL="0" marR="0" lvl="0" indent="0" algn="just" rtl="0">
              <a:lnSpc>
                <a:spcPct val="100000"/>
              </a:lnSpc>
              <a:spcBef>
                <a:spcPts val="0"/>
              </a:spcBef>
              <a:spcAft>
                <a:spcPts val="0"/>
              </a:spcAft>
              <a:buClr>
                <a:schemeClr val="dk1"/>
              </a:buClr>
              <a:buSzPts val="3200"/>
              <a:buFont typeface="Arial"/>
              <a:buNone/>
            </a:pPr>
            <a:endParaRPr sz="3200" b="0" i="0" u="none">
              <a:solidFill>
                <a:schemeClr val="dk1"/>
              </a:solidFill>
              <a:latin typeface="Constantia"/>
              <a:ea typeface="Constantia"/>
              <a:cs typeface="Constantia"/>
              <a:sym typeface="Constantia"/>
            </a:endParaRPr>
          </a:p>
          <a:p>
            <a:pPr marL="0" marR="0" lvl="0" indent="0" algn="just" rtl="0">
              <a:lnSpc>
                <a:spcPct val="100000"/>
              </a:lnSpc>
              <a:spcBef>
                <a:spcPts val="0"/>
              </a:spcBef>
              <a:spcAft>
                <a:spcPts val="0"/>
              </a:spcAft>
              <a:buClr>
                <a:schemeClr val="dk1"/>
              </a:buClr>
              <a:buSzPts val="3200"/>
              <a:buFont typeface="Constantia"/>
              <a:buNone/>
            </a:pPr>
            <a:r>
              <a:rPr lang="en-US" sz="3200" b="0" i="0" u="none">
                <a:solidFill>
                  <a:schemeClr val="dk1"/>
                </a:solidFill>
                <a:latin typeface="Constantia"/>
                <a:ea typeface="Constantia"/>
                <a:cs typeface="Constantia"/>
                <a:sym typeface="Constantia"/>
              </a:rPr>
              <a:t>Example:</a:t>
            </a:r>
            <a:endParaRPr/>
          </a:p>
          <a:p>
            <a:pPr marL="0" marR="0" lvl="0" indent="0" algn="just" rtl="0">
              <a:lnSpc>
                <a:spcPct val="100000"/>
              </a:lnSpc>
              <a:spcBef>
                <a:spcPts val="0"/>
              </a:spcBef>
              <a:spcAft>
                <a:spcPts val="0"/>
              </a:spcAft>
              <a:buClr>
                <a:schemeClr val="dk1"/>
              </a:buClr>
              <a:buSzPts val="3200"/>
              <a:buFont typeface="Constantia"/>
              <a:buNone/>
            </a:pPr>
            <a:r>
              <a:rPr lang="en-US" sz="3200" b="0" i="0" u="none">
                <a:solidFill>
                  <a:schemeClr val="dk1"/>
                </a:solidFill>
                <a:latin typeface="Constantia"/>
                <a:ea typeface="Constantia"/>
                <a:cs typeface="Constantia"/>
                <a:sym typeface="Constantia"/>
              </a:rPr>
              <a:t>DROP TABLE person;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8"/>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n-US" sz="5000" b="1" i="0" u="none">
                <a:solidFill>
                  <a:schemeClr val="dk2"/>
                </a:solidFill>
                <a:latin typeface="Calibri"/>
                <a:ea typeface="Calibri"/>
                <a:cs typeface="Calibri"/>
                <a:sym typeface="Calibri"/>
              </a:rPr>
              <a:t>RENAME TABLE COMMAND</a:t>
            </a:r>
            <a:endParaRPr/>
          </a:p>
        </p:txBody>
      </p:sp>
      <p:sp>
        <p:nvSpPr>
          <p:cNvPr id="220" name="Google Shape;220;p18"/>
          <p:cNvSpPr txBox="1">
            <a:spLocks noGrp="1"/>
          </p:cNvSpPr>
          <p:nvPr>
            <p:ph type="body" idx="1"/>
          </p:nvPr>
        </p:nvSpPr>
        <p:spPr>
          <a:xfrm>
            <a:off x="457200" y="1935162"/>
            <a:ext cx="8229600" cy="4389437"/>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Syntax-</a:t>
            </a:r>
            <a:endParaRPr/>
          </a:p>
          <a:p>
            <a:pPr marL="273050" marR="0" lvl="0" indent="-273050" algn="l" rtl="0">
              <a:lnSpc>
                <a:spcPct val="100000"/>
              </a:lnSpc>
              <a:spcBef>
                <a:spcPts val="52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    ALTER TABLE table_name</a:t>
            </a:r>
            <a:endParaRPr/>
          </a:p>
          <a:p>
            <a:pPr marL="273050" marR="0" lvl="0" indent="-273050" algn="l" rtl="0">
              <a:lnSpc>
                <a:spcPct val="100000"/>
              </a:lnSpc>
              <a:spcBef>
                <a:spcPts val="52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    RENAME to new_table_name;</a:t>
            </a:r>
            <a:endParaRPr/>
          </a:p>
          <a:p>
            <a:pPr marL="273050" marR="0" lvl="0" indent="-273050"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273050" marR="0" lvl="0" indent="-116204" algn="l" rtl="0">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9"/>
          <p:cNvSpPr txBox="1">
            <a:spLocks noGrp="1"/>
          </p:cNvSpPr>
          <p:nvPr>
            <p:ph type="title"/>
          </p:nvPr>
        </p:nvSpPr>
        <p:spPr>
          <a:xfrm>
            <a:off x="372979" y="252047"/>
            <a:ext cx="8771021"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4500"/>
              <a:buFont typeface="Calibri"/>
              <a:buNone/>
            </a:pPr>
            <a:r>
              <a:rPr lang="en-US" sz="4000" b="1" i="0" u="none" dirty="0">
                <a:solidFill>
                  <a:schemeClr val="dk2"/>
                </a:solidFill>
                <a:latin typeface="Calibri"/>
                <a:ea typeface="Calibri"/>
                <a:cs typeface="Calibri"/>
                <a:sym typeface="Calibri"/>
              </a:rPr>
              <a:t>DML: Data Manipulation Language</a:t>
            </a:r>
            <a:endParaRPr sz="4000" dirty="0"/>
          </a:p>
        </p:txBody>
      </p:sp>
      <p:sp>
        <p:nvSpPr>
          <p:cNvPr id="226" name="Google Shape;226;p19"/>
          <p:cNvSpPr txBox="1">
            <a:spLocks noGrp="1"/>
          </p:cNvSpPr>
          <p:nvPr>
            <p:ph type="body" idx="1"/>
          </p:nvPr>
        </p:nvSpPr>
        <p:spPr>
          <a:xfrm>
            <a:off x="457200" y="1935162"/>
            <a:ext cx="8229600" cy="4389437"/>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DML commands are used for manipulating the data stored in the table and not the table itself.</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DML commands are not auto-committed. It means changes are not permanent to database, they can be rolled back.</a:t>
            </a:r>
            <a:endParaRPr/>
          </a:p>
          <a:p>
            <a:pPr marL="273050" marR="0" lvl="0" indent="-116204" algn="l" rtl="0">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n-US" sz="5000" b="0" i="0" u="none">
                <a:solidFill>
                  <a:schemeClr val="dk2"/>
                </a:solidFill>
                <a:latin typeface="Calibri"/>
                <a:ea typeface="Calibri"/>
                <a:cs typeface="Calibri"/>
                <a:sym typeface="Calibri"/>
              </a:rPr>
              <a:t>INTRODUCTION</a:t>
            </a:r>
            <a:endParaRPr/>
          </a:p>
        </p:txBody>
      </p:sp>
      <p:sp>
        <p:nvSpPr>
          <p:cNvPr id="132" name="Google Shape;132;p2"/>
          <p:cNvSpPr txBox="1">
            <a:spLocks noGrp="1"/>
          </p:cNvSpPr>
          <p:nvPr>
            <p:ph type="body" idx="1"/>
          </p:nvPr>
        </p:nvSpPr>
        <p:spPr>
          <a:xfrm>
            <a:off x="457200" y="1935162"/>
            <a:ext cx="8229600" cy="4389437"/>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Char char="⚫"/>
            </a:pPr>
            <a:r>
              <a:rPr lang="en-US" sz="2600" b="0" i="0" u="none" strike="noStrike" cap="none">
                <a:solidFill>
                  <a:schemeClr val="dk1"/>
                </a:solidFill>
                <a:latin typeface="Constantia"/>
                <a:ea typeface="Constantia"/>
                <a:cs typeface="Constantia"/>
                <a:sym typeface="Constantia"/>
              </a:rPr>
              <a:t>Structure Query Language(SQL) is a database query language used for storing and managing data in Relational DBMS. </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strike="noStrike" cap="none">
                <a:solidFill>
                  <a:schemeClr val="dk1"/>
                </a:solidFill>
                <a:latin typeface="Constantia"/>
                <a:ea typeface="Constantia"/>
                <a:cs typeface="Constantia"/>
                <a:sym typeface="Constantia"/>
              </a:rPr>
              <a:t>SQL was the first commercial language introduced for E.F Codd's </a:t>
            </a:r>
            <a:r>
              <a:rPr lang="en-US" sz="2600" b="1" i="0" u="none" strike="noStrike" cap="none">
                <a:solidFill>
                  <a:schemeClr val="dk1"/>
                </a:solidFill>
                <a:latin typeface="Constantia"/>
                <a:ea typeface="Constantia"/>
                <a:cs typeface="Constantia"/>
                <a:sym typeface="Constantia"/>
              </a:rPr>
              <a:t>Relational</a:t>
            </a:r>
            <a:r>
              <a:rPr lang="en-US" sz="2600" b="0" i="0" u="none" strike="noStrike" cap="none">
                <a:solidFill>
                  <a:schemeClr val="dk1"/>
                </a:solidFill>
                <a:latin typeface="Constantia"/>
                <a:ea typeface="Constantia"/>
                <a:cs typeface="Constantia"/>
                <a:sym typeface="Constantia"/>
              </a:rPr>
              <a:t> model of database.</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strike="noStrike" cap="none">
                <a:solidFill>
                  <a:schemeClr val="dk1"/>
                </a:solidFill>
                <a:latin typeface="Constantia"/>
                <a:ea typeface="Constantia"/>
                <a:cs typeface="Constantia"/>
                <a:sym typeface="Constantia"/>
              </a:rPr>
              <a:t> Today almost all RDBMS(MySql, Oracle, Infomix, Sybase, MS Access) use </a:t>
            </a:r>
            <a:r>
              <a:rPr lang="en-US" sz="2600" b="1" i="0" u="none" strike="noStrike" cap="none">
                <a:solidFill>
                  <a:schemeClr val="dk1"/>
                </a:solidFill>
                <a:latin typeface="Constantia"/>
                <a:ea typeface="Constantia"/>
                <a:cs typeface="Constantia"/>
                <a:sym typeface="Constantia"/>
              </a:rPr>
              <a:t>SQL</a:t>
            </a:r>
            <a:r>
              <a:rPr lang="en-US" sz="2600" b="0" i="0" u="none" strike="noStrike" cap="none">
                <a:solidFill>
                  <a:schemeClr val="dk1"/>
                </a:solidFill>
                <a:latin typeface="Constantia"/>
                <a:ea typeface="Constantia"/>
                <a:cs typeface="Constantia"/>
                <a:sym typeface="Constantia"/>
              </a:rPr>
              <a:t> as the standard database query language.</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strike="noStrike" cap="none">
                <a:solidFill>
                  <a:schemeClr val="dk1"/>
                </a:solidFill>
                <a:latin typeface="Constantia"/>
                <a:ea typeface="Constantia"/>
                <a:cs typeface="Constantia"/>
                <a:sym typeface="Constantia"/>
              </a:rPr>
              <a:t> SQL is used to perform all types of data operations in RDBMS.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20" descr="C:\Users\ASHU\Desktop\Untitled.png"/>
          <p:cNvPicPr preferRelativeResize="0">
            <a:picLocks noGrp="1"/>
          </p:cNvPicPr>
          <p:nvPr>
            <p:ph type="body" idx="1"/>
          </p:nvPr>
        </p:nvPicPr>
        <p:blipFill rotWithShape="1">
          <a:blip r:embed="rId3">
            <a:alphaModFix/>
          </a:blip>
          <a:srcRect/>
          <a:stretch/>
        </p:blipFill>
        <p:spPr>
          <a:xfrm>
            <a:off x="457200" y="1219200"/>
            <a:ext cx="8305800" cy="4114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1"/>
          <p:cNvSpPr txBox="1"/>
          <p:nvPr/>
        </p:nvSpPr>
        <p:spPr>
          <a:xfrm>
            <a:off x="457200" y="762000"/>
            <a:ext cx="8229600" cy="63087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B5395"/>
              </a:buClr>
              <a:buSzPts val="4000"/>
              <a:buFont typeface="Constantia"/>
              <a:buNone/>
            </a:pPr>
            <a:r>
              <a:rPr lang="en-US" sz="4000" b="1" i="0" u="none">
                <a:solidFill>
                  <a:srgbClr val="0B5395"/>
                </a:solidFill>
                <a:latin typeface="Constantia"/>
                <a:ea typeface="Constantia"/>
                <a:cs typeface="Constantia"/>
                <a:sym typeface="Constantia"/>
              </a:rPr>
              <a:t>INSERTING DATA INTO TABLE:</a:t>
            </a:r>
            <a:endParaRPr/>
          </a:p>
          <a:p>
            <a:pPr marL="0" marR="0" lvl="0" indent="0" algn="just" rtl="0">
              <a:lnSpc>
                <a:spcPct val="100000"/>
              </a:lnSpc>
              <a:spcBef>
                <a:spcPts val="0"/>
              </a:spcBef>
              <a:spcAft>
                <a:spcPts val="0"/>
              </a:spcAft>
              <a:buClr>
                <a:schemeClr val="dk1"/>
              </a:buClr>
              <a:buSzPts val="2800"/>
              <a:buFont typeface="Constantia"/>
              <a:buNone/>
            </a:pPr>
            <a:r>
              <a:rPr lang="en-US" sz="2800" b="0" i="0" u="none">
                <a:solidFill>
                  <a:schemeClr val="dk1"/>
                </a:solidFill>
                <a:latin typeface="Constantia"/>
                <a:ea typeface="Constantia"/>
                <a:cs typeface="Constantia"/>
                <a:sym typeface="Constantia"/>
              </a:rPr>
              <a:t>The insert operation on inserting a single row:</a:t>
            </a:r>
            <a:endParaRPr/>
          </a:p>
          <a:p>
            <a:pPr marL="0" marR="0" lvl="0" indent="-177800" algn="just" rtl="0">
              <a:lnSpc>
                <a:spcPct val="100000"/>
              </a:lnSpc>
              <a:spcBef>
                <a:spcPts val="0"/>
              </a:spcBef>
              <a:spcAft>
                <a:spcPts val="0"/>
              </a:spcAft>
              <a:buClr>
                <a:schemeClr val="dk1"/>
              </a:buClr>
              <a:buSzPts val="2800"/>
              <a:buFont typeface="Arial"/>
              <a:buChar char="•"/>
            </a:pPr>
            <a:r>
              <a:rPr lang="en-US" sz="2800" b="0" i="0" u="none">
                <a:solidFill>
                  <a:schemeClr val="dk1"/>
                </a:solidFill>
                <a:latin typeface="Constantia"/>
                <a:ea typeface="Constantia"/>
                <a:cs typeface="Constantia"/>
                <a:sym typeface="Constantia"/>
              </a:rPr>
              <a:t>Creates an empty row in database table</a:t>
            </a:r>
            <a:endParaRPr/>
          </a:p>
          <a:p>
            <a:pPr marL="0" marR="0" lvl="0" indent="-177800" algn="just" rtl="0">
              <a:lnSpc>
                <a:spcPct val="100000"/>
              </a:lnSpc>
              <a:spcBef>
                <a:spcPts val="0"/>
              </a:spcBef>
              <a:spcAft>
                <a:spcPts val="0"/>
              </a:spcAft>
              <a:buClr>
                <a:schemeClr val="dk1"/>
              </a:buClr>
              <a:buSzPts val="2800"/>
              <a:buFont typeface="Arial"/>
              <a:buChar char="•"/>
            </a:pPr>
            <a:r>
              <a:rPr lang="en-US" sz="2800" b="0" i="0" u="none">
                <a:solidFill>
                  <a:schemeClr val="dk1"/>
                </a:solidFill>
                <a:latin typeface="Constantia"/>
                <a:ea typeface="Constantia"/>
                <a:cs typeface="Constantia"/>
                <a:sym typeface="Constantia"/>
              </a:rPr>
              <a:t>Loads the value passed by insert command into the specified columns</a:t>
            </a:r>
            <a:endParaRPr/>
          </a:p>
          <a:p>
            <a:pPr marL="0" marR="0" lvl="0" indent="0" algn="just" rtl="0">
              <a:lnSpc>
                <a:spcPct val="100000"/>
              </a:lnSpc>
              <a:spcBef>
                <a:spcPts val="0"/>
              </a:spcBef>
              <a:spcAft>
                <a:spcPts val="0"/>
              </a:spcAft>
              <a:buClr>
                <a:schemeClr val="dk1"/>
              </a:buClr>
              <a:buSzPts val="2800"/>
              <a:buFont typeface="Constantia"/>
              <a:buNone/>
            </a:pPr>
            <a:r>
              <a:rPr lang="en-US" sz="2800" b="0" i="0" u="none">
                <a:solidFill>
                  <a:schemeClr val="dk1"/>
                </a:solidFill>
                <a:latin typeface="Constantia"/>
                <a:ea typeface="Constantia"/>
                <a:cs typeface="Constantia"/>
                <a:sym typeface="Constantia"/>
              </a:rPr>
              <a:t>Syntax: </a:t>
            </a:r>
            <a:endParaRPr/>
          </a:p>
          <a:p>
            <a:pPr marL="0" marR="0" lvl="0" indent="0" algn="just" rtl="0">
              <a:lnSpc>
                <a:spcPct val="100000"/>
              </a:lnSpc>
              <a:spcBef>
                <a:spcPts val="0"/>
              </a:spcBef>
              <a:spcAft>
                <a:spcPts val="0"/>
              </a:spcAft>
              <a:buClr>
                <a:schemeClr val="dk1"/>
              </a:buClr>
              <a:buSzPts val="2800"/>
              <a:buFont typeface="Constantia"/>
              <a:buNone/>
            </a:pPr>
            <a:r>
              <a:rPr lang="en-US" sz="2800" b="0" i="0" u="none">
                <a:solidFill>
                  <a:schemeClr val="dk1"/>
                </a:solidFill>
                <a:latin typeface="Constantia"/>
                <a:ea typeface="Constantia"/>
                <a:cs typeface="Constantia"/>
                <a:sym typeface="Constantia"/>
              </a:rPr>
              <a:t>INSERT INTO table_name (Column_name1, Column_name2…) values (expression1, expression2);</a:t>
            </a:r>
            <a:endParaRPr/>
          </a:p>
          <a:p>
            <a:pPr marL="0" marR="0" lvl="0" indent="0" algn="just" rtl="0">
              <a:lnSpc>
                <a:spcPct val="100000"/>
              </a:lnSpc>
              <a:spcBef>
                <a:spcPts val="0"/>
              </a:spcBef>
              <a:spcAft>
                <a:spcPts val="0"/>
              </a:spcAft>
              <a:buClr>
                <a:schemeClr val="dk1"/>
              </a:buClr>
              <a:buSzPts val="2800"/>
              <a:buFont typeface="Constantia"/>
              <a:buNone/>
            </a:pPr>
            <a:r>
              <a:rPr lang="en-US" sz="2800" b="0" i="0" u="none">
                <a:solidFill>
                  <a:schemeClr val="dk1"/>
                </a:solidFill>
                <a:latin typeface="Constantia"/>
                <a:ea typeface="Constantia"/>
                <a:cs typeface="Constantia"/>
                <a:sym typeface="Constantia"/>
              </a:rPr>
              <a:t>Example:</a:t>
            </a:r>
            <a:endParaRPr/>
          </a:p>
          <a:p>
            <a:pPr marL="0" marR="0" lvl="0" indent="0" algn="just" rtl="0">
              <a:lnSpc>
                <a:spcPct val="100000"/>
              </a:lnSpc>
              <a:spcBef>
                <a:spcPts val="0"/>
              </a:spcBef>
              <a:spcAft>
                <a:spcPts val="0"/>
              </a:spcAft>
              <a:buClr>
                <a:schemeClr val="dk1"/>
              </a:buClr>
              <a:buSzPts val="2800"/>
              <a:buFont typeface="Constantia"/>
              <a:buNone/>
            </a:pPr>
            <a:r>
              <a:rPr lang="en-US" sz="2800" b="0" i="0" u="none">
                <a:solidFill>
                  <a:schemeClr val="dk1"/>
                </a:solidFill>
                <a:latin typeface="Constantia"/>
                <a:ea typeface="Constantia"/>
                <a:cs typeface="Constantia"/>
                <a:sym typeface="Constantia"/>
              </a:rPr>
              <a:t>INSERT INTO person (personID, firstname, lastname, address) VALUES (23, ‘ravi’, ‘dubey’, ‘patiala’ );</a:t>
            </a:r>
            <a:endParaRPr/>
          </a:p>
          <a:p>
            <a:pPr marL="0" marR="0" lvl="0" indent="0" algn="just" rtl="0">
              <a:lnSpc>
                <a:spcPct val="100000"/>
              </a:lnSpc>
              <a:spcBef>
                <a:spcPts val="0"/>
              </a:spcBef>
              <a:spcAft>
                <a:spcPts val="0"/>
              </a:spcAft>
              <a:buClr>
                <a:schemeClr val="dk1"/>
              </a:buClr>
              <a:buSzPts val="2800"/>
              <a:buFont typeface="Arial"/>
              <a:buNone/>
            </a:pPr>
            <a:endParaRPr sz="2800" b="0" i="0" u="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None/>
            </a:pPr>
            <a:endParaRPr sz="2800" b="0" i="0" u="none">
              <a:solidFill>
                <a:schemeClr val="dk1"/>
              </a:solidFill>
              <a:latin typeface="Constantia"/>
              <a:ea typeface="Constantia"/>
              <a:cs typeface="Constantia"/>
              <a:sym typeface="Constanti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2"/>
          <p:cNvSpPr txBox="1"/>
          <p:nvPr/>
        </p:nvSpPr>
        <p:spPr>
          <a:xfrm>
            <a:off x="76200" y="914400"/>
            <a:ext cx="9067800" cy="403225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3200"/>
              <a:buFont typeface="Arial"/>
              <a:buNone/>
            </a:pPr>
            <a:endParaRPr sz="3200" b="0" i="0" u="none">
              <a:solidFill>
                <a:schemeClr val="dk1"/>
              </a:solidFill>
              <a:latin typeface="Constantia"/>
              <a:ea typeface="Constantia"/>
              <a:cs typeface="Constantia"/>
              <a:sym typeface="Constantia"/>
            </a:endParaRPr>
          </a:p>
          <a:p>
            <a:pPr marL="0" marR="0" lvl="0" indent="-203200" algn="just" rtl="0">
              <a:lnSpc>
                <a:spcPct val="100000"/>
              </a:lnSpc>
              <a:spcBef>
                <a:spcPts val="0"/>
              </a:spcBef>
              <a:spcAft>
                <a:spcPts val="0"/>
              </a:spcAft>
              <a:buClr>
                <a:schemeClr val="dk1"/>
              </a:buClr>
              <a:buSzPts val="3200"/>
              <a:buFont typeface="Arial"/>
              <a:buChar char="•"/>
            </a:pPr>
            <a:r>
              <a:rPr lang="en-US" sz="3200" b="0" i="0" u="none">
                <a:solidFill>
                  <a:schemeClr val="dk1"/>
                </a:solidFill>
                <a:latin typeface="Constantia"/>
                <a:ea typeface="Constantia"/>
                <a:cs typeface="Constantia"/>
                <a:sym typeface="Constantia"/>
              </a:rPr>
              <a:t>Inserting data into a table from another table </a:t>
            </a:r>
            <a:endParaRPr/>
          </a:p>
          <a:p>
            <a:pPr marL="0" marR="0" lvl="0" indent="0" algn="l" rtl="0">
              <a:lnSpc>
                <a:spcPct val="100000"/>
              </a:lnSpc>
              <a:spcBef>
                <a:spcPts val="0"/>
              </a:spcBef>
              <a:spcAft>
                <a:spcPts val="0"/>
              </a:spcAft>
              <a:buClr>
                <a:schemeClr val="dk1"/>
              </a:buClr>
              <a:buSzPts val="3200"/>
              <a:buFont typeface="Constantia"/>
              <a:buNone/>
            </a:pPr>
            <a:r>
              <a:rPr lang="en-US" sz="3200" b="0" i="0" u="none">
                <a:solidFill>
                  <a:schemeClr val="dk1"/>
                </a:solidFill>
                <a:latin typeface="Constantia"/>
                <a:ea typeface="Constantia"/>
                <a:cs typeface="Constantia"/>
                <a:sym typeface="Constantia"/>
              </a:rPr>
              <a:t>INSERT INTO &lt;table_name&gt; select &lt;columnname1&gt;,&lt;columnname2&gt; from &lt;table_name&gt;;</a:t>
            </a:r>
            <a:endParaRPr/>
          </a:p>
          <a:p>
            <a:pPr marL="0" marR="0" lvl="0" indent="0" algn="just" rtl="0">
              <a:lnSpc>
                <a:spcPct val="100000"/>
              </a:lnSpc>
              <a:spcBef>
                <a:spcPts val="0"/>
              </a:spcBef>
              <a:spcAft>
                <a:spcPts val="0"/>
              </a:spcAft>
              <a:buClr>
                <a:schemeClr val="dk1"/>
              </a:buClr>
              <a:buSzPts val="3200"/>
              <a:buFont typeface="Arial"/>
              <a:buNone/>
            </a:pPr>
            <a:endParaRPr sz="3200" b="0" i="0" u="none">
              <a:solidFill>
                <a:schemeClr val="dk1"/>
              </a:solidFill>
              <a:latin typeface="Constantia"/>
              <a:ea typeface="Constantia"/>
              <a:cs typeface="Constantia"/>
              <a:sym typeface="Constantia"/>
            </a:endParaRPr>
          </a:p>
          <a:p>
            <a:pPr marL="0" marR="0" lvl="0" indent="0" algn="just" rtl="0">
              <a:lnSpc>
                <a:spcPct val="100000"/>
              </a:lnSpc>
              <a:spcBef>
                <a:spcPts val="0"/>
              </a:spcBef>
              <a:spcAft>
                <a:spcPts val="0"/>
              </a:spcAft>
              <a:buClr>
                <a:schemeClr val="dk1"/>
              </a:buClr>
              <a:buSzPts val="3200"/>
              <a:buFont typeface="Arial"/>
              <a:buNone/>
            </a:pPr>
            <a:endParaRPr sz="3200" b="0" i="0" u="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None/>
            </a:pPr>
            <a:endParaRPr sz="3200" b="0" i="0" u="none">
              <a:solidFill>
                <a:schemeClr val="dk1"/>
              </a:solidFill>
              <a:latin typeface="Constantia"/>
              <a:ea typeface="Constantia"/>
              <a:cs typeface="Constantia"/>
              <a:sym typeface="Constanti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3"/>
          <p:cNvSpPr txBox="1"/>
          <p:nvPr/>
        </p:nvSpPr>
        <p:spPr>
          <a:xfrm>
            <a:off x="228600" y="762000"/>
            <a:ext cx="8839200" cy="61864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B5395"/>
              </a:buClr>
              <a:buSzPts val="4400"/>
              <a:buFont typeface="Constantia"/>
              <a:buNone/>
            </a:pPr>
            <a:r>
              <a:rPr lang="en-US" sz="4400" b="1" i="0" u="none">
                <a:solidFill>
                  <a:srgbClr val="0B5395"/>
                </a:solidFill>
                <a:latin typeface="Constantia"/>
                <a:ea typeface="Constantia"/>
                <a:cs typeface="Constantia"/>
                <a:sym typeface="Constantia"/>
              </a:rPr>
              <a:t>VIEWING DATA IN TABLES</a:t>
            </a:r>
            <a:endParaRPr/>
          </a:p>
          <a:p>
            <a:pPr marL="0" marR="0" lvl="0" indent="0" algn="just" rtl="0">
              <a:lnSpc>
                <a:spcPct val="100000"/>
              </a:lnSpc>
              <a:spcBef>
                <a:spcPts val="0"/>
              </a:spcBef>
              <a:spcAft>
                <a:spcPts val="0"/>
              </a:spcAft>
              <a:buClr>
                <a:schemeClr val="dk1"/>
              </a:buClr>
              <a:buSzPts val="3200"/>
              <a:buFont typeface="Constantia"/>
              <a:buNone/>
            </a:pPr>
            <a:r>
              <a:rPr lang="en-US" sz="3200" b="0" i="0" u="none">
                <a:solidFill>
                  <a:schemeClr val="dk1"/>
                </a:solidFill>
                <a:latin typeface="Constantia"/>
                <a:ea typeface="Constantia"/>
                <a:cs typeface="Constantia"/>
                <a:sym typeface="Constantia"/>
              </a:rPr>
              <a:t>The select command is used to retrieve rows selected from one or more tables</a:t>
            </a:r>
            <a:endParaRPr/>
          </a:p>
          <a:p>
            <a:pPr marL="0" marR="0" lvl="0" indent="0" algn="just" rtl="0">
              <a:lnSpc>
                <a:spcPct val="100000"/>
              </a:lnSpc>
              <a:spcBef>
                <a:spcPts val="0"/>
              </a:spcBef>
              <a:spcAft>
                <a:spcPts val="0"/>
              </a:spcAft>
              <a:buClr>
                <a:schemeClr val="dk1"/>
              </a:buClr>
              <a:buSzPts val="3200"/>
              <a:buFont typeface="Constantia"/>
              <a:buNone/>
            </a:pPr>
            <a:r>
              <a:rPr lang="en-US" sz="3200" b="0" i="0" u="none">
                <a:solidFill>
                  <a:schemeClr val="dk1"/>
                </a:solidFill>
                <a:latin typeface="Constantia"/>
                <a:ea typeface="Constantia"/>
                <a:cs typeface="Constantia"/>
                <a:sym typeface="Constantia"/>
              </a:rPr>
              <a:t>To select all rows and all columns:</a:t>
            </a:r>
            <a:endParaRPr/>
          </a:p>
          <a:p>
            <a:pPr marL="0" marR="0" lvl="0" indent="0" algn="just" rtl="0">
              <a:lnSpc>
                <a:spcPct val="100000"/>
              </a:lnSpc>
              <a:spcBef>
                <a:spcPts val="0"/>
              </a:spcBef>
              <a:spcAft>
                <a:spcPts val="0"/>
              </a:spcAft>
              <a:buClr>
                <a:schemeClr val="dk1"/>
              </a:buClr>
              <a:buSzPts val="3200"/>
              <a:buFont typeface="Constantia"/>
              <a:buNone/>
            </a:pPr>
            <a:r>
              <a:rPr lang="en-US" sz="3200" b="0" i="0" u="none">
                <a:solidFill>
                  <a:schemeClr val="dk1"/>
                </a:solidFill>
                <a:latin typeface="Constantia"/>
                <a:ea typeface="Constantia"/>
                <a:cs typeface="Constantia"/>
                <a:sym typeface="Constantia"/>
              </a:rPr>
              <a:t>SELECT Column1,… , Column2 from table_name;</a:t>
            </a:r>
            <a:endParaRPr/>
          </a:p>
          <a:p>
            <a:pPr marL="0" marR="0" lvl="0" indent="0" algn="just" rtl="0">
              <a:lnSpc>
                <a:spcPct val="100000"/>
              </a:lnSpc>
              <a:spcBef>
                <a:spcPts val="0"/>
              </a:spcBef>
              <a:spcAft>
                <a:spcPts val="0"/>
              </a:spcAft>
              <a:buClr>
                <a:schemeClr val="dk1"/>
              </a:buClr>
              <a:buSzPts val="3200"/>
              <a:buFont typeface="Constantia"/>
              <a:buNone/>
            </a:pPr>
            <a:r>
              <a:rPr lang="en-US" sz="3200" b="0" i="0" u="none">
                <a:solidFill>
                  <a:schemeClr val="dk1"/>
                </a:solidFill>
                <a:latin typeface="Constantia"/>
                <a:ea typeface="Constantia"/>
                <a:cs typeface="Constantia"/>
                <a:sym typeface="Constantia"/>
              </a:rPr>
              <a:t>OR</a:t>
            </a:r>
            <a:endParaRPr/>
          </a:p>
          <a:p>
            <a:pPr marL="0" marR="0" lvl="0" indent="0" algn="just" rtl="0">
              <a:lnSpc>
                <a:spcPct val="100000"/>
              </a:lnSpc>
              <a:spcBef>
                <a:spcPts val="0"/>
              </a:spcBef>
              <a:spcAft>
                <a:spcPts val="0"/>
              </a:spcAft>
              <a:buClr>
                <a:schemeClr val="dk1"/>
              </a:buClr>
              <a:buSzPts val="3200"/>
              <a:buFont typeface="Constantia"/>
              <a:buNone/>
            </a:pPr>
            <a:r>
              <a:rPr lang="en-US" sz="3200" b="0" i="0" u="none">
                <a:solidFill>
                  <a:schemeClr val="dk1"/>
                </a:solidFill>
                <a:latin typeface="Constantia"/>
                <a:ea typeface="Constantia"/>
                <a:cs typeface="Constantia"/>
                <a:sym typeface="Constantia"/>
              </a:rPr>
              <a:t>SELECT * from table_name;</a:t>
            </a:r>
            <a:endParaRPr/>
          </a:p>
          <a:p>
            <a:pPr marL="0" marR="0" lvl="0" indent="0" algn="just" rtl="0">
              <a:lnSpc>
                <a:spcPct val="100000"/>
              </a:lnSpc>
              <a:spcBef>
                <a:spcPts val="0"/>
              </a:spcBef>
              <a:spcAft>
                <a:spcPts val="0"/>
              </a:spcAft>
              <a:buClr>
                <a:schemeClr val="dk1"/>
              </a:buClr>
              <a:buSzPts val="3200"/>
              <a:buFont typeface="Arial"/>
              <a:buNone/>
            </a:pPr>
            <a:endParaRPr sz="3200" b="0" i="0" u="none">
              <a:solidFill>
                <a:schemeClr val="dk1"/>
              </a:solidFill>
              <a:latin typeface="Constantia"/>
              <a:ea typeface="Constantia"/>
              <a:cs typeface="Constantia"/>
              <a:sym typeface="Constantia"/>
            </a:endParaRPr>
          </a:p>
          <a:p>
            <a:pPr marL="0" marR="0" lvl="0" indent="0" algn="just" rtl="0">
              <a:lnSpc>
                <a:spcPct val="100000"/>
              </a:lnSpc>
              <a:spcBef>
                <a:spcPts val="0"/>
              </a:spcBef>
              <a:spcAft>
                <a:spcPts val="0"/>
              </a:spcAft>
              <a:buClr>
                <a:schemeClr val="dk1"/>
              </a:buClr>
              <a:buSzPts val="3200"/>
              <a:buFont typeface="Constantia"/>
              <a:buNone/>
            </a:pPr>
            <a:r>
              <a:rPr lang="en-US" sz="3200" b="0" i="0" u="none">
                <a:solidFill>
                  <a:schemeClr val="dk1"/>
                </a:solidFill>
                <a:latin typeface="Constantia"/>
                <a:ea typeface="Constantia"/>
                <a:cs typeface="Constantia"/>
                <a:sym typeface="Constantia"/>
              </a:rPr>
              <a:t>Example:</a:t>
            </a:r>
            <a:endParaRPr/>
          </a:p>
          <a:p>
            <a:pPr marL="0" marR="0" lvl="0" indent="0" algn="just" rtl="0">
              <a:lnSpc>
                <a:spcPct val="100000"/>
              </a:lnSpc>
              <a:spcBef>
                <a:spcPts val="0"/>
              </a:spcBef>
              <a:spcAft>
                <a:spcPts val="0"/>
              </a:spcAft>
              <a:buClr>
                <a:schemeClr val="dk1"/>
              </a:buClr>
              <a:buSzPts val="3200"/>
              <a:buFont typeface="Constantia"/>
              <a:buNone/>
            </a:pPr>
            <a:r>
              <a:rPr lang="en-US" sz="3200" b="0" i="0" u="none">
                <a:solidFill>
                  <a:schemeClr val="dk1"/>
                </a:solidFill>
                <a:latin typeface="Constantia"/>
                <a:ea typeface="Constantia"/>
                <a:cs typeface="Constantia"/>
                <a:sym typeface="Constantia"/>
              </a:rPr>
              <a:t>SELECT * FROM person;</a:t>
            </a:r>
            <a:endParaRPr/>
          </a:p>
          <a:p>
            <a:pPr marL="0" marR="0" lvl="0" indent="0" algn="just" rtl="0">
              <a:lnSpc>
                <a:spcPct val="100000"/>
              </a:lnSpc>
              <a:spcBef>
                <a:spcPts val="0"/>
              </a:spcBef>
              <a:spcAft>
                <a:spcPts val="0"/>
              </a:spcAft>
              <a:buClr>
                <a:schemeClr val="dk1"/>
              </a:buClr>
              <a:buSzPts val="3200"/>
              <a:buFont typeface="Arial"/>
              <a:buNone/>
            </a:pPr>
            <a:endParaRPr sz="3200" b="0" i="0" u="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None/>
            </a:pPr>
            <a:endParaRPr sz="3200" b="0" i="0" u="none">
              <a:solidFill>
                <a:schemeClr val="dk1"/>
              </a:solidFill>
              <a:latin typeface="Constantia"/>
              <a:ea typeface="Constantia"/>
              <a:cs typeface="Constantia"/>
              <a:sym typeface="Constanti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4"/>
          <p:cNvSpPr txBox="1">
            <a:spLocks noGrp="1"/>
          </p:cNvSpPr>
          <p:nvPr>
            <p:ph type="title"/>
          </p:nvPr>
        </p:nvSpPr>
        <p:spPr>
          <a:xfrm>
            <a:off x="541337" y="474662"/>
            <a:ext cx="8061325" cy="1354137"/>
          </a:xfrm>
          <a:prstGeom prst="rect">
            <a:avLst/>
          </a:prstGeom>
          <a:noFill/>
          <a:ln>
            <a:noFill/>
          </a:ln>
        </p:spPr>
        <p:txBody>
          <a:bodyPr spcFirstLastPara="1" wrap="square" lIns="0" tIns="45700" rIns="0" bIns="0" anchor="b" anchorCtr="0">
            <a:normAutofit/>
          </a:bodyPr>
          <a:lstStyle/>
          <a:p>
            <a:pPr marL="0" lvl="0" indent="0" algn="l" rtl="0">
              <a:lnSpc>
                <a:spcPct val="100000"/>
              </a:lnSpc>
              <a:spcBef>
                <a:spcPts val="0"/>
              </a:spcBef>
              <a:spcAft>
                <a:spcPts val="0"/>
              </a:spcAft>
              <a:buClr>
                <a:schemeClr val="dk2"/>
              </a:buClr>
              <a:buSzPts val="4500"/>
              <a:buFont typeface="Times New Roman"/>
              <a:buNone/>
            </a:pPr>
            <a:r>
              <a:rPr lang="en-US" sz="4500" b="0" i="0" u="none">
                <a:solidFill>
                  <a:schemeClr val="dk2"/>
                </a:solidFill>
                <a:latin typeface="Times New Roman"/>
                <a:ea typeface="Times New Roman"/>
                <a:cs typeface="Times New Roman"/>
                <a:sym typeface="Times New Roman"/>
              </a:rPr>
              <a:t>Selected columns and all rows</a:t>
            </a:r>
            <a:br>
              <a:rPr lang="en-US" sz="4500" b="0" i="0" u="none">
                <a:solidFill>
                  <a:schemeClr val="dk2"/>
                </a:solidFill>
                <a:latin typeface="Times New Roman"/>
                <a:ea typeface="Times New Roman"/>
                <a:cs typeface="Times New Roman"/>
                <a:sym typeface="Times New Roman"/>
              </a:rPr>
            </a:br>
            <a:endParaRPr/>
          </a:p>
        </p:txBody>
      </p:sp>
      <p:sp>
        <p:nvSpPr>
          <p:cNvPr id="252" name="Google Shape;252;p24"/>
          <p:cNvSpPr txBox="1">
            <a:spLocks noGrp="1"/>
          </p:cNvSpPr>
          <p:nvPr>
            <p:ph type="body" idx="1"/>
          </p:nvPr>
        </p:nvSpPr>
        <p:spPr>
          <a:xfrm>
            <a:off x="536575" y="2079625"/>
            <a:ext cx="8074025" cy="2308225"/>
          </a:xfrm>
          <a:prstGeom prst="rect">
            <a:avLst/>
          </a:prstGeom>
          <a:noFill/>
          <a:ln>
            <a:noFill/>
          </a:ln>
        </p:spPr>
        <p:txBody>
          <a:bodyPr spcFirstLastPara="1" wrap="square" lIns="91425" tIns="45700" rIns="91425" bIns="45700" anchor="t" anchorCtr="0">
            <a:normAutofit/>
          </a:bodyPr>
          <a:lstStyle/>
          <a:p>
            <a:pPr marL="457200" lvl="0" indent="-457200" algn="l" rtl="0">
              <a:lnSpc>
                <a:spcPct val="100000"/>
              </a:lnSpc>
              <a:spcBef>
                <a:spcPts val="0"/>
              </a:spcBef>
              <a:spcAft>
                <a:spcPts val="0"/>
              </a:spcAft>
              <a:buClr>
                <a:srgbClr val="0BD0D9"/>
              </a:buClr>
              <a:buSzPts val="2470"/>
              <a:buFont typeface="Arial"/>
              <a:buChar char="•"/>
            </a:pPr>
            <a:r>
              <a:rPr lang="en-US" sz="2600" b="1" i="0" u="none">
                <a:solidFill>
                  <a:schemeClr val="dk1"/>
                </a:solidFill>
                <a:latin typeface="Times New Roman"/>
                <a:ea typeface="Times New Roman"/>
                <a:cs typeface="Times New Roman"/>
                <a:sym typeface="Times New Roman"/>
              </a:rPr>
              <a:t>Select&lt;columnname1&gt;,&lt;columnname2&gt;, from &lt;tablename&gt;;</a:t>
            </a:r>
            <a:endParaRPr/>
          </a:p>
          <a:p>
            <a:pPr marL="457200" lvl="0" indent="-300355" algn="l" rtl="0">
              <a:lnSpc>
                <a:spcPct val="100000"/>
              </a:lnSpc>
              <a:spcBef>
                <a:spcPts val="520"/>
              </a:spcBef>
              <a:spcAft>
                <a:spcPts val="0"/>
              </a:spcAft>
              <a:buClr>
                <a:srgbClr val="0BD0D9"/>
              </a:buClr>
              <a:buSzPts val="2470"/>
              <a:buFont typeface="Noto Sans Symbols"/>
              <a:buNone/>
            </a:pPr>
            <a:endParaRPr sz="2600" b="1" i="0" u="none">
              <a:solidFill>
                <a:schemeClr val="dk1"/>
              </a:solidFill>
              <a:latin typeface="Times New Roman"/>
              <a:ea typeface="Times New Roman"/>
              <a:cs typeface="Times New Roman"/>
              <a:sym typeface="Times New Roman"/>
            </a:endParaRPr>
          </a:p>
          <a:p>
            <a:pPr marL="457200" lvl="0" indent="-457200" algn="l" rtl="0">
              <a:lnSpc>
                <a:spcPct val="100000"/>
              </a:lnSpc>
              <a:spcBef>
                <a:spcPts val="520"/>
              </a:spcBef>
              <a:spcAft>
                <a:spcPts val="0"/>
              </a:spcAft>
              <a:buClr>
                <a:srgbClr val="0BD0D9"/>
              </a:buClr>
              <a:buSzPts val="2470"/>
              <a:buFont typeface="Noto Sans Symbols"/>
              <a:buChar char="⚫"/>
            </a:pPr>
            <a:r>
              <a:rPr lang="en-US" sz="2600" b="1" i="0" u="none">
                <a:solidFill>
                  <a:schemeClr val="dk1"/>
                </a:solidFill>
                <a:latin typeface="Times New Roman"/>
                <a:ea typeface="Times New Roman"/>
                <a:cs typeface="Times New Roman"/>
                <a:sym typeface="Times New Roman"/>
              </a:rPr>
              <a:t>Example: Select Name, Roll_no from Student;</a:t>
            </a:r>
            <a:endParaRPr/>
          </a:p>
          <a:p>
            <a:pPr marL="273050" lvl="0" indent="-116204" algn="l" rtl="0">
              <a:spcBef>
                <a:spcPts val="520"/>
              </a:spcBef>
              <a:spcAft>
                <a:spcPts val="0"/>
              </a:spcAft>
              <a:buSzPts val="2470"/>
              <a:buNone/>
            </a:pPr>
            <a:endParaRPr sz="2600" b="1"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5"/>
          <p:cNvSpPr txBox="1">
            <a:spLocks noGrp="1"/>
          </p:cNvSpPr>
          <p:nvPr>
            <p:ph type="title"/>
          </p:nvPr>
        </p:nvSpPr>
        <p:spPr>
          <a:xfrm>
            <a:off x="541337" y="474662"/>
            <a:ext cx="8061325" cy="677862"/>
          </a:xfrm>
          <a:prstGeom prst="rect">
            <a:avLst/>
          </a:prstGeom>
          <a:noFill/>
          <a:ln>
            <a:noFill/>
          </a:ln>
        </p:spPr>
        <p:txBody>
          <a:bodyPr spcFirstLastPara="1" wrap="square" lIns="0" tIns="45700" rIns="0" bIns="0" anchor="b" anchorCtr="0">
            <a:normAutofit/>
          </a:bodyPr>
          <a:lstStyle/>
          <a:p>
            <a:pPr marL="0" lvl="0" indent="0" algn="l" rtl="0">
              <a:lnSpc>
                <a:spcPct val="100000"/>
              </a:lnSpc>
              <a:spcBef>
                <a:spcPts val="0"/>
              </a:spcBef>
              <a:spcAft>
                <a:spcPts val="0"/>
              </a:spcAft>
              <a:buClr>
                <a:schemeClr val="dk2"/>
              </a:buClr>
              <a:buSzPts val="4500"/>
              <a:buFont typeface="Calibri"/>
              <a:buNone/>
            </a:pPr>
            <a:r>
              <a:rPr lang="en-US" sz="4500" b="0" i="0" u="none">
                <a:solidFill>
                  <a:schemeClr val="dk2"/>
                </a:solidFill>
                <a:latin typeface="Calibri"/>
                <a:ea typeface="Calibri"/>
                <a:cs typeface="Calibri"/>
                <a:sym typeface="Calibri"/>
              </a:rPr>
              <a:t>Selected Rows and All Columns</a:t>
            </a:r>
            <a:endParaRPr/>
          </a:p>
        </p:txBody>
      </p:sp>
      <p:sp>
        <p:nvSpPr>
          <p:cNvPr id="258" name="Google Shape;258;p25"/>
          <p:cNvSpPr txBox="1">
            <a:spLocks noGrp="1"/>
          </p:cNvSpPr>
          <p:nvPr>
            <p:ph type="body" idx="1"/>
          </p:nvPr>
        </p:nvSpPr>
        <p:spPr>
          <a:xfrm>
            <a:off x="536575" y="2079625"/>
            <a:ext cx="8074025" cy="1846262"/>
          </a:xfrm>
          <a:prstGeom prst="rect">
            <a:avLst/>
          </a:prstGeom>
          <a:noFill/>
          <a:ln>
            <a:noFill/>
          </a:ln>
        </p:spPr>
        <p:txBody>
          <a:bodyPr spcFirstLastPara="1" wrap="square" lIns="91425" tIns="45700" rIns="91425" bIns="45700" anchor="t" anchorCtr="0">
            <a:normAutofit/>
          </a:bodyPr>
          <a:lstStyle/>
          <a:p>
            <a:pPr marL="457200" lvl="0" indent="-457200" algn="l" rtl="0">
              <a:lnSpc>
                <a:spcPct val="100000"/>
              </a:lnSpc>
              <a:spcBef>
                <a:spcPts val="0"/>
              </a:spcBef>
              <a:spcAft>
                <a:spcPts val="0"/>
              </a:spcAft>
              <a:buClr>
                <a:srgbClr val="0BD0D9"/>
              </a:buClr>
              <a:buSzPts val="2470"/>
              <a:buFont typeface="Arial"/>
              <a:buChar char="•"/>
            </a:pPr>
            <a:r>
              <a:rPr lang="en-US" sz="2600" b="0" i="0" u="none">
                <a:solidFill>
                  <a:schemeClr val="dk1"/>
                </a:solidFill>
                <a:latin typeface="Constantia"/>
                <a:ea typeface="Constantia"/>
                <a:cs typeface="Constantia"/>
                <a:sym typeface="Constantia"/>
              </a:rPr>
              <a:t>Select * from &lt;tablename&gt; where &lt;condition&gt;;</a:t>
            </a:r>
            <a:endParaRPr/>
          </a:p>
          <a:p>
            <a:pPr marL="457200" lvl="0" indent="-300355"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457200" lvl="0" indent="-45720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Example :select * from student where name=‘xyz’;</a:t>
            </a:r>
            <a:endParaRPr/>
          </a:p>
          <a:p>
            <a:pPr marL="273050" lvl="0" indent="-116204" algn="l" rtl="0">
              <a:spcBef>
                <a:spcPts val="520"/>
              </a:spcBef>
              <a:spcAft>
                <a:spcPts val="0"/>
              </a:spcAft>
              <a:buSzPts val="2470"/>
              <a:buNone/>
            </a:pPr>
            <a:endParaRPr sz="2600" b="0" i="0" u="none">
              <a:solidFill>
                <a:schemeClr val="dk1"/>
              </a:solidFill>
              <a:latin typeface="Constantia"/>
              <a:ea typeface="Constantia"/>
              <a:cs typeface="Constantia"/>
              <a:sym typeface="Constanti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6"/>
          <p:cNvSpPr txBox="1">
            <a:spLocks noGrp="1"/>
          </p:cNvSpPr>
          <p:nvPr>
            <p:ph type="title"/>
          </p:nvPr>
        </p:nvSpPr>
        <p:spPr>
          <a:xfrm>
            <a:off x="541337" y="474662"/>
            <a:ext cx="8061325" cy="2268537"/>
          </a:xfrm>
          <a:prstGeom prst="rect">
            <a:avLst/>
          </a:prstGeom>
          <a:noFill/>
          <a:ln>
            <a:noFill/>
          </a:ln>
        </p:spPr>
        <p:txBody>
          <a:bodyPr spcFirstLastPara="1" wrap="square" lIns="0" tIns="45700" rIns="0" bIns="0" anchor="b" anchorCtr="0">
            <a:normAutofit/>
          </a:bodyPr>
          <a:lstStyle/>
          <a:p>
            <a:pPr marL="0" lvl="0" indent="0" algn="l" rtl="0">
              <a:lnSpc>
                <a:spcPct val="100000"/>
              </a:lnSpc>
              <a:spcBef>
                <a:spcPts val="0"/>
              </a:spcBef>
              <a:spcAft>
                <a:spcPts val="0"/>
              </a:spcAft>
              <a:buClr>
                <a:schemeClr val="dk2"/>
              </a:buClr>
              <a:buSzPts val="4500"/>
              <a:buFont typeface="Calibri"/>
              <a:buNone/>
            </a:pPr>
            <a:br>
              <a:rPr lang="en-US" sz="4500" b="0" i="0" u="none">
                <a:solidFill>
                  <a:schemeClr val="dk2"/>
                </a:solidFill>
                <a:latin typeface="Calibri"/>
                <a:ea typeface="Calibri"/>
                <a:cs typeface="Calibri"/>
                <a:sym typeface="Calibri"/>
              </a:rPr>
            </a:br>
            <a:br>
              <a:rPr lang="en-US" sz="4500" b="0" i="0" u="none">
                <a:solidFill>
                  <a:schemeClr val="dk2"/>
                </a:solidFill>
                <a:latin typeface="Calibri"/>
                <a:ea typeface="Calibri"/>
                <a:cs typeface="Calibri"/>
                <a:sym typeface="Calibri"/>
              </a:rPr>
            </a:br>
            <a:br>
              <a:rPr lang="en-US" sz="4500" b="0" i="0" u="none">
                <a:solidFill>
                  <a:schemeClr val="dk2"/>
                </a:solidFill>
                <a:latin typeface="Calibri"/>
                <a:ea typeface="Calibri"/>
                <a:cs typeface="Calibri"/>
                <a:sym typeface="Calibri"/>
              </a:rPr>
            </a:br>
            <a:r>
              <a:rPr lang="en-US" sz="4500" b="0" i="0" u="none">
                <a:solidFill>
                  <a:schemeClr val="dk2"/>
                </a:solidFill>
                <a:latin typeface="Calibri"/>
                <a:ea typeface="Calibri"/>
                <a:cs typeface="Calibri"/>
                <a:sym typeface="Calibri"/>
              </a:rPr>
              <a:t>Selected columns and selected rows</a:t>
            </a:r>
            <a:br>
              <a:rPr lang="en-US" sz="4500" b="0" i="0" u="none">
                <a:solidFill>
                  <a:schemeClr val="dk2"/>
                </a:solidFill>
                <a:latin typeface="Calibri"/>
                <a:ea typeface="Calibri"/>
                <a:cs typeface="Calibri"/>
                <a:sym typeface="Calibri"/>
              </a:rPr>
            </a:br>
            <a:endParaRPr/>
          </a:p>
        </p:txBody>
      </p:sp>
      <p:sp>
        <p:nvSpPr>
          <p:cNvPr id="264" name="Google Shape;264;p26"/>
          <p:cNvSpPr txBox="1">
            <a:spLocks noGrp="1"/>
          </p:cNvSpPr>
          <p:nvPr>
            <p:ph type="body" idx="1"/>
          </p:nvPr>
        </p:nvSpPr>
        <p:spPr>
          <a:xfrm>
            <a:off x="536575" y="2079625"/>
            <a:ext cx="8074025" cy="2308225"/>
          </a:xfrm>
          <a:prstGeom prst="rect">
            <a:avLst/>
          </a:prstGeom>
          <a:noFill/>
          <a:ln>
            <a:noFill/>
          </a:ln>
        </p:spPr>
        <p:txBody>
          <a:bodyPr spcFirstLastPara="1" wrap="square" lIns="91425" tIns="45700" rIns="91425" bIns="45700" anchor="t" anchorCtr="0">
            <a:normAutofit/>
          </a:bodyPr>
          <a:lstStyle/>
          <a:p>
            <a:pPr marL="457200" lvl="0" indent="-457200" algn="l" rtl="0">
              <a:lnSpc>
                <a:spcPct val="100000"/>
              </a:lnSpc>
              <a:spcBef>
                <a:spcPts val="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Select &lt;columnname1&gt;,&lt;columnname2&gt; from &lt;tablename&gt; where &lt;condition&gt;;</a:t>
            </a:r>
            <a:endParaRPr/>
          </a:p>
          <a:p>
            <a:pPr marL="457200" lvl="0" indent="-45720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Example: Select name, roll no from student where roll no=1;</a:t>
            </a:r>
            <a:endParaRPr/>
          </a:p>
          <a:p>
            <a:pPr marL="273050" lvl="0" indent="-116204" algn="l" rtl="0">
              <a:spcBef>
                <a:spcPts val="520"/>
              </a:spcBef>
              <a:spcAft>
                <a:spcPts val="0"/>
              </a:spcAft>
              <a:buSzPts val="2470"/>
              <a:buNone/>
            </a:pPr>
            <a:endParaRPr sz="2600" b="0" i="0" u="none">
              <a:solidFill>
                <a:schemeClr val="dk1"/>
              </a:solidFill>
              <a:latin typeface="Constantia"/>
              <a:ea typeface="Constantia"/>
              <a:cs typeface="Constantia"/>
              <a:sym typeface="Constanti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7"/>
          <p:cNvSpPr txBox="1">
            <a:spLocks noGrp="1"/>
          </p:cNvSpPr>
          <p:nvPr>
            <p:ph type="title"/>
          </p:nvPr>
        </p:nvSpPr>
        <p:spPr>
          <a:xfrm>
            <a:off x="457200" y="304800"/>
            <a:ext cx="8229600" cy="154305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br>
              <a:rPr lang="en-US" sz="5000" b="0" i="0" u="none">
                <a:solidFill>
                  <a:schemeClr val="dk2"/>
                </a:solidFill>
                <a:latin typeface="Calibri"/>
                <a:ea typeface="Calibri"/>
                <a:cs typeface="Calibri"/>
                <a:sym typeface="Calibri"/>
              </a:rPr>
            </a:br>
            <a:br>
              <a:rPr lang="en-US" sz="5000" b="0" i="0" u="none">
                <a:solidFill>
                  <a:schemeClr val="dk2"/>
                </a:solidFill>
                <a:latin typeface="Calibri"/>
                <a:ea typeface="Calibri"/>
                <a:cs typeface="Calibri"/>
                <a:sym typeface="Calibri"/>
              </a:rPr>
            </a:br>
            <a:br>
              <a:rPr lang="en-US" sz="5000" b="0" i="0" u="none">
                <a:solidFill>
                  <a:schemeClr val="dk2"/>
                </a:solidFill>
                <a:latin typeface="Calibri"/>
                <a:ea typeface="Calibri"/>
                <a:cs typeface="Calibri"/>
                <a:sym typeface="Calibri"/>
              </a:rPr>
            </a:br>
            <a:r>
              <a:rPr lang="en-US" sz="5000" b="0" i="0" u="none">
                <a:solidFill>
                  <a:schemeClr val="dk2"/>
                </a:solidFill>
                <a:latin typeface="Calibri"/>
                <a:ea typeface="Calibri"/>
                <a:cs typeface="Calibri"/>
                <a:sym typeface="Calibri"/>
              </a:rPr>
              <a:t>SQL ORDER BY Keyword</a:t>
            </a:r>
            <a:br>
              <a:rPr lang="en-US" sz="5000" b="0" i="0" u="none">
                <a:solidFill>
                  <a:schemeClr val="dk2"/>
                </a:solidFill>
                <a:latin typeface="Calibri"/>
                <a:ea typeface="Calibri"/>
                <a:cs typeface="Calibri"/>
                <a:sym typeface="Calibri"/>
              </a:rPr>
            </a:br>
            <a:endParaRPr/>
          </a:p>
        </p:txBody>
      </p:sp>
      <p:sp>
        <p:nvSpPr>
          <p:cNvPr id="270" name="Google Shape;270;p27"/>
          <p:cNvSpPr txBox="1">
            <a:spLocks noGrp="1"/>
          </p:cNvSpPr>
          <p:nvPr>
            <p:ph type="body" idx="1"/>
          </p:nvPr>
        </p:nvSpPr>
        <p:spPr>
          <a:xfrm>
            <a:off x="141287" y="1600200"/>
            <a:ext cx="8991600" cy="4524375"/>
          </a:xfrm>
          <a:prstGeom prst="rect">
            <a:avLst/>
          </a:prstGeom>
          <a:solidFill>
            <a:srgbClr val="FFFFFF"/>
          </a:solid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rgbClr val="0BD0D9"/>
              </a:buClr>
              <a:buSzPts val="3040"/>
              <a:buFont typeface="Noto Sans Symbols"/>
              <a:buNone/>
            </a:pPr>
            <a:r>
              <a:rPr lang="en-US" sz="3200" b="0" i="0" u="none">
                <a:solidFill>
                  <a:srgbClr val="000000"/>
                </a:solidFill>
                <a:latin typeface="Verdana"/>
                <a:ea typeface="Verdana"/>
                <a:cs typeface="Verdana"/>
                <a:sym typeface="Verdana"/>
              </a:rPr>
              <a:t>The</a:t>
            </a:r>
            <a:r>
              <a:rPr lang="en-US" sz="3200" b="0" i="0" u="none">
                <a:solidFill>
                  <a:srgbClr val="000000"/>
                </a:solidFill>
                <a:latin typeface="Arial"/>
                <a:ea typeface="Arial"/>
                <a:cs typeface="Arial"/>
                <a:sym typeface="Arial"/>
              </a:rPr>
              <a:t> </a:t>
            </a:r>
            <a:r>
              <a:rPr lang="en-US" sz="3200" b="0" i="0" u="none">
                <a:solidFill>
                  <a:srgbClr val="DC143C"/>
                </a:solidFill>
                <a:latin typeface="Consolas"/>
                <a:ea typeface="Consolas"/>
                <a:cs typeface="Consolas"/>
                <a:sym typeface="Consolas"/>
              </a:rPr>
              <a:t>ORDER BY</a:t>
            </a:r>
            <a:r>
              <a:rPr lang="en-US" sz="3200" b="0" i="0" u="none">
                <a:solidFill>
                  <a:srgbClr val="000000"/>
                </a:solidFill>
                <a:latin typeface="Arial"/>
                <a:ea typeface="Arial"/>
                <a:cs typeface="Arial"/>
                <a:sym typeface="Arial"/>
              </a:rPr>
              <a:t> </a:t>
            </a:r>
            <a:r>
              <a:rPr lang="en-US" sz="3200" b="0" i="0" u="none">
                <a:solidFill>
                  <a:srgbClr val="000000"/>
                </a:solidFill>
                <a:latin typeface="Verdana"/>
                <a:ea typeface="Verdana"/>
                <a:cs typeface="Verdana"/>
                <a:sym typeface="Verdana"/>
              </a:rPr>
              <a:t>keyword is used to sort the</a:t>
            </a:r>
            <a:endParaRPr/>
          </a:p>
          <a:p>
            <a:pPr marL="0" marR="0" lvl="0" indent="0" algn="just" rtl="0">
              <a:lnSpc>
                <a:spcPct val="100000"/>
              </a:lnSpc>
              <a:spcBef>
                <a:spcPts val="0"/>
              </a:spcBef>
              <a:spcAft>
                <a:spcPts val="0"/>
              </a:spcAft>
              <a:buClr>
                <a:srgbClr val="0BD0D9"/>
              </a:buClr>
              <a:buSzPts val="3040"/>
              <a:buFont typeface="Noto Sans Symbols"/>
              <a:buNone/>
            </a:pPr>
            <a:r>
              <a:rPr lang="en-US" sz="3200" b="0" i="0" u="none">
                <a:solidFill>
                  <a:srgbClr val="000000"/>
                </a:solidFill>
                <a:latin typeface="Verdana"/>
                <a:ea typeface="Verdana"/>
                <a:cs typeface="Verdana"/>
                <a:sym typeface="Verdana"/>
              </a:rPr>
              <a:t> result-set in ascending or descending order.</a:t>
            </a:r>
            <a:endParaRPr/>
          </a:p>
          <a:p>
            <a:pPr marL="0" marR="0" lvl="0" indent="0" algn="just" rtl="0">
              <a:lnSpc>
                <a:spcPct val="100000"/>
              </a:lnSpc>
              <a:spcBef>
                <a:spcPts val="0"/>
              </a:spcBef>
              <a:spcAft>
                <a:spcPts val="0"/>
              </a:spcAft>
              <a:buClr>
                <a:srgbClr val="0BD0D9"/>
              </a:buClr>
              <a:buSzPts val="3040"/>
              <a:buFont typeface="Noto Sans Symbols"/>
              <a:buNone/>
            </a:pPr>
            <a:endParaRPr sz="32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BD0D9"/>
              </a:buClr>
              <a:buSzPts val="3040"/>
              <a:buFont typeface="Noto Sans Symbols"/>
              <a:buNone/>
            </a:pPr>
            <a:r>
              <a:rPr lang="en-US" sz="3200" b="0" i="0" u="none">
                <a:solidFill>
                  <a:srgbClr val="000000"/>
                </a:solidFill>
                <a:latin typeface="Verdana"/>
                <a:ea typeface="Verdana"/>
                <a:cs typeface="Verdana"/>
                <a:sym typeface="Verdana"/>
              </a:rPr>
              <a:t>The</a:t>
            </a:r>
            <a:r>
              <a:rPr lang="en-US" sz="3200" b="0" i="0" u="none">
                <a:solidFill>
                  <a:srgbClr val="000000"/>
                </a:solidFill>
                <a:latin typeface="Arial"/>
                <a:ea typeface="Arial"/>
                <a:cs typeface="Arial"/>
                <a:sym typeface="Arial"/>
              </a:rPr>
              <a:t> </a:t>
            </a:r>
            <a:r>
              <a:rPr lang="en-US" sz="3200" b="0" i="0" u="none">
                <a:solidFill>
                  <a:srgbClr val="DC143C"/>
                </a:solidFill>
                <a:latin typeface="Consolas"/>
                <a:ea typeface="Consolas"/>
                <a:cs typeface="Consolas"/>
                <a:sym typeface="Consolas"/>
              </a:rPr>
              <a:t>ORDER BY</a:t>
            </a:r>
            <a:r>
              <a:rPr lang="en-US" sz="3200" b="0" i="0" u="none">
                <a:solidFill>
                  <a:srgbClr val="000000"/>
                </a:solidFill>
                <a:latin typeface="Arial"/>
                <a:ea typeface="Arial"/>
                <a:cs typeface="Arial"/>
                <a:sym typeface="Arial"/>
              </a:rPr>
              <a:t> </a:t>
            </a:r>
            <a:r>
              <a:rPr lang="en-US" sz="3200" b="0" i="0" u="none">
                <a:solidFill>
                  <a:srgbClr val="000000"/>
                </a:solidFill>
                <a:latin typeface="Verdana"/>
                <a:ea typeface="Verdana"/>
                <a:cs typeface="Verdana"/>
                <a:sym typeface="Verdana"/>
              </a:rPr>
              <a:t>keyword sorts the records </a:t>
            </a:r>
            <a:endParaRPr/>
          </a:p>
          <a:p>
            <a:pPr marL="0" marR="0" lvl="0" indent="0" algn="just" rtl="0">
              <a:lnSpc>
                <a:spcPct val="100000"/>
              </a:lnSpc>
              <a:spcBef>
                <a:spcPts val="0"/>
              </a:spcBef>
              <a:spcAft>
                <a:spcPts val="0"/>
              </a:spcAft>
              <a:buClr>
                <a:srgbClr val="0BD0D9"/>
              </a:buClr>
              <a:buSzPts val="3040"/>
              <a:buFont typeface="Noto Sans Symbols"/>
              <a:buNone/>
            </a:pPr>
            <a:r>
              <a:rPr lang="en-US" sz="3200" b="0" i="0" u="none">
                <a:solidFill>
                  <a:srgbClr val="000000"/>
                </a:solidFill>
                <a:latin typeface="Verdana"/>
                <a:ea typeface="Verdana"/>
                <a:cs typeface="Verdana"/>
                <a:sym typeface="Verdana"/>
              </a:rPr>
              <a:t>in ascending order by default. </a:t>
            </a:r>
            <a:endParaRPr/>
          </a:p>
          <a:p>
            <a:pPr marL="0" marR="0" lvl="0" indent="0" algn="just" rtl="0">
              <a:lnSpc>
                <a:spcPct val="100000"/>
              </a:lnSpc>
              <a:spcBef>
                <a:spcPts val="0"/>
              </a:spcBef>
              <a:spcAft>
                <a:spcPts val="0"/>
              </a:spcAft>
              <a:buClr>
                <a:srgbClr val="0BD0D9"/>
              </a:buClr>
              <a:buSzPts val="3040"/>
              <a:buFont typeface="Noto Sans Symbols"/>
              <a:buNone/>
            </a:pPr>
            <a:endParaRPr sz="3200" b="0" i="0" u="none">
              <a:solidFill>
                <a:srgbClr val="000000"/>
              </a:solidFill>
              <a:latin typeface="Verdana"/>
              <a:ea typeface="Verdana"/>
              <a:cs typeface="Verdana"/>
              <a:sym typeface="Verdana"/>
            </a:endParaRPr>
          </a:p>
          <a:p>
            <a:pPr marL="0" marR="0" lvl="0" indent="0" algn="just" rtl="0">
              <a:lnSpc>
                <a:spcPct val="100000"/>
              </a:lnSpc>
              <a:spcBef>
                <a:spcPts val="0"/>
              </a:spcBef>
              <a:spcAft>
                <a:spcPts val="0"/>
              </a:spcAft>
              <a:buClr>
                <a:srgbClr val="0BD0D9"/>
              </a:buClr>
              <a:buSzPts val="3040"/>
              <a:buFont typeface="Noto Sans Symbols"/>
              <a:buNone/>
            </a:pPr>
            <a:r>
              <a:rPr lang="en-US" sz="3200" b="0" i="0" u="none">
                <a:solidFill>
                  <a:srgbClr val="000000"/>
                </a:solidFill>
                <a:latin typeface="Verdana"/>
                <a:ea typeface="Verdana"/>
                <a:cs typeface="Verdana"/>
                <a:sym typeface="Verdana"/>
              </a:rPr>
              <a:t>To sort the records in descending order, use the</a:t>
            </a:r>
            <a:r>
              <a:rPr lang="en-US" sz="3200" b="0" i="0" u="none">
                <a:solidFill>
                  <a:srgbClr val="000000"/>
                </a:solidFill>
                <a:latin typeface="Arial"/>
                <a:ea typeface="Arial"/>
                <a:cs typeface="Arial"/>
                <a:sym typeface="Arial"/>
              </a:rPr>
              <a:t> </a:t>
            </a:r>
            <a:r>
              <a:rPr lang="en-US" sz="3200" b="0" i="0" u="none">
                <a:solidFill>
                  <a:srgbClr val="DC143C"/>
                </a:solidFill>
                <a:latin typeface="Consolas"/>
                <a:ea typeface="Consolas"/>
                <a:cs typeface="Consolas"/>
                <a:sym typeface="Consolas"/>
              </a:rPr>
              <a:t>DESC</a:t>
            </a:r>
            <a:r>
              <a:rPr lang="en-US" sz="3200" b="0" i="0" u="none">
                <a:solidFill>
                  <a:srgbClr val="000000"/>
                </a:solidFill>
                <a:latin typeface="Arial"/>
                <a:ea typeface="Arial"/>
                <a:cs typeface="Arial"/>
                <a:sym typeface="Arial"/>
              </a:rPr>
              <a:t> </a:t>
            </a:r>
            <a:r>
              <a:rPr lang="en-US" sz="3200" b="0" i="0" u="none">
                <a:solidFill>
                  <a:srgbClr val="000000"/>
                </a:solidFill>
                <a:latin typeface="Verdana"/>
                <a:ea typeface="Verdana"/>
                <a:cs typeface="Verdana"/>
                <a:sym typeface="Verdana"/>
              </a:rPr>
              <a:t>keyword</a:t>
            </a:r>
            <a:r>
              <a:rPr lang="en-US" sz="1100" b="0" i="0" u="none">
                <a:solidFill>
                  <a:srgbClr val="000000"/>
                </a:solidFill>
                <a:latin typeface="Verdana"/>
                <a:ea typeface="Verdana"/>
                <a:cs typeface="Verdana"/>
                <a:sym typeface="Verdana"/>
              </a:rPr>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8"/>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br>
              <a:rPr lang="en-US" sz="5000" b="0" i="0" u="none">
                <a:solidFill>
                  <a:schemeClr val="dk2"/>
                </a:solidFill>
                <a:latin typeface="Calibri"/>
                <a:ea typeface="Calibri"/>
                <a:cs typeface="Calibri"/>
                <a:sym typeface="Calibri"/>
              </a:rPr>
            </a:br>
            <a:br>
              <a:rPr lang="en-US" sz="5000" b="0" i="0" u="none">
                <a:solidFill>
                  <a:schemeClr val="dk2"/>
                </a:solidFill>
                <a:latin typeface="Calibri"/>
                <a:ea typeface="Calibri"/>
                <a:cs typeface="Calibri"/>
                <a:sym typeface="Calibri"/>
              </a:rPr>
            </a:br>
            <a:r>
              <a:rPr lang="en-US" sz="5000" b="0" i="0" u="none">
                <a:solidFill>
                  <a:schemeClr val="dk2"/>
                </a:solidFill>
                <a:latin typeface="Calibri"/>
                <a:ea typeface="Calibri"/>
                <a:cs typeface="Calibri"/>
                <a:sym typeface="Calibri"/>
              </a:rPr>
              <a:t>ORDER BY Syntax</a:t>
            </a:r>
            <a:br>
              <a:rPr lang="en-US" sz="5000" b="0" i="0" u="none">
                <a:solidFill>
                  <a:schemeClr val="dk2"/>
                </a:solidFill>
                <a:latin typeface="Calibri"/>
                <a:ea typeface="Calibri"/>
                <a:cs typeface="Calibri"/>
                <a:sym typeface="Calibri"/>
              </a:rPr>
            </a:br>
            <a:endParaRPr/>
          </a:p>
        </p:txBody>
      </p:sp>
      <p:sp>
        <p:nvSpPr>
          <p:cNvPr id="276" name="Google Shape;276;p28"/>
          <p:cNvSpPr txBox="1">
            <a:spLocks noGrp="1"/>
          </p:cNvSpPr>
          <p:nvPr>
            <p:ph type="body" idx="1"/>
          </p:nvPr>
        </p:nvSpPr>
        <p:spPr>
          <a:xfrm>
            <a:off x="304800" y="1281112"/>
            <a:ext cx="8167687" cy="43592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SELECT </a:t>
            </a:r>
            <a:r>
              <a:rPr lang="en-US" sz="2600" b="0" i="1" u="none">
                <a:solidFill>
                  <a:schemeClr val="dk1"/>
                </a:solidFill>
                <a:latin typeface="Constantia"/>
                <a:ea typeface="Constantia"/>
                <a:cs typeface="Constantia"/>
                <a:sym typeface="Constantia"/>
              </a:rPr>
              <a:t>column1</a:t>
            </a:r>
            <a:r>
              <a:rPr lang="en-US" sz="2600" b="0" i="0" u="none">
                <a:solidFill>
                  <a:schemeClr val="dk1"/>
                </a:solidFill>
                <a:latin typeface="Constantia"/>
                <a:ea typeface="Constantia"/>
                <a:cs typeface="Constantia"/>
                <a:sym typeface="Constantia"/>
              </a:rPr>
              <a:t>,</a:t>
            </a:r>
            <a:r>
              <a:rPr lang="en-US" sz="2600" b="0" i="1" u="none">
                <a:solidFill>
                  <a:schemeClr val="dk1"/>
                </a:solidFill>
                <a:latin typeface="Constantia"/>
                <a:ea typeface="Constantia"/>
                <a:cs typeface="Constantia"/>
                <a:sym typeface="Constantia"/>
              </a:rPr>
              <a:t> column2, ...</a:t>
            </a:r>
            <a:br>
              <a:rPr lang="en-US" sz="2600" b="0" i="0" u="none">
                <a:solidFill>
                  <a:schemeClr val="dk1"/>
                </a:solidFill>
                <a:latin typeface="Constantia"/>
                <a:ea typeface="Constantia"/>
                <a:cs typeface="Constantia"/>
                <a:sym typeface="Constantia"/>
              </a:rPr>
            </a:br>
            <a:r>
              <a:rPr lang="en-US" sz="2600" b="0" i="0" u="none">
                <a:solidFill>
                  <a:schemeClr val="dk1"/>
                </a:solidFill>
                <a:latin typeface="Constantia"/>
                <a:ea typeface="Constantia"/>
                <a:cs typeface="Constantia"/>
                <a:sym typeface="Constantia"/>
              </a:rPr>
              <a:t>FROM </a:t>
            </a:r>
            <a:r>
              <a:rPr lang="en-US" sz="2600" b="0" i="1" u="none">
                <a:solidFill>
                  <a:schemeClr val="dk1"/>
                </a:solidFill>
                <a:latin typeface="Constantia"/>
                <a:ea typeface="Constantia"/>
                <a:cs typeface="Constantia"/>
                <a:sym typeface="Constantia"/>
              </a:rPr>
              <a:t>table_name</a:t>
            </a:r>
            <a:br>
              <a:rPr lang="en-US" sz="2600" b="0" i="0" u="none">
                <a:solidFill>
                  <a:schemeClr val="dk1"/>
                </a:solidFill>
                <a:latin typeface="Constantia"/>
                <a:ea typeface="Constantia"/>
                <a:cs typeface="Constantia"/>
                <a:sym typeface="Constantia"/>
              </a:rPr>
            </a:br>
            <a:r>
              <a:rPr lang="en-US" sz="2600" b="0" i="0" u="none">
                <a:solidFill>
                  <a:schemeClr val="dk1"/>
                </a:solidFill>
                <a:latin typeface="Constantia"/>
                <a:ea typeface="Constantia"/>
                <a:cs typeface="Constantia"/>
                <a:sym typeface="Constantia"/>
              </a:rPr>
              <a:t>ORDER BY </a:t>
            </a:r>
            <a:r>
              <a:rPr lang="en-US" sz="2600" b="0" i="1" u="none">
                <a:solidFill>
                  <a:schemeClr val="dk1"/>
                </a:solidFill>
                <a:latin typeface="Constantia"/>
                <a:ea typeface="Constantia"/>
                <a:cs typeface="Constantia"/>
                <a:sym typeface="Constantia"/>
              </a:rPr>
              <a:t>column1, column2, ... </a:t>
            </a:r>
            <a:r>
              <a:rPr lang="en-US" sz="2600" b="0" i="0" u="none">
                <a:solidFill>
                  <a:schemeClr val="dk1"/>
                </a:solidFill>
                <a:latin typeface="Constantia"/>
                <a:ea typeface="Constantia"/>
                <a:cs typeface="Constantia"/>
                <a:sym typeface="Constantia"/>
              </a:rPr>
              <a:t>ASC|DESC;</a:t>
            </a:r>
            <a:endParaRPr/>
          </a:p>
          <a:p>
            <a:pPr marL="0" marR="0" lvl="0" indent="0"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0" marR="0" lvl="0" indent="0" algn="just" rtl="0">
              <a:lnSpc>
                <a:spcPct val="100000"/>
              </a:lnSpc>
              <a:spcBef>
                <a:spcPts val="52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CREATE TABLE Person_detail ( PersonID int, LastName varchar(255), FirstName varchar(255), Address varchar(255), City varchar(255) );</a:t>
            </a:r>
            <a:endParaRPr/>
          </a:p>
          <a:p>
            <a:pPr marL="0" marR="0" lvl="0" indent="0" algn="just"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0" marR="0" lvl="0" indent="0" algn="just" rtl="0">
              <a:lnSpc>
                <a:spcPct val="100000"/>
              </a:lnSpc>
              <a:spcBef>
                <a:spcPts val="52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select * from Person_detail order by FirstName;</a:t>
            </a:r>
            <a:endParaRPr/>
          </a:p>
          <a:p>
            <a:pPr marL="0" marR="0" lvl="0" indent="0" algn="ctr" rtl="0">
              <a:lnSpc>
                <a:spcPct val="100000"/>
              </a:lnSpc>
              <a:spcBef>
                <a:spcPts val="52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OR</a:t>
            </a:r>
            <a:endParaRPr/>
          </a:p>
          <a:p>
            <a:pPr marL="0" marR="0" lvl="0" indent="0" algn="just" rtl="0">
              <a:lnSpc>
                <a:spcPct val="100000"/>
              </a:lnSpc>
              <a:spcBef>
                <a:spcPts val="52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select * from Person_detail order by firstname DESC;</a:t>
            </a:r>
            <a:endParaRPr/>
          </a:p>
          <a:p>
            <a:pPr marL="0" marR="0" lvl="0" indent="0" algn="just"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273050" marR="0" lvl="0" indent="-116204" algn="l" rtl="0">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9"/>
          <p:cNvSpPr txBox="1">
            <a:spLocks noGrp="1"/>
          </p:cNvSpPr>
          <p:nvPr>
            <p:ph type="title"/>
          </p:nvPr>
        </p:nvSpPr>
        <p:spPr>
          <a:xfrm>
            <a:off x="541337" y="474662"/>
            <a:ext cx="8061325" cy="1354137"/>
          </a:xfrm>
          <a:prstGeom prst="rect">
            <a:avLst/>
          </a:prstGeom>
          <a:noFill/>
          <a:ln>
            <a:noFill/>
          </a:ln>
        </p:spPr>
        <p:txBody>
          <a:bodyPr spcFirstLastPara="1" wrap="square" lIns="0" tIns="45700" rIns="0" bIns="0" anchor="b" anchorCtr="0">
            <a:normAutofit/>
          </a:bodyPr>
          <a:lstStyle/>
          <a:p>
            <a:pPr marL="0" lvl="0" indent="0" algn="l" rtl="0">
              <a:lnSpc>
                <a:spcPct val="100000"/>
              </a:lnSpc>
              <a:spcBef>
                <a:spcPts val="0"/>
              </a:spcBef>
              <a:spcAft>
                <a:spcPts val="0"/>
              </a:spcAft>
              <a:buClr>
                <a:schemeClr val="dk2"/>
              </a:buClr>
              <a:buSzPts val="4500"/>
              <a:buFont typeface="Calibri"/>
              <a:buNone/>
            </a:pPr>
            <a:r>
              <a:rPr lang="en-US" sz="4500" b="0" i="0" u="none">
                <a:solidFill>
                  <a:schemeClr val="dk2"/>
                </a:solidFill>
                <a:latin typeface="Calibri"/>
                <a:ea typeface="Calibri"/>
                <a:cs typeface="Calibri"/>
                <a:sym typeface="Calibri"/>
              </a:rPr>
              <a:t>Eliminating duplicate rows while using select statement</a:t>
            </a:r>
            <a:endParaRPr/>
          </a:p>
        </p:txBody>
      </p:sp>
      <p:sp>
        <p:nvSpPr>
          <p:cNvPr id="282" name="Google Shape;282;p29"/>
          <p:cNvSpPr txBox="1">
            <a:spLocks noGrp="1"/>
          </p:cNvSpPr>
          <p:nvPr>
            <p:ph type="body" idx="1"/>
          </p:nvPr>
        </p:nvSpPr>
        <p:spPr>
          <a:xfrm>
            <a:off x="536575" y="2079625"/>
            <a:ext cx="8074025" cy="4832350"/>
          </a:xfrm>
          <a:prstGeom prst="rect">
            <a:avLst/>
          </a:prstGeom>
          <a:noFill/>
          <a:ln>
            <a:noFill/>
          </a:ln>
        </p:spPr>
        <p:txBody>
          <a:bodyPr spcFirstLastPara="1" wrap="square" lIns="91425" tIns="45700" rIns="91425" bIns="45700" anchor="t" anchorCtr="0">
            <a:normAutofit/>
          </a:bodyPr>
          <a:lstStyle/>
          <a:p>
            <a:pPr marL="457200" lvl="0" indent="-457200" algn="l" rtl="0">
              <a:lnSpc>
                <a:spcPct val="100000"/>
              </a:lnSpc>
              <a:spcBef>
                <a:spcPts val="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Select distinct &lt;columnname1&gt;,&lt;columnname2&gt; from &lt;tablename&gt;;</a:t>
            </a:r>
            <a:endParaRPr/>
          </a:p>
          <a:p>
            <a:pPr marL="457200" lvl="0" indent="-45720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 Select distinct * from student;</a:t>
            </a:r>
            <a:endParaRPr/>
          </a:p>
          <a:p>
            <a:pPr marL="457200" lvl="0" indent="-457200" algn="l" rtl="0">
              <a:lnSpc>
                <a:spcPct val="100000"/>
              </a:lnSpc>
              <a:spcBef>
                <a:spcPts val="520"/>
              </a:spcBef>
              <a:spcAft>
                <a:spcPts val="0"/>
              </a:spcAft>
              <a:buSzPts val="2470"/>
              <a:buNone/>
            </a:pPr>
            <a:endParaRPr sz="2600" b="0" i="0" u="none">
              <a:solidFill>
                <a:schemeClr val="dk1"/>
              </a:solidFill>
              <a:latin typeface="Constantia"/>
              <a:ea typeface="Constantia"/>
              <a:cs typeface="Constantia"/>
              <a:sym typeface="Constantia"/>
            </a:endParaRPr>
          </a:p>
          <a:p>
            <a:pPr marL="273050" lvl="0" indent="-116204" algn="l" rtl="0">
              <a:spcBef>
                <a:spcPts val="520"/>
              </a:spcBef>
              <a:spcAft>
                <a:spcPts val="0"/>
              </a:spcAft>
              <a:buSzPts val="2470"/>
              <a:buNone/>
            </a:pPr>
            <a:endParaRPr sz="2600" b="0" i="0" u="none">
              <a:solidFill>
                <a:schemeClr val="dk1"/>
              </a:solidFill>
              <a:latin typeface="Constantia"/>
              <a:ea typeface="Constantia"/>
              <a:cs typeface="Constantia"/>
              <a:sym typeface="Constant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
          <p:cNvSpPr txBox="1">
            <a:spLocks noGrp="1"/>
          </p:cNvSpPr>
          <p:nvPr>
            <p:ph type="title"/>
          </p:nvPr>
        </p:nvSpPr>
        <p:spPr>
          <a:xfrm>
            <a:off x="228600" y="274637"/>
            <a:ext cx="8229600" cy="1143000"/>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Clr>
                <a:schemeClr val="dk2"/>
              </a:buClr>
              <a:buSzPts val="5000"/>
              <a:buFont typeface="Calibri"/>
              <a:buNone/>
            </a:pPr>
            <a:r>
              <a:rPr lang="en-US" sz="5000" b="0" i="0" u="none">
                <a:solidFill>
                  <a:schemeClr val="dk2"/>
                </a:solidFill>
                <a:latin typeface="Calibri"/>
                <a:ea typeface="Calibri"/>
                <a:cs typeface="Calibri"/>
                <a:sym typeface="Calibri"/>
              </a:rPr>
              <a:t>Datatypes</a:t>
            </a:r>
            <a:endParaRPr/>
          </a:p>
        </p:txBody>
      </p:sp>
      <p:sp>
        <p:nvSpPr>
          <p:cNvPr id="138" name="Google Shape;138;p3"/>
          <p:cNvSpPr txBox="1">
            <a:spLocks noGrp="1"/>
          </p:cNvSpPr>
          <p:nvPr>
            <p:ph type="body" idx="1"/>
          </p:nvPr>
        </p:nvSpPr>
        <p:spPr>
          <a:xfrm>
            <a:off x="457200" y="1420812"/>
            <a:ext cx="8126412" cy="5418137"/>
          </a:xfrm>
          <a:prstGeom prst="rect">
            <a:avLst/>
          </a:prstGeom>
          <a:solidFill>
            <a:srgbClr val="FFFFFF"/>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BD0D9"/>
              </a:buClr>
              <a:buSzPts val="3040"/>
              <a:buFont typeface="Noto Sans Symbols"/>
              <a:buNone/>
            </a:pPr>
            <a:r>
              <a:rPr lang="en-US" sz="3200" b="0" i="0" u="none" strike="noStrike" cap="none">
                <a:solidFill>
                  <a:srgbClr val="000000"/>
                </a:solidFill>
                <a:latin typeface="Calibri"/>
                <a:ea typeface="Calibri"/>
                <a:cs typeface="Calibri"/>
                <a:sym typeface="Calibri"/>
              </a:rPr>
              <a:t>Oracle supplies the following built-in datatypes:</a:t>
            </a:r>
            <a:endParaRPr sz="3200" b="0" i="0" u="none" strike="noStrike" cap="none">
              <a:solidFill>
                <a:schemeClr val="dk1"/>
              </a:solidFill>
              <a:latin typeface="Calibri"/>
              <a:ea typeface="Calibri"/>
              <a:cs typeface="Calibri"/>
              <a:sym typeface="Calibri"/>
            </a:endParaRPr>
          </a:p>
          <a:p>
            <a:pPr marL="0" marR="0" lvl="0" indent="-193040" algn="l" rtl="0">
              <a:lnSpc>
                <a:spcPct val="100000"/>
              </a:lnSpc>
              <a:spcBef>
                <a:spcPts val="0"/>
              </a:spcBef>
              <a:spcAft>
                <a:spcPts val="0"/>
              </a:spcAft>
              <a:buClr>
                <a:srgbClr val="0BD0D9"/>
              </a:buClr>
              <a:buSzPts val="3040"/>
              <a:buFont typeface="Noto Sans Symbols"/>
              <a:buChar char="●"/>
            </a:pPr>
            <a:r>
              <a:rPr lang="en-US" sz="3200" b="0" i="0" u="none" strike="noStrike" cap="none">
                <a:solidFill>
                  <a:srgbClr val="000000"/>
                </a:solidFill>
                <a:latin typeface="Calibri"/>
                <a:ea typeface="Calibri"/>
                <a:cs typeface="Calibri"/>
                <a:sym typeface="Calibri"/>
              </a:rPr>
              <a:t>character datatypes</a:t>
            </a:r>
            <a:endParaRPr/>
          </a:p>
          <a:p>
            <a:pPr marL="457200" marR="0" lvl="1" indent="0" algn="l" rtl="0">
              <a:lnSpc>
                <a:spcPct val="100000"/>
              </a:lnSpc>
              <a:spcBef>
                <a:spcPts val="0"/>
              </a:spcBef>
              <a:spcAft>
                <a:spcPts val="0"/>
              </a:spcAft>
              <a:buClr>
                <a:schemeClr val="accent1"/>
              </a:buClr>
              <a:buSzPts val="1190"/>
              <a:buFont typeface="Noto Sans Symbols"/>
              <a:buNone/>
            </a:pPr>
            <a:r>
              <a:rPr lang="en-US" sz="1400" b="0" i="0" u="none" strike="noStrike" cap="none">
                <a:solidFill>
                  <a:srgbClr val="000000"/>
                </a:solidFill>
                <a:latin typeface="Calibri"/>
                <a:ea typeface="Calibri"/>
                <a:cs typeface="Calibri"/>
                <a:sym typeface="Calibri"/>
              </a:rPr>
              <a:t>CHAR</a:t>
            </a:r>
            <a:endParaRPr sz="1000" b="0" i="0" u="none" strike="noStrike" cap="none">
              <a:solidFill>
                <a:srgbClr val="000000"/>
              </a:solidFill>
              <a:latin typeface="Calibri"/>
              <a:ea typeface="Calibri"/>
              <a:cs typeface="Calibri"/>
              <a:sym typeface="Calibri"/>
            </a:endParaRPr>
          </a:p>
          <a:p>
            <a:pPr marL="457200" marR="0" lvl="1" indent="0" algn="l" rtl="0">
              <a:lnSpc>
                <a:spcPct val="100000"/>
              </a:lnSpc>
              <a:spcBef>
                <a:spcPts val="0"/>
              </a:spcBef>
              <a:spcAft>
                <a:spcPts val="0"/>
              </a:spcAft>
              <a:buClr>
                <a:schemeClr val="accent1"/>
              </a:buClr>
              <a:buSzPts val="1190"/>
              <a:buFont typeface="Noto Sans Symbols"/>
              <a:buNone/>
            </a:pPr>
            <a:r>
              <a:rPr lang="en-US" sz="1400" b="0" i="0" u="none" strike="noStrike" cap="none">
                <a:solidFill>
                  <a:srgbClr val="000000"/>
                </a:solidFill>
                <a:latin typeface="Calibri"/>
                <a:ea typeface="Calibri"/>
                <a:cs typeface="Calibri"/>
                <a:sym typeface="Calibri"/>
              </a:rPr>
              <a:t>NCHAR</a:t>
            </a:r>
            <a:endParaRPr sz="1000" b="0" i="0" u="none" strike="noStrike" cap="none">
              <a:solidFill>
                <a:srgbClr val="000000"/>
              </a:solidFill>
              <a:latin typeface="Calibri"/>
              <a:ea typeface="Calibri"/>
              <a:cs typeface="Calibri"/>
              <a:sym typeface="Calibri"/>
            </a:endParaRPr>
          </a:p>
          <a:p>
            <a:pPr marL="457200" marR="0" lvl="1" indent="0" algn="l" rtl="0">
              <a:lnSpc>
                <a:spcPct val="100000"/>
              </a:lnSpc>
              <a:spcBef>
                <a:spcPts val="0"/>
              </a:spcBef>
              <a:spcAft>
                <a:spcPts val="0"/>
              </a:spcAft>
              <a:buClr>
                <a:schemeClr val="accent1"/>
              </a:buClr>
              <a:buSzPts val="1190"/>
              <a:buFont typeface="Noto Sans Symbols"/>
              <a:buNone/>
            </a:pPr>
            <a:r>
              <a:rPr lang="en-US" sz="1400" b="0" i="0" u="none" strike="noStrike" cap="none">
                <a:solidFill>
                  <a:srgbClr val="000000"/>
                </a:solidFill>
                <a:latin typeface="Calibri"/>
                <a:ea typeface="Calibri"/>
                <a:cs typeface="Calibri"/>
                <a:sym typeface="Calibri"/>
              </a:rPr>
              <a:t>VARCHAR2 and VARCHAR</a:t>
            </a:r>
            <a:endParaRPr sz="1000" b="0" i="0" u="none" strike="noStrike" cap="none">
              <a:solidFill>
                <a:srgbClr val="000000"/>
              </a:solidFill>
              <a:latin typeface="Calibri"/>
              <a:ea typeface="Calibri"/>
              <a:cs typeface="Calibri"/>
              <a:sym typeface="Calibri"/>
            </a:endParaRPr>
          </a:p>
          <a:p>
            <a:pPr marL="457200" marR="0" lvl="1" indent="0" algn="l" rtl="0">
              <a:lnSpc>
                <a:spcPct val="100000"/>
              </a:lnSpc>
              <a:spcBef>
                <a:spcPts val="0"/>
              </a:spcBef>
              <a:spcAft>
                <a:spcPts val="0"/>
              </a:spcAft>
              <a:buClr>
                <a:schemeClr val="accent1"/>
              </a:buClr>
              <a:buSzPts val="1190"/>
              <a:buFont typeface="Noto Sans Symbols"/>
              <a:buNone/>
            </a:pPr>
            <a:r>
              <a:rPr lang="en-US" sz="1400" b="0" i="0" u="none" strike="noStrike" cap="none">
                <a:solidFill>
                  <a:srgbClr val="000000"/>
                </a:solidFill>
                <a:latin typeface="Calibri"/>
                <a:ea typeface="Calibri"/>
                <a:cs typeface="Calibri"/>
                <a:sym typeface="Calibri"/>
              </a:rPr>
              <a:t>NVARCHAR2(</a:t>
            </a:r>
            <a:endParaRPr sz="1000" b="0" i="0" u="none" strike="noStrike" cap="none">
              <a:solidFill>
                <a:srgbClr val="000000"/>
              </a:solidFill>
              <a:latin typeface="Calibri"/>
              <a:ea typeface="Calibri"/>
              <a:cs typeface="Calibri"/>
              <a:sym typeface="Calibri"/>
            </a:endParaRPr>
          </a:p>
          <a:p>
            <a:pPr marL="457200" marR="0" lvl="1" indent="0" algn="l" rtl="0">
              <a:lnSpc>
                <a:spcPct val="100000"/>
              </a:lnSpc>
              <a:spcBef>
                <a:spcPts val="0"/>
              </a:spcBef>
              <a:spcAft>
                <a:spcPts val="0"/>
              </a:spcAft>
              <a:buClr>
                <a:schemeClr val="accent1"/>
              </a:buClr>
              <a:buSzPts val="1190"/>
              <a:buFont typeface="Noto Sans Symbols"/>
              <a:buNone/>
            </a:pPr>
            <a:r>
              <a:rPr lang="en-US" sz="1400" b="0" i="0" u="none" strike="noStrike" cap="none">
                <a:solidFill>
                  <a:srgbClr val="000000"/>
                </a:solidFill>
                <a:latin typeface="Calibri"/>
                <a:ea typeface="Calibri"/>
                <a:cs typeface="Calibri"/>
                <a:sym typeface="Calibri"/>
              </a:rPr>
              <a:t>CLOB(character large object)</a:t>
            </a:r>
            <a:endParaRPr sz="1000" b="0" i="0" u="none" strike="noStrike" cap="none">
              <a:solidFill>
                <a:srgbClr val="000000"/>
              </a:solidFill>
              <a:latin typeface="Calibri"/>
              <a:ea typeface="Calibri"/>
              <a:cs typeface="Calibri"/>
              <a:sym typeface="Calibri"/>
            </a:endParaRPr>
          </a:p>
          <a:p>
            <a:pPr marL="457200" marR="0" lvl="1" indent="0" algn="l" rtl="0">
              <a:lnSpc>
                <a:spcPct val="100000"/>
              </a:lnSpc>
              <a:spcBef>
                <a:spcPts val="0"/>
              </a:spcBef>
              <a:spcAft>
                <a:spcPts val="0"/>
              </a:spcAft>
              <a:buClr>
                <a:schemeClr val="accent1"/>
              </a:buClr>
              <a:buSzPts val="1190"/>
              <a:buFont typeface="Noto Sans Symbols"/>
              <a:buNone/>
            </a:pPr>
            <a:r>
              <a:rPr lang="en-US" sz="1400" b="0" i="0" u="none" strike="noStrike" cap="none">
                <a:solidFill>
                  <a:srgbClr val="000000"/>
                </a:solidFill>
                <a:latin typeface="Calibri"/>
                <a:ea typeface="Calibri"/>
                <a:cs typeface="Calibri"/>
                <a:sym typeface="Calibri"/>
              </a:rPr>
              <a:t>NCLOB</a:t>
            </a:r>
            <a:endParaRPr sz="1000" b="0" i="0" u="none" strike="noStrike" cap="none">
              <a:solidFill>
                <a:srgbClr val="000000"/>
              </a:solidFill>
              <a:latin typeface="Calibri"/>
              <a:ea typeface="Calibri"/>
              <a:cs typeface="Calibri"/>
              <a:sym typeface="Calibri"/>
            </a:endParaRPr>
          </a:p>
          <a:p>
            <a:pPr marL="457200" marR="0" lvl="1" indent="0" algn="l" rtl="0">
              <a:lnSpc>
                <a:spcPct val="100000"/>
              </a:lnSpc>
              <a:spcBef>
                <a:spcPts val="0"/>
              </a:spcBef>
              <a:spcAft>
                <a:spcPts val="0"/>
              </a:spcAft>
              <a:buClr>
                <a:schemeClr val="accent1"/>
              </a:buClr>
              <a:buSzPts val="1190"/>
              <a:buFont typeface="Noto Sans Symbols"/>
              <a:buNone/>
            </a:pPr>
            <a:r>
              <a:rPr lang="en-US" sz="1400" b="0" i="0" u="none" strike="noStrike" cap="none">
                <a:solidFill>
                  <a:srgbClr val="000000"/>
                </a:solidFill>
                <a:latin typeface="Calibri"/>
                <a:ea typeface="Calibri"/>
                <a:cs typeface="Calibri"/>
                <a:sym typeface="Calibri"/>
              </a:rPr>
              <a:t>LONG</a:t>
            </a:r>
            <a:endParaRPr sz="1000" b="0" i="0" u="none" strike="noStrike" cap="none">
              <a:solidFill>
                <a:srgbClr val="000000"/>
              </a:solidFill>
              <a:latin typeface="Calibri"/>
              <a:ea typeface="Calibri"/>
              <a:cs typeface="Calibri"/>
              <a:sym typeface="Calibri"/>
            </a:endParaRPr>
          </a:p>
          <a:p>
            <a:pPr marL="0" marR="0" lvl="0" indent="-84455" algn="l" rtl="0">
              <a:lnSpc>
                <a:spcPct val="100000"/>
              </a:lnSpc>
              <a:spcBef>
                <a:spcPts val="0"/>
              </a:spcBef>
              <a:spcAft>
                <a:spcPts val="0"/>
              </a:spcAft>
              <a:buClr>
                <a:srgbClr val="0BD0D9"/>
              </a:buClr>
              <a:buSzPts val="1330"/>
              <a:buFont typeface="Noto Sans Symbols"/>
              <a:buChar char="●"/>
            </a:pPr>
            <a:r>
              <a:rPr lang="en-US" sz="1400" b="0" i="0" u="none" strike="noStrike" cap="none">
                <a:solidFill>
                  <a:srgbClr val="000000"/>
                </a:solidFill>
                <a:latin typeface="Calibri"/>
                <a:ea typeface="Calibri"/>
                <a:cs typeface="Calibri"/>
                <a:sym typeface="Calibri"/>
              </a:rPr>
              <a:t>NUMBER</a:t>
            </a:r>
            <a:r>
              <a:rPr lang="en-US" sz="1000" b="0" i="0" u="none" strike="noStrike" cap="none">
                <a:solidFill>
                  <a:srgbClr val="000000"/>
                </a:solidFill>
                <a:latin typeface="Calibri"/>
                <a:ea typeface="Calibri"/>
                <a:cs typeface="Calibri"/>
                <a:sym typeface="Calibri"/>
              </a:rPr>
              <a:t> </a:t>
            </a:r>
            <a:r>
              <a:rPr lang="en-US" sz="3200" b="0" i="0" u="none" strike="noStrike" cap="none">
                <a:solidFill>
                  <a:srgbClr val="000000"/>
                </a:solidFill>
                <a:latin typeface="Calibri"/>
                <a:ea typeface="Calibri"/>
                <a:cs typeface="Calibri"/>
                <a:sym typeface="Calibri"/>
              </a:rPr>
              <a:t>datatype</a:t>
            </a:r>
            <a:endParaRPr/>
          </a:p>
          <a:p>
            <a:pPr marL="0" marR="0" lvl="0" indent="-84455" algn="l" rtl="0">
              <a:lnSpc>
                <a:spcPct val="100000"/>
              </a:lnSpc>
              <a:spcBef>
                <a:spcPts val="0"/>
              </a:spcBef>
              <a:spcAft>
                <a:spcPts val="0"/>
              </a:spcAft>
              <a:buClr>
                <a:srgbClr val="0BD0D9"/>
              </a:buClr>
              <a:buSzPts val="1330"/>
              <a:buFont typeface="Noto Sans Symbols"/>
              <a:buChar char="●"/>
            </a:pPr>
            <a:r>
              <a:rPr lang="en-US" sz="1400" b="0" i="0" u="none" strike="noStrike" cap="none">
                <a:solidFill>
                  <a:srgbClr val="000000"/>
                </a:solidFill>
                <a:latin typeface="Calibri"/>
                <a:ea typeface="Calibri"/>
                <a:cs typeface="Calibri"/>
                <a:sym typeface="Calibri"/>
              </a:rPr>
              <a:t>DATE</a:t>
            </a:r>
            <a:r>
              <a:rPr lang="en-US" sz="1000" b="0" i="0" u="none" strike="noStrike" cap="none">
                <a:solidFill>
                  <a:srgbClr val="000000"/>
                </a:solidFill>
                <a:latin typeface="Calibri"/>
                <a:ea typeface="Calibri"/>
                <a:cs typeface="Calibri"/>
                <a:sym typeface="Calibri"/>
              </a:rPr>
              <a:t> </a:t>
            </a:r>
            <a:r>
              <a:rPr lang="en-US" sz="3200" b="0" i="0" u="none" strike="noStrike" cap="none">
                <a:solidFill>
                  <a:srgbClr val="000000"/>
                </a:solidFill>
                <a:latin typeface="Calibri"/>
                <a:ea typeface="Calibri"/>
                <a:cs typeface="Calibri"/>
                <a:sym typeface="Calibri"/>
              </a:rPr>
              <a:t>datatype</a:t>
            </a:r>
            <a:endParaRPr/>
          </a:p>
          <a:p>
            <a:pPr marL="0" marR="0" lvl="0" indent="-193040" algn="l" rtl="0">
              <a:lnSpc>
                <a:spcPct val="100000"/>
              </a:lnSpc>
              <a:spcBef>
                <a:spcPts val="0"/>
              </a:spcBef>
              <a:spcAft>
                <a:spcPts val="0"/>
              </a:spcAft>
              <a:buClr>
                <a:srgbClr val="0BD0D9"/>
              </a:buClr>
              <a:buSzPts val="3040"/>
              <a:buFont typeface="Noto Sans Symbols"/>
              <a:buChar char="●"/>
            </a:pPr>
            <a:r>
              <a:rPr lang="en-US" sz="3200" b="0" i="0" u="none" strike="noStrike" cap="none">
                <a:solidFill>
                  <a:srgbClr val="000000"/>
                </a:solidFill>
                <a:latin typeface="Calibri"/>
                <a:ea typeface="Calibri"/>
                <a:cs typeface="Calibri"/>
                <a:sym typeface="Calibri"/>
              </a:rPr>
              <a:t>binary datatypes</a:t>
            </a:r>
            <a:endParaRPr/>
          </a:p>
          <a:p>
            <a:pPr marL="457200" marR="0" lvl="1" indent="0" algn="l" rtl="0">
              <a:lnSpc>
                <a:spcPct val="100000"/>
              </a:lnSpc>
              <a:spcBef>
                <a:spcPts val="0"/>
              </a:spcBef>
              <a:spcAft>
                <a:spcPts val="0"/>
              </a:spcAft>
              <a:buClr>
                <a:schemeClr val="accent1"/>
              </a:buClr>
              <a:buSzPts val="1190"/>
              <a:buFont typeface="Noto Sans Symbols"/>
              <a:buNone/>
            </a:pPr>
            <a:r>
              <a:rPr lang="en-US" sz="1400" b="0" i="0" u="none" strike="noStrike" cap="none">
                <a:solidFill>
                  <a:srgbClr val="000000"/>
                </a:solidFill>
                <a:latin typeface="Calibri"/>
                <a:ea typeface="Calibri"/>
                <a:cs typeface="Calibri"/>
                <a:sym typeface="Calibri"/>
              </a:rPr>
              <a:t>BLOB</a:t>
            </a:r>
            <a:endParaRPr sz="1000" b="0" i="0" u="none" strike="noStrike" cap="none">
              <a:solidFill>
                <a:srgbClr val="000000"/>
              </a:solidFill>
              <a:latin typeface="Calibri"/>
              <a:ea typeface="Calibri"/>
              <a:cs typeface="Calibri"/>
              <a:sym typeface="Calibri"/>
            </a:endParaRPr>
          </a:p>
          <a:p>
            <a:pPr marL="457200" marR="0" lvl="1" indent="0" algn="l" rtl="0">
              <a:lnSpc>
                <a:spcPct val="100000"/>
              </a:lnSpc>
              <a:spcBef>
                <a:spcPts val="0"/>
              </a:spcBef>
              <a:spcAft>
                <a:spcPts val="0"/>
              </a:spcAft>
              <a:buClr>
                <a:schemeClr val="accent1"/>
              </a:buClr>
              <a:buSzPts val="1190"/>
              <a:buFont typeface="Noto Sans Symbols"/>
              <a:buNone/>
            </a:pPr>
            <a:r>
              <a:rPr lang="en-US" sz="1400" b="0" i="0" u="none" strike="noStrike" cap="none">
                <a:solidFill>
                  <a:srgbClr val="000000"/>
                </a:solidFill>
                <a:latin typeface="Calibri"/>
                <a:ea typeface="Calibri"/>
                <a:cs typeface="Calibri"/>
                <a:sym typeface="Calibri"/>
              </a:rPr>
              <a:t>BFILE(to represent the location of binary data)</a:t>
            </a:r>
            <a:endParaRPr sz="1000" b="0" i="0" u="none" strike="noStrike" cap="none">
              <a:solidFill>
                <a:srgbClr val="000000"/>
              </a:solidFill>
              <a:latin typeface="Calibri"/>
              <a:ea typeface="Calibri"/>
              <a:cs typeface="Calibri"/>
              <a:sym typeface="Calibri"/>
            </a:endParaRPr>
          </a:p>
          <a:p>
            <a:pPr marL="457200" marR="0" lvl="1" indent="0" algn="l" rtl="0">
              <a:lnSpc>
                <a:spcPct val="100000"/>
              </a:lnSpc>
              <a:spcBef>
                <a:spcPts val="0"/>
              </a:spcBef>
              <a:spcAft>
                <a:spcPts val="0"/>
              </a:spcAft>
              <a:buClr>
                <a:schemeClr val="accent1"/>
              </a:buClr>
              <a:buSzPts val="1190"/>
              <a:buFont typeface="Noto Sans Symbols"/>
              <a:buNone/>
            </a:pPr>
            <a:r>
              <a:rPr lang="en-US" sz="1400" b="0" i="0" u="none" strike="noStrike" cap="none">
                <a:solidFill>
                  <a:srgbClr val="000000"/>
                </a:solidFill>
                <a:latin typeface="Calibri"/>
                <a:ea typeface="Calibri"/>
                <a:cs typeface="Calibri"/>
                <a:sym typeface="Calibri"/>
              </a:rPr>
              <a:t>RAW</a:t>
            </a:r>
            <a:endParaRPr sz="1000" b="0" i="0" u="none" strike="noStrike" cap="none">
              <a:solidFill>
                <a:srgbClr val="000000"/>
              </a:solidFill>
              <a:latin typeface="Calibri"/>
              <a:ea typeface="Calibri"/>
              <a:cs typeface="Calibri"/>
              <a:sym typeface="Calibri"/>
            </a:endParaRPr>
          </a:p>
          <a:p>
            <a:pPr marL="457200" marR="0" lvl="1" indent="0" algn="l" rtl="0">
              <a:lnSpc>
                <a:spcPct val="100000"/>
              </a:lnSpc>
              <a:spcBef>
                <a:spcPts val="0"/>
              </a:spcBef>
              <a:spcAft>
                <a:spcPts val="0"/>
              </a:spcAft>
              <a:buClr>
                <a:schemeClr val="accent1"/>
              </a:buClr>
              <a:buSzPts val="1190"/>
              <a:buFont typeface="Noto Sans Symbols"/>
              <a:buNone/>
            </a:pPr>
            <a:r>
              <a:rPr lang="en-US" sz="1400" b="0" i="0" u="none" strike="noStrike" cap="none">
                <a:solidFill>
                  <a:srgbClr val="000000"/>
                </a:solidFill>
                <a:latin typeface="Calibri"/>
                <a:ea typeface="Calibri"/>
                <a:cs typeface="Calibri"/>
                <a:sym typeface="Calibri"/>
              </a:rPr>
              <a:t>LONG RAW</a:t>
            </a:r>
            <a:endParaRPr sz="1000" b="0" i="0" u="none" strike="noStrike" cap="none">
              <a:solidFill>
                <a:srgbClr val="000000"/>
              </a:solidFill>
              <a:latin typeface="Calibri"/>
              <a:ea typeface="Calibri"/>
              <a:cs typeface="Calibri"/>
              <a:sym typeface="Calibri"/>
            </a:endParaRPr>
          </a:p>
          <a:p>
            <a:pPr marL="273050" marR="0" lvl="0" indent="-212725" algn="l" rtl="0">
              <a:spcBef>
                <a:spcPts val="200"/>
              </a:spcBef>
              <a:spcAft>
                <a:spcPts val="0"/>
              </a:spcAft>
              <a:buClr>
                <a:srgbClr val="0BD0D9"/>
              </a:buClr>
              <a:buSzPts val="950"/>
              <a:buFont typeface="Noto Sans Symbols"/>
              <a:buNone/>
            </a:pPr>
            <a:endParaRPr sz="1000" b="0" i="0" u="none" strike="noStrike" cap="none">
              <a:solidFill>
                <a:srgbClr val="00000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0"/>
          <p:cNvSpPr txBox="1"/>
          <p:nvPr/>
        </p:nvSpPr>
        <p:spPr>
          <a:xfrm>
            <a:off x="0" y="609600"/>
            <a:ext cx="9067800" cy="61864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B5395"/>
              </a:buClr>
              <a:buSzPts val="4400"/>
              <a:buFont typeface="Constantia"/>
              <a:buNone/>
            </a:pPr>
            <a:r>
              <a:rPr lang="en-US" sz="4400" b="1" i="0" u="none">
                <a:solidFill>
                  <a:srgbClr val="0B5395"/>
                </a:solidFill>
                <a:latin typeface="Constantia"/>
                <a:ea typeface="Constantia"/>
                <a:cs typeface="Constantia"/>
                <a:sym typeface="Constantia"/>
              </a:rPr>
              <a:t>DELETE OPERATIONS</a:t>
            </a:r>
            <a:endParaRPr/>
          </a:p>
          <a:p>
            <a:pPr marL="0" marR="0" lvl="0" indent="0" algn="just" rtl="0">
              <a:lnSpc>
                <a:spcPct val="100000"/>
              </a:lnSpc>
              <a:spcBef>
                <a:spcPts val="0"/>
              </a:spcBef>
              <a:spcAft>
                <a:spcPts val="0"/>
              </a:spcAft>
              <a:buClr>
                <a:schemeClr val="dk1"/>
              </a:buClr>
              <a:buSzPts val="3200"/>
              <a:buFont typeface="Constantia"/>
              <a:buNone/>
            </a:pPr>
            <a:r>
              <a:rPr lang="en-US" sz="3200" b="0" i="0" u="none">
                <a:solidFill>
                  <a:schemeClr val="dk1"/>
                </a:solidFill>
                <a:latin typeface="Constantia"/>
                <a:ea typeface="Constantia"/>
                <a:cs typeface="Constantia"/>
                <a:sym typeface="Constantia"/>
              </a:rPr>
              <a:t>Delete command deletes rows from table that satisfies given condition represented by where clause</a:t>
            </a:r>
            <a:endParaRPr/>
          </a:p>
          <a:p>
            <a:pPr marL="0" marR="0" lvl="0" indent="0" algn="just" rtl="0">
              <a:lnSpc>
                <a:spcPct val="100000"/>
              </a:lnSpc>
              <a:spcBef>
                <a:spcPts val="0"/>
              </a:spcBef>
              <a:spcAft>
                <a:spcPts val="0"/>
              </a:spcAft>
              <a:buClr>
                <a:schemeClr val="dk1"/>
              </a:buClr>
              <a:buSzPts val="3200"/>
              <a:buFont typeface="Constantia"/>
              <a:buNone/>
            </a:pPr>
            <a:r>
              <a:rPr lang="en-US" sz="3200" b="0" i="0" u="none">
                <a:solidFill>
                  <a:schemeClr val="dk1"/>
                </a:solidFill>
                <a:latin typeface="Constantia"/>
                <a:ea typeface="Constantia"/>
                <a:cs typeface="Constantia"/>
                <a:sym typeface="Constantia"/>
              </a:rPr>
              <a:t>and returns number of records deleted.</a:t>
            </a:r>
            <a:endParaRPr/>
          </a:p>
          <a:p>
            <a:pPr marL="0" marR="0" lvl="0" indent="0" algn="just" rtl="0">
              <a:lnSpc>
                <a:spcPct val="100000"/>
              </a:lnSpc>
              <a:spcBef>
                <a:spcPts val="0"/>
              </a:spcBef>
              <a:spcAft>
                <a:spcPts val="0"/>
              </a:spcAft>
              <a:buClr>
                <a:schemeClr val="dk1"/>
              </a:buClr>
              <a:buSzPts val="3200"/>
              <a:buFont typeface="Arial"/>
              <a:buNone/>
            </a:pPr>
            <a:endParaRPr sz="3200" b="0" i="0" u="none">
              <a:solidFill>
                <a:schemeClr val="dk1"/>
              </a:solidFill>
              <a:latin typeface="Constantia"/>
              <a:ea typeface="Constantia"/>
              <a:cs typeface="Constantia"/>
              <a:sym typeface="Constantia"/>
            </a:endParaRPr>
          </a:p>
          <a:p>
            <a:pPr marL="0" marR="0" lvl="0" indent="-203200" algn="just" rtl="0">
              <a:lnSpc>
                <a:spcPct val="100000"/>
              </a:lnSpc>
              <a:spcBef>
                <a:spcPts val="0"/>
              </a:spcBef>
              <a:spcAft>
                <a:spcPts val="0"/>
              </a:spcAft>
              <a:buClr>
                <a:schemeClr val="dk1"/>
              </a:buClr>
              <a:buSzPts val="3200"/>
              <a:buFont typeface="Arial"/>
              <a:buChar char="•"/>
            </a:pPr>
            <a:r>
              <a:rPr lang="en-US" sz="3200" b="0" i="0" u="none">
                <a:solidFill>
                  <a:schemeClr val="dk1"/>
                </a:solidFill>
                <a:latin typeface="Constantia"/>
                <a:ea typeface="Constantia"/>
                <a:cs typeface="Constantia"/>
                <a:sym typeface="Constantia"/>
              </a:rPr>
              <a:t>Removal of all rows</a:t>
            </a:r>
            <a:endParaRPr/>
          </a:p>
          <a:p>
            <a:pPr marL="0" marR="0" lvl="0" indent="0" algn="just" rtl="0">
              <a:lnSpc>
                <a:spcPct val="100000"/>
              </a:lnSpc>
              <a:spcBef>
                <a:spcPts val="0"/>
              </a:spcBef>
              <a:spcAft>
                <a:spcPts val="0"/>
              </a:spcAft>
              <a:buClr>
                <a:schemeClr val="dk1"/>
              </a:buClr>
              <a:buSzPts val="3200"/>
              <a:buFont typeface="Constantia"/>
              <a:buNone/>
            </a:pPr>
            <a:r>
              <a:rPr lang="en-US" sz="3200" b="0" i="0" u="none">
                <a:solidFill>
                  <a:schemeClr val="dk1"/>
                </a:solidFill>
                <a:latin typeface="Constantia"/>
                <a:ea typeface="Constantia"/>
                <a:cs typeface="Constantia"/>
                <a:sym typeface="Constantia"/>
              </a:rPr>
              <a:t>Syntax:</a:t>
            </a:r>
            <a:endParaRPr/>
          </a:p>
          <a:p>
            <a:pPr marL="0" marR="0" lvl="0" indent="0" algn="just" rtl="0">
              <a:lnSpc>
                <a:spcPct val="100000"/>
              </a:lnSpc>
              <a:spcBef>
                <a:spcPts val="0"/>
              </a:spcBef>
              <a:spcAft>
                <a:spcPts val="0"/>
              </a:spcAft>
              <a:buClr>
                <a:schemeClr val="dk1"/>
              </a:buClr>
              <a:buSzPts val="3200"/>
              <a:buFont typeface="Constantia"/>
              <a:buNone/>
            </a:pPr>
            <a:r>
              <a:rPr lang="en-US" sz="3200" b="0" i="0" u="none">
                <a:solidFill>
                  <a:schemeClr val="dk1"/>
                </a:solidFill>
                <a:latin typeface="Constantia"/>
                <a:ea typeface="Constantia"/>
                <a:cs typeface="Constantia"/>
                <a:sym typeface="Constantia"/>
              </a:rPr>
              <a:t>DELETE FROM tablename;</a:t>
            </a:r>
            <a:endParaRPr/>
          </a:p>
          <a:p>
            <a:pPr marL="0" marR="0" lvl="0" indent="0" algn="just" rtl="0">
              <a:lnSpc>
                <a:spcPct val="100000"/>
              </a:lnSpc>
              <a:spcBef>
                <a:spcPts val="0"/>
              </a:spcBef>
              <a:spcAft>
                <a:spcPts val="0"/>
              </a:spcAft>
              <a:buClr>
                <a:schemeClr val="dk1"/>
              </a:buClr>
              <a:buSzPts val="3200"/>
              <a:buFont typeface="Arial"/>
              <a:buNone/>
            </a:pPr>
            <a:endParaRPr sz="3200" b="0" i="0" u="none">
              <a:solidFill>
                <a:schemeClr val="dk1"/>
              </a:solidFill>
              <a:latin typeface="Constantia"/>
              <a:ea typeface="Constantia"/>
              <a:cs typeface="Constantia"/>
              <a:sym typeface="Constantia"/>
            </a:endParaRPr>
          </a:p>
          <a:p>
            <a:pPr marL="0" marR="0" lvl="0" indent="0" algn="just" rtl="0">
              <a:lnSpc>
                <a:spcPct val="100000"/>
              </a:lnSpc>
              <a:spcBef>
                <a:spcPts val="0"/>
              </a:spcBef>
              <a:spcAft>
                <a:spcPts val="0"/>
              </a:spcAft>
              <a:buClr>
                <a:schemeClr val="dk1"/>
              </a:buClr>
              <a:buSzPts val="3200"/>
              <a:buFont typeface="Constantia"/>
              <a:buNone/>
            </a:pPr>
            <a:r>
              <a:rPr lang="en-US" sz="3200" b="0" i="0" u="none">
                <a:solidFill>
                  <a:schemeClr val="dk1"/>
                </a:solidFill>
                <a:latin typeface="Constantia"/>
                <a:ea typeface="Constantia"/>
                <a:cs typeface="Constantia"/>
                <a:sym typeface="Constantia"/>
              </a:rPr>
              <a:t>Example:</a:t>
            </a:r>
            <a:endParaRPr/>
          </a:p>
          <a:p>
            <a:pPr marL="0" marR="0" lvl="0" indent="0" algn="just" rtl="0">
              <a:lnSpc>
                <a:spcPct val="100000"/>
              </a:lnSpc>
              <a:spcBef>
                <a:spcPts val="0"/>
              </a:spcBef>
              <a:spcAft>
                <a:spcPts val="0"/>
              </a:spcAft>
              <a:buClr>
                <a:schemeClr val="dk1"/>
              </a:buClr>
              <a:buSzPts val="3200"/>
              <a:buFont typeface="Constantia"/>
              <a:buNone/>
            </a:pPr>
            <a:r>
              <a:rPr lang="en-US" sz="3200" b="0" i="0" u="none">
                <a:solidFill>
                  <a:schemeClr val="dk1"/>
                </a:solidFill>
                <a:latin typeface="Constantia"/>
                <a:ea typeface="Constantia"/>
                <a:cs typeface="Constantia"/>
                <a:sym typeface="Constantia"/>
              </a:rPr>
              <a:t>DELETE FROM person;</a:t>
            </a:r>
            <a:endParaRPr/>
          </a:p>
          <a:p>
            <a:pPr marL="0" marR="0" lvl="0" indent="0" algn="l" rtl="0">
              <a:lnSpc>
                <a:spcPct val="100000"/>
              </a:lnSpc>
              <a:spcBef>
                <a:spcPts val="0"/>
              </a:spcBef>
              <a:spcAft>
                <a:spcPts val="0"/>
              </a:spcAft>
              <a:buNone/>
            </a:pPr>
            <a:endParaRPr sz="3200" b="0" i="0" u="none">
              <a:solidFill>
                <a:schemeClr val="dk1"/>
              </a:solidFill>
              <a:latin typeface="Constantia"/>
              <a:ea typeface="Constantia"/>
              <a:cs typeface="Constantia"/>
              <a:sym typeface="Constanti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1"/>
          <p:cNvSpPr txBox="1">
            <a:spLocks noGrp="1"/>
          </p:cNvSpPr>
          <p:nvPr>
            <p:ph type="title"/>
          </p:nvPr>
        </p:nvSpPr>
        <p:spPr>
          <a:xfrm>
            <a:off x="541337" y="474662"/>
            <a:ext cx="8061325" cy="1354137"/>
          </a:xfrm>
          <a:prstGeom prst="rect">
            <a:avLst/>
          </a:prstGeom>
          <a:noFill/>
          <a:ln>
            <a:noFill/>
          </a:ln>
        </p:spPr>
        <p:txBody>
          <a:bodyPr spcFirstLastPara="1" wrap="square" lIns="0" tIns="45700" rIns="0" bIns="0" anchor="b" anchorCtr="0">
            <a:normAutofit/>
          </a:bodyPr>
          <a:lstStyle/>
          <a:p>
            <a:pPr marL="0" lvl="0" indent="0" algn="l" rtl="0">
              <a:lnSpc>
                <a:spcPct val="100000"/>
              </a:lnSpc>
              <a:spcBef>
                <a:spcPts val="0"/>
              </a:spcBef>
              <a:spcAft>
                <a:spcPts val="0"/>
              </a:spcAft>
              <a:buClr>
                <a:schemeClr val="dk2"/>
              </a:buClr>
              <a:buSzPts val="4500"/>
              <a:buFont typeface="Calibri"/>
              <a:buNone/>
            </a:pPr>
            <a:r>
              <a:rPr lang="en-US" sz="4500" b="0" i="0" u="none">
                <a:solidFill>
                  <a:schemeClr val="dk2"/>
                </a:solidFill>
                <a:latin typeface="Calibri"/>
                <a:ea typeface="Calibri"/>
                <a:cs typeface="Calibri"/>
                <a:sym typeface="Calibri"/>
              </a:rPr>
              <a:t>Removal of Specific Rows</a:t>
            </a:r>
            <a:br>
              <a:rPr lang="en-US" sz="4500" b="0" i="0" u="none">
                <a:solidFill>
                  <a:schemeClr val="dk2"/>
                </a:solidFill>
                <a:latin typeface="Calibri"/>
                <a:ea typeface="Calibri"/>
                <a:cs typeface="Calibri"/>
                <a:sym typeface="Calibri"/>
              </a:rPr>
            </a:br>
            <a:endParaRPr/>
          </a:p>
        </p:txBody>
      </p:sp>
      <p:sp>
        <p:nvSpPr>
          <p:cNvPr id="293" name="Google Shape;293;p31"/>
          <p:cNvSpPr txBox="1">
            <a:spLocks noGrp="1"/>
          </p:cNvSpPr>
          <p:nvPr>
            <p:ph type="body" idx="1"/>
          </p:nvPr>
        </p:nvSpPr>
        <p:spPr>
          <a:xfrm>
            <a:off x="536575" y="2079625"/>
            <a:ext cx="8074025" cy="1846262"/>
          </a:xfrm>
          <a:prstGeom prst="rect">
            <a:avLst/>
          </a:prstGeom>
          <a:noFill/>
          <a:ln>
            <a:noFill/>
          </a:ln>
        </p:spPr>
        <p:txBody>
          <a:bodyPr spcFirstLastPara="1" wrap="square" lIns="91425" tIns="45700" rIns="91425" bIns="45700" anchor="t" anchorCtr="0">
            <a:normAutofit/>
          </a:bodyPr>
          <a:lstStyle/>
          <a:p>
            <a:pPr marL="457200" lvl="0" indent="-457200" algn="l" rtl="0">
              <a:lnSpc>
                <a:spcPct val="100000"/>
              </a:lnSpc>
              <a:spcBef>
                <a:spcPts val="0"/>
              </a:spcBef>
              <a:spcAft>
                <a:spcPts val="0"/>
              </a:spcAft>
              <a:buSzPts val="2470"/>
              <a:buNone/>
            </a:pPr>
            <a:r>
              <a:rPr lang="en-US" sz="2600" b="0" i="0" u="none">
                <a:solidFill>
                  <a:schemeClr val="dk1"/>
                </a:solidFill>
                <a:latin typeface="Constantia"/>
                <a:ea typeface="Constantia"/>
                <a:cs typeface="Constantia"/>
                <a:sym typeface="Constantia"/>
              </a:rPr>
              <a:t>Delete from &lt;table_name&gt; where&lt;condition&gt;;</a:t>
            </a:r>
            <a:endParaRPr/>
          </a:p>
          <a:p>
            <a:pPr marL="457200" lvl="0" indent="-300355"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457200" lvl="0" indent="-457200" algn="l" rtl="0">
              <a:lnSpc>
                <a:spcPct val="100000"/>
              </a:lnSpc>
              <a:spcBef>
                <a:spcPts val="520"/>
              </a:spcBef>
              <a:spcAft>
                <a:spcPts val="0"/>
              </a:spcAft>
              <a:buSzPts val="2470"/>
              <a:buNone/>
            </a:pPr>
            <a:r>
              <a:rPr lang="en-US" sz="2600" b="0" i="0" u="none">
                <a:solidFill>
                  <a:schemeClr val="dk1"/>
                </a:solidFill>
                <a:latin typeface="Constantia"/>
                <a:ea typeface="Constantia"/>
                <a:cs typeface="Constantia"/>
                <a:sym typeface="Constantia"/>
              </a:rPr>
              <a:t>Delete from student where name=‘xyz’;</a:t>
            </a:r>
            <a:endParaRPr/>
          </a:p>
          <a:p>
            <a:pPr marL="273050" lvl="0" indent="-116204" algn="l" rtl="0">
              <a:spcBef>
                <a:spcPts val="520"/>
              </a:spcBef>
              <a:spcAft>
                <a:spcPts val="0"/>
              </a:spcAft>
              <a:buSzPts val="2470"/>
              <a:buNone/>
            </a:pPr>
            <a:endParaRPr sz="2600" b="0" i="0" u="none">
              <a:solidFill>
                <a:schemeClr val="dk1"/>
              </a:solidFill>
              <a:latin typeface="Constantia"/>
              <a:ea typeface="Constantia"/>
              <a:cs typeface="Constantia"/>
              <a:sym typeface="Constanti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2"/>
          <p:cNvSpPr txBox="1">
            <a:spLocks noGrp="1"/>
          </p:cNvSpPr>
          <p:nvPr>
            <p:ph type="title"/>
          </p:nvPr>
        </p:nvSpPr>
        <p:spPr>
          <a:xfrm>
            <a:off x="541337" y="474662"/>
            <a:ext cx="8061325" cy="677862"/>
          </a:xfrm>
          <a:prstGeom prst="rect">
            <a:avLst/>
          </a:prstGeom>
          <a:noFill/>
          <a:ln>
            <a:noFill/>
          </a:ln>
        </p:spPr>
        <p:txBody>
          <a:bodyPr spcFirstLastPara="1" wrap="square" lIns="0" tIns="45700" rIns="0" bIns="0" anchor="b" anchorCtr="0">
            <a:normAutofit/>
          </a:bodyPr>
          <a:lstStyle/>
          <a:p>
            <a:pPr marL="0" lvl="0" indent="0" algn="l" rtl="0">
              <a:lnSpc>
                <a:spcPct val="100000"/>
              </a:lnSpc>
              <a:spcBef>
                <a:spcPts val="0"/>
              </a:spcBef>
              <a:spcAft>
                <a:spcPts val="0"/>
              </a:spcAft>
              <a:buClr>
                <a:schemeClr val="dk2"/>
              </a:buClr>
              <a:buSzPts val="4500"/>
              <a:buFont typeface="Calibri"/>
              <a:buNone/>
            </a:pPr>
            <a:r>
              <a:rPr lang="en-US" sz="4500" b="0" i="0" u="none">
                <a:solidFill>
                  <a:schemeClr val="dk2"/>
                </a:solidFill>
                <a:latin typeface="Calibri"/>
                <a:ea typeface="Calibri"/>
                <a:cs typeface="Calibri"/>
                <a:sym typeface="Calibri"/>
              </a:rPr>
              <a:t>Updating the Contents of a Table</a:t>
            </a:r>
            <a:endParaRPr/>
          </a:p>
        </p:txBody>
      </p:sp>
      <p:sp>
        <p:nvSpPr>
          <p:cNvPr id="299" name="Google Shape;299;p32"/>
          <p:cNvSpPr txBox="1">
            <a:spLocks noGrp="1"/>
          </p:cNvSpPr>
          <p:nvPr>
            <p:ph type="body" idx="1"/>
          </p:nvPr>
        </p:nvSpPr>
        <p:spPr>
          <a:xfrm>
            <a:off x="536575" y="1152525"/>
            <a:ext cx="8074025" cy="6467475"/>
          </a:xfrm>
          <a:prstGeom prst="rect">
            <a:avLst/>
          </a:prstGeom>
          <a:noFill/>
          <a:ln>
            <a:noFill/>
          </a:ln>
        </p:spPr>
        <p:txBody>
          <a:bodyPr spcFirstLastPara="1" wrap="square" lIns="91425" tIns="45700" rIns="91425" bIns="45700" anchor="t" anchorCtr="0">
            <a:normAutofit/>
          </a:bodyPr>
          <a:lstStyle/>
          <a:p>
            <a:pPr marL="457200" lvl="0" indent="-457200" algn="l" rtl="0">
              <a:lnSpc>
                <a:spcPct val="100000"/>
              </a:lnSpc>
              <a:spcBef>
                <a:spcPts val="0"/>
              </a:spcBef>
              <a:spcAft>
                <a:spcPts val="0"/>
              </a:spcAft>
              <a:buClr>
                <a:srgbClr val="0BD0D9"/>
              </a:buClr>
              <a:buSzPts val="2470"/>
              <a:buFont typeface="Arial"/>
              <a:buChar char="•"/>
            </a:pPr>
            <a:r>
              <a:rPr lang="en-US" sz="2600" b="0" i="0" u="none">
                <a:solidFill>
                  <a:schemeClr val="dk1"/>
                </a:solidFill>
                <a:latin typeface="Constantia"/>
                <a:ea typeface="Constantia"/>
                <a:cs typeface="Constantia"/>
                <a:sym typeface="Constantia"/>
              </a:rPr>
              <a:t>Update in Sql is used to either update:</a:t>
            </a:r>
            <a:endParaRPr/>
          </a:p>
          <a:p>
            <a:pPr marL="457200" lvl="0" indent="-457200" algn="l" rtl="0">
              <a:lnSpc>
                <a:spcPct val="100000"/>
              </a:lnSpc>
              <a:spcBef>
                <a:spcPts val="520"/>
              </a:spcBef>
              <a:spcAft>
                <a:spcPts val="0"/>
              </a:spcAft>
              <a:buClr>
                <a:srgbClr val="0BD0D9"/>
              </a:buClr>
              <a:buSzPts val="2470"/>
              <a:buFont typeface="Noto Sans Symbols"/>
              <a:buAutoNum type="arabicPeriod"/>
            </a:pPr>
            <a:r>
              <a:rPr lang="en-US" sz="2600" b="0" i="0" u="none">
                <a:solidFill>
                  <a:schemeClr val="dk1"/>
                </a:solidFill>
                <a:latin typeface="Constantia"/>
                <a:ea typeface="Constantia"/>
                <a:cs typeface="Constantia"/>
                <a:sym typeface="Constantia"/>
              </a:rPr>
              <a:t>All the rows from a table Or</a:t>
            </a:r>
            <a:endParaRPr/>
          </a:p>
          <a:p>
            <a:pPr marL="457200" lvl="0" indent="-457200" algn="l" rtl="0">
              <a:lnSpc>
                <a:spcPct val="100000"/>
              </a:lnSpc>
              <a:spcBef>
                <a:spcPts val="520"/>
              </a:spcBef>
              <a:spcAft>
                <a:spcPts val="0"/>
              </a:spcAft>
              <a:buClr>
                <a:srgbClr val="0BD0D9"/>
              </a:buClr>
              <a:buSzPts val="2470"/>
              <a:buFont typeface="Noto Sans Symbols"/>
              <a:buAutoNum type="arabicPeriod"/>
            </a:pPr>
            <a:r>
              <a:rPr lang="en-US" sz="2600" b="0" i="0" u="none">
                <a:solidFill>
                  <a:schemeClr val="dk1"/>
                </a:solidFill>
                <a:latin typeface="Constantia"/>
                <a:ea typeface="Constantia"/>
                <a:cs typeface="Constantia"/>
                <a:sym typeface="Constantia"/>
              </a:rPr>
              <a:t>A select set of  rows from a table</a:t>
            </a:r>
            <a:endParaRPr/>
          </a:p>
          <a:p>
            <a:pPr marL="457200" lvl="0" indent="-457200" algn="l" rtl="0">
              <a:lnSpc>
                <a:spcPct val="100000"/>
              </a:lnSpc>
              <a:spcBef>
                <a:spcPts val="520"/>
              </a:spcBef>
              <a:spcAft>
                <a:spcPts val="0"/>
              </a:spcAft>
              <a:buClr>
                <a:srgbClr val="0BD0D9"/>
              </a:buClr>
              <a:buSzPts val="2470"/>
              <a:buFont typeface="Arial"/>
              <a:buChar char="•"/>
            </a:pPr>
            <a:r>
              <a:rPr lang="en-US" sz="2600" b="0" i="0" u="none">
                <a:solidFill>
                  <a:schemeClr val="dk1"/>
                </a:solidFill>
                <a:latin typeface="Constantia"/>
                <a:ea typeface="Constantia"/>
                <a:cs typeface="Constantia"/>
                <a:sym typeface="Constantia"/>
              </a:rPr>
              <a:t>Updating All Rows</a:t>
            </a:r>
            <a:endParaRPr/>
          </a:p>
          <a:p>
            <a:pPr marL="457200" lvl="0" indent="-45720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Update &lt;tablename&gt;  set &lt;columnName1&gt;=&lt;Expression1&gt;,&lt;ColumnName2= &lt;Expression2&gt;;</a:t>
            </a:r>
            <a:endParaRPr/>
          </a:p>
          <a:p>
            <a:pPr marL="457200" lvl="0" indent="-45720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Update Student set roll_no=1;</a:t>
            </a:r>
            <a:endParaRPr/>
          </a:p>
          <a:p>
            <a:pPr marL="457200" lvl="0" indent="-457200" algn="l" rtl="0">
              <a:lnSpc>
                <a:spcPct val="100000"/>
              </a:lnSpc>
              <a:spcBef>
                <a:spcPts val="520"/>
              </a:spcBef>
              <a:spcAft>
                <a:spcPts val="0"/>
              </a:spcAft>
              <a:buSzPts val="2470"/>
              <a:buNone/>
            </a:pPr>
            <a:r>
              <a:rPr lang="en-US" sz="2600" b="1" i="0" u="none">
                <a:solidFill>
                  <a:schemeClr val="dk1"/>
                </a:solidFill>
                <a:latin typeface="Constantia"/>
                <a:ea typeface="Constantia"/>
                <a:cs typeface="Constantia"/>
                <a:sym typeface="Constantia"/>
              </a:rPr>
              <a:t>Updating Records Conditionally</a:t>
            </a:r>
            <a:endParaRPr/>
          </a:p>
          <a:p>
            <a:pPr marL="457200" lvl="0" indent="-45720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Update &lt;tablename&gt; set&lt;columnName1&gt;=&lt;Expression1&gt;,&lt;ColumnName2= &lt;Expression2&gt; where&lt;condition&gt;;</a:t>
            </a:r>
            <a:endParaRPr/>
          </a:p>
          <a:p>
            <a:pPr marL="457200" lvl="0" indent="-300355"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273050" lvl="0" indent="-116204" algn="l" rtl="0">
              <a:spcBef>
                <a:spcPts val="520"/>
              </a:spcBef>
              <a:spcAft>
                <a:spcPts val="0"/>
              </a:spcAft>
              <a:buSzPts val="2470"/>
              <a:buNone/>
            </a:pPr>
            <a:endParaRPr sz="2600" b="0" i="0" u="none">
              <a:solidFill>
                <a:schemeClr val="dk1"/>
              </a:solidFill>
              <a:latin typeface="Constantia"/>
              <a:ea typeface="Constantia"/>
              <a:cs typeface="Constantia"/>
              <a:sym typeface="Constanti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3"/>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n-US" sz="5000" b="0" i="0" u="none">
                <a:solidFill>
                  <a:schemeClr val="dk2"/>
                </a:solidFill>
                <a:latin typeface="Calibri"/>
                <a:ea typeface="Calibri"/>
                <a:cs typeface="Calibri"/>
                <a:sym typeface="Calibri"/>
              </a:rPr>
              <a:t>Renaming Tables</a:t>
            </a:r>
            <a:endParaRPr/>
          </a:p>
        </p:txBody>
      </p:sp>
      <p:sp>
        <p:nvSpPr>
          <p:cNvPr id="305" name="Google Shape;305;p33"/>
          <p:cNvSpPr txBox="1">
            <a:spLocks noGrp="1"/>
          </p:cNvSpPr>
          <p:nvPr>
            <p:ph type="body" idx="1"/>
          </p:nvPr>
        </p:nvSpPr>
        <p:spPr>
          <a:xfrm>
            <a:off x="457200" y="1935162"/>
            <a:ext cx="8229600" cy="43894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Syntax:</a:t>
            </a:r>
            <a:endParaRPr/>
          </a:p>
          <a:p>
            <a:pPr marL="0" marR="0" lvl="0" indent="0" algn="l" rtl="0">
              <a:lnSpc>
                <a:spcPct val="100000"/>
              </a:lnSpc>
              <a:spcBef>
                <a:spcPts val="52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Rename &lt;tablename&gt; To &lt;NewTablename&gt;</a:t>
            </a:r>
            <a:endParaRPr/>
          </a:p>
          <a:p>
            <a:pPr marL="0" marR="0" lvl="0" indent="0"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0" marR="0" lvl="0" indent="0" algn="l" rtl="0">
              <a:lnSpc>
                <a:spcPct val="100000"/>
              </a:lnSpc>
              <a:spcBef>
                <a:spcPts val="52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Example:</a:t>
            </a:r>
            <a:endParaRPr/>
          </a:p>
          <a:p>
            <a:pPr marL="0" marR="0" lvl="0" indent="0" algn="l" rtl="0">
              <a:lnSpc>
                <a:spcPct val="100000"/>
              </a:lnSpc>
              <a:spcBef>
                <a:spcPts val="52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Rename Person_detail To Detail_P;</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4"/>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n-US" sz="5000" b="0" i="0" u="none">
                <a:solidFill>
                  <a:schemeClr val="dk2"/>
                </a:solidFill>
                <a:latin typeface="Calibri"/>
                <a:ea typeface="Calibri"/>
                <a:cs typeface="Calibri"/>
                <a:sym typeface="Calibri"/>
              </a:rPr>
              <a:t>Arithmetic Operators</a:t>
            </a:r>
            <a:endParaRPr/>
          </a:p>
        </p:txBody>
      </p:sp>
      <p:sp>
        <p:nvSpPr>
          <p:cNvPr id="311" name="Google Shape;311;p34"/>
          <p:cNvSpPr txBox="1">
            <a:spLocks noGrp="1"/>
          </p:cNvSpPr>
          <p:nvPr>
            <p:ph type="body" idx="1"/>
          </p:nvPr>
        </p:nvSpPr>
        <p:spPr>
          <a:xfrm>
            <a:off x="457200" y="1935162"/>
            <a:ext cx="8229600" cy="4389437"/>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3040"/>
              <a:buFont typeface="Noto Sans Symbols"/>
              <a:buChar char="⚫"/>
            </a:pPr>
            <a:r>
              <a:rPr lang="en-US" sz="3200" b="0" i="0" u="none">
                <a:solidFill>
                  <a:schemeClr val="dk1"/>
                </a:solidFill>
                <a:latin typeface="Constantia"/>
                <a:ea typeface="Constantia"/>
                <a:cs typeface="Constantia"/>
                <a:sym typeface="Constantia"/>
              </a:rPr>
              <a:t>ADDITION</a:t>
            </a:r>
            <a:endParaRPr/>
          </a:p>
          <a:p>
            <a:pPr marL="273050" marR="0" lvl="0" indent="-273050" algn="l" rtl="0">
              <a:lnSpc>
                <a:spcPct val="100000"/>
              </a:lnSpc>
              <a:spcBef>
                <a:spcPts val="640"/>
              </a:spcBef>
              <a:spcAft>
                <a:spcPts val="0"/>
              </a:spcAft>
              <a:buClr>
                <a:srgbClr val="0BD0D9"/>
              </a:buClr>
              <a:buSzPts val="3040"/>
              <a:buFont typeface="Noto Sans Symbols"/>
              <a:buChar char="⚫"/>
            </a:pPr>
            <a:r>
              <a:rPr lang="en-US" sz="3200" b="0" i="0" u="none">
                <a:solidFill>
                  <a:schemeClr val="dk1"/>
                </a:solidFill>
                <a:latin typeface="Constantia"/>
                <a:ea typeface="Constantia"/>
                <a:cs typeface="Constantia"/>
                <a:sym typeface="Constantia"/>
              </a:rPr>
              <a:t>SUBTRACTION</a:t>
            </a:r>
            <a:endParaRPr/>
          </a:p>
          <a:p>
            <a:pPr marL="273050" marR="0" lvl="0" indent="-273050" algn="l" rtl="0">
              <a:lnSpc>
                <a:spcPct val="100000"/>
              </a:lnSpc>
              <a:spcBef>
                <a:spcPts val="640"/>
              </a:spcBef>
              <a:spcAft>
                <a:spcPts val="0"/>
              </a:spcAft>
              <a:buClr>
                <a:srgbClr val="0BD0D9"/>
              </a:buClr>
              <a:buSzPts val="3040"/>
              <a:buFont typeface="Noto Sans Symbols"/>
              <a:buChar char="⚫"/>
            </a:pPr>
            <a:r>
              <a:rPr lang="en-US" sz="3200" b="0" i="0" u="none">
                <a:solidFill>
                  <a:schemeClr val="dk1"/>
                </a:solidFill>
                <a:latin typeface="Constantia"/>
                <a:ea typeface="Constantia"/>
                <a:cs typeface="Constantia"/>
                <a:sym typeface="Constantia"/>
              </a:rPr>
              <a:t>DIVISION</a:t>
            </a:r>
            <a:endParaRPr/>
          </a:p>
          <a:p>
            <a:pPr marL="273050" marR="0" lvl="0" indent="-273050" algn="l" rtl="0">
              <a:lnSpc>
                <a:spcPct val="100000"/>
              </a:lnSpc>
              <a:spcBef>
                <a:spcPts val="640"/>
              </a:spcBef>
              <a:spcAft>
                <a:spcPts val="0"/>
              </a:spcAft>
              <a:buClr>
                <a:srgbClr val="0BD0D9"/>
              </a:buClr>
              <a:buSzPts val="3040"/>
              <a:buFont typeface="Noto Sans Symbols"/>
              <a:buChar char="⚫"/>
            </a:pPr>
            <a:r>
              <a:rPr lang="en-US" sz="3200" b="0" i="0" u="none">
                <a:solidFill>
                  <a:schemeClr val="dk1"/>
                </a:solidFill>
                <a:latin typeface="Constantia"/>
                <a:ea typeface="Constantia"/>
                <a:cs typeface="Constantia"/>
                <a:sym typeface="Constantia"/>
              </a:rPr>
              <a:t>MULTIPLICATION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5"/>
          <p:cNvSpPr txBox="1">
            <a:spLocks noGrp="1"/>
          </p:cNvSpPr>
          <p:nvPr>
            <p:ph type="body" idx="1"/>
          </p:nvPr>
        </p:nvSpPr>
        <p:spPr>
          <a:xfrm>
            <a:off x="457200" y="1935162"/>
            <a:ext cx="8229600" cy="4389437"/>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Create table emp (ename varchar(10),salary int);</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Insert into emp values(‘bhavneet’,2000);</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Select ename, salary+1000 from emp;</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Select ename, salary-1000 from emp;</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Select ename, salary*1000 from emp;</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Select ename, salary/1000 from emp;</a:t>
            </a:r>
            <a:endParaRPr/>
          </a:p>
          <a:p>
            <a:pPr marL="273050" marR="0" lvl="0" indent="-116204"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273050" marR="0" lvl="0" indent="-116204"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273050" marR="0" lvl="0" indent="-116204" algn="l" rtl="0">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6"/>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n-US" sz="5000" b="0" i="0" u="none">
                <a:solidFill>
                  <a:schemeClr val="dk2"/>
                </a:solidFill>
                <a:latin typeface="Calibri"/>
                <a:ea typeface="Calibri"/>
                <a:cs typeface="Calibri"/>
                <a:sym typeface="Calibri"/>
              </a:rPr>
              <a:t>Alias with Select Command</a:t>
            </a:r>
            <a:endParaRPr/>
          </a:p>
        </p:txBody>
      </p:sp>
      <p:sp>
        <p:nvSpPr>
          <p:cNvPr id="322" name="Google Shape;322;p36"/>
          <p:cNvSpPr txBox="1">
            <a:spLocks noGrp="1"/>
          </p:cNvSpPr>
          <p:nvPr>
            <p:ph type="body" idx="1"/>
          </p:nvPr>
        </p:nvSpPr>
        <p:spPr>
          <a:xfrm>
            <a:off x="457200" y="1935162"/>
            <a:ext cx="8229600" cy="4389437"/>
          </a:xfrm>
          <a:prstGeom prst="rect">
            <a:avLst/>
          </a:prstGeom>
          <a:noFill/>
          <a:ln>
            <a:noFill/>
          </a:ln>
        </p:spPr>
        <p:txBody>
          <a:bodyPr spcFirstLastPara="1" wrap="square" lIns="91425" tIns="45700" rIns="91425" bIns="45700" anchor="t" anchorCtr="0">
            <a:normAutofit/>
          </a:bodyPr>
          <a:lstStyle/>
          <a:p>
            <a:pPr marL="273050" marR="0" lvl="0" indent="-273050" algn="just" rtl="0">
              <a:lnSpc>
                <a:spcPct val="100000"/>
              </a:lnSpc>
              <a:spcBef>
                <a:spcPts val="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SQL aliases are used to give a table, or a column in a table, a temporary name.</a:t>
            </a:r>
            <a:endParaRPr/>
          </a:p>
          <a:p>
            <a:pPr marL="273050" marR="0" lvl="0" indent="-273050" algn="just"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Alias is used to rename the column name while displaying data. But the actual column name in the structure does not change.</a:t>
            </a:r>
            <a:endParaRPr/>
          </a:p>
          <a:p>
            <a:pPr marL="273050" marR="0" lvl="0" indent="-273050" algn="l" rtl="0">
              <a:lnSpc>
                <a:spcPct val="100000"/>
              </a:lnSpc>
              <a:spcBef>
                <a:spcPts val="560"/>
              </a:spcBef>
              <a:spcAft>
                <a:spcPts val="0"/>
              </a:spcAft>
              <a:buClr>
                <a:srgbClr val="0BD0D9"/>
              </a:buClr>
              <a:buSzPts val="2660"/>
              <a:buFont typeface="Noto Sans Symbols"/>
              <a:buChar char="⚫"/>
            </a:pPr>
            <a:r>
              <a:rPr lang="en-US" sz="2800" b="1" i="0" u="none">
                <a:solidFill>
                  <a:schemeClr val="dk1"/>
                </a:solidFill>
                <a:latin typeface="Constantia"/>
                <a:ea typeface="Constantia"/>
                <a:cs typeface="Constantia"/>
                <a:sym typeface="Constantia"/>
              </a:rPr>
              <a:t>Alias Column Syntax</a:t>
            </a:r>
            <a:endParaRPr/>
          </a:p>
          <a:p>
            <a:pPr marL="273050" marR="0" lvl="0" indent="-273050" algn="l" rtl="0">
              <a:lnSpc>
                <a:spcPct val="100000"/>
              </a:lnSpc>
              <a:spcBef>
                <a:spcPts val="560"/>
              </a:spcBef>
              <a:spcAft>
                <a:spcPts val="0"/>
              </a:spcAft>
              <a:buClr>
                <a:srgbClr val="0BD0D9"/>
              </a:buClr>
              <a:buSzPts val="2660"/>
              <a:buFont typeface="Noto Sans Symbols"/>
              <a:buChar char="⚫"/>
            </a:pPr>
            <a:r>
              <a:rPr lang="en-US" sz="2800" b="0" i="0" u="none">
                <a:solidFill>
                  <a:schemeClr val="dk1"/>
                </a:solidFill>
                <a:latin typeface="Constantia"/>
                <a:ea typeface="Constantia"/>
                <a:cs typeface="Constantia"/>
                <a:sym typeface="Constantia"/>
              </a:rPr>
              <a:t>SELECT </a:t>
            </a:r>
            <a:r>
              <a:rPr lang="en-US" sz="2800" b="0" i="1" u="none">
                <a:solidFill>
                  <a:schemeClr val="dk1"/>
                </a:solidFill>
                <a:latin typeface="Constantia"/>
                <a:ea typeface="Constantia"/>
                <a:cs typeface="Constantia"/>
                <a:sym typeface="Constantia"/>
              </a:rPr>
              <a:t>column_name</a:t>
            </a:r>
            <a:r>
              <a:rPr lang="en-US" sz="2800" b="0" i="0" u="none">
                <a:solidFill>
                  <a:schemeClr val="dk1"/>
                </a:solidFill>
                <a:latin typeface="Constantia"/>
                <a:ea typeface="Constantia"/>
                <a:cs typeface="Constantia"/>
                <a:sym typeface="Constantia"/>
              </a:rPr>
              <a:t> AS </a:t>
            </a:r>
            <a:r>
              <a:rPr lang="en-US" sz="2800" b="0" i="1" u="none">
                <a:solidFill>
                  <a:schemeClr val="dk1"/>
                </a:solidFill>
                <a:latin typeface="Constantia"/>
                <a:ea typeface="Constantia"/>
                <a:cs typeface="Constantia"/>
                <a:sym typeface="Constantia"/>
              </a:rPr>
              <a:t>alias_name</a:t>
            </a:r>
            <a:br>
              <a:rPr lang="en-US" sz="2800" b="0" i="0" u="none">
                <a:solidFill>
                  <a:schemeClr val="dk1"/>
                </a:solidFill>
                <a:latin typeface="Constantia"/>
                <a:ea typeface="Constantia"/>
                <a:cs typeface="Constantia"/>
                <a:sym typeface="Constantia"/>
              </a:rPr>
            </a:br>
            <a:r>
              <a:rPr lang="en-US" sz="2800" b="0" i="0" u="none">
                <a:solidFill>
                  <a:schemeClr val="dk1"/>
                </a:solidFill>
                <a:latin typeface="Constantia"/>
                <a:ea typeface="Constantia"/>
                <a:cs typeface="Constantia"/>
                <a:sym typeface="Constantia"/>
              </a:rPr>
              <a:t>FROM </a:t>
            </a:r>
            <a:r>
              <a:rPr lang="en-US" sz="2800" b="0" i="1" u="none">
                <a:solidFill>
                  <a:schemeClr val="dk1"/>
                </a:solidFill>
                <a:latin typeface="Constantia"/>
                <a:ea typeface="Constantia"/>
                <a:cs typeface="Constantia"/>
                <a:sym typeface="Constantia"/>
              </a:rPr>
              <a:t>table_name;</a:t>
            </a:r>
            <a:endParaRPr sz="2800" b="0" i="0" u="none">
              <a:solidFill>
                <a:schemeClr val="dk1"/>
              </a:solidFill>
              <a:latin typeface="Constantia"/>
              <a:ea typeface="Constantia"/>
              <a:cs typeface="Constantia"/>
              <a:sym typeface="Constantia"/>
            </a:endParaRPr>
          </a:p>
          <a:p>
            <a:pPr marL="273050" marR="0" lvl="0" indent="-104140" algn="l" rtl="0">
              <a:spcBef>
                <a:spcPts val="560"/>
              </a:spcBef>
              <a:spcAft>
                <a:spcPts val="0"/>
              </a:spcAft>
              <a:buClr>
                <a:srgbClr val="0BD0D9"/>
              </a:buClr>
              <a:buSzPts val="2660"/>
              <a:buFont typeface="Noto Sans Symbols"/>
              <a:buNone/>
            </a:pPr>
            <a:endParaRPr sz="2800" b="0" i="0" u="none">
              <a:solidFill>
                <a:schemeClr val="dk1"/>
              </a:solidFill>
              <a:latin typeface="Constantia"/>
              <a:ea typeface="Constantia"/>
              <a:cs typeface="Constantia"/>
              <a:sym typeface="Constanti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7"/>
          <p:cNvSpPr txBox="1">
            <a:spLocks noGrp="1"/>
          </p:cNvSpPr>
          <p:nvPr>
            <p:ph type="body" idx="1"/>
          </p:nvPr>
        </p:nvSpPr>
        <p:spPr>
          <a:xfrm>
            <a:off x="457200" y="1935162"/>
            <a:ext cx="8229600" cy="4389437"/>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Example-</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SELECT CustomerID AS ID, CustomerName AS Customer</a:t>
            </a:r>
            <a:br>
              <a:rPr lang="en-US" sz="2600" b="0" i="0" u="none">
                <a:solidFill>
                  <a:schemeClr val="dk1"/>
                </a:solidFill>
                <a:latin typeface="Constantia"/>
                <a:ea typeface="Constantia"/>
                <a:cs typeface="Constantia"/>
                <a:sym typeface="Constantia"/>
              </a:rPr>
            </a:br>
            <a:r>
              <a:rPr lang="en-US" sz="2600" b="0" i="0" u="none">
                <a:solidFill>
                  <a:schemeClr val="dk1"/>
                </a:solidFill>
                <a:latin typeface="Constantia"/>
                <a:ea typeface="Constantia"/>
                <a:cs typeface="Constantia"/>
                <a:sym typeface="Constantia"/>
              </a:rPr>
              <a:t>FROM Customers;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8"/>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n-US" sz="5000" b="0" i="0" u="none">
                <a:solidFill>
                  <a:schemeClr val="dk2"/>
                </a:solidFill>
                <a:latin typeface="Calibri"/>
                <a:ea typeface="Calibri"/>
                <a:cs typeface="Calibri"/>
                <a:sym typeface="Calibri"/>
              </a:rPr>
              <a:t>Concatenation Operator</a:t>
            </a:r>
            <a:endParaRPr/>
          </a:p>
        </p:txBody>
      </p:sp>
      <p:sp>
        <p:nvSpPr>
          <p:cNvPr id="333" name="Google Shape;333;p38"/>
          <p:cNvSpPr txBox="1">
            <a:spLocks noGrp="1"/>
          </p:cNvSpPr>
          <p:nvPr>
            <p:ph type="body" idx="1"/>
          </p:nvPr>
        </p:nvSpPr>
        <p:spPr>
          <a:xfrm>
            <a:off x="457200" y="1935162"/>
            <a:ext cx="8229600" cy="4389437"/>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Represented by vertical Bars</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Concatenates columns or character strings to others and creates the resultant column .</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1" i="0" u="none">
                <a:solidFill>
                  <a:schemeClr val="dk1"/>
                </a:solidFill>
                <a:latin typeface="Constantia"/>
                <a:ea typeface="Constantia"/>
                <a:cs typeface="Constantia"/>
                <a:sym typeface="Constantia"/>
              </a:rPr>
              <a:t>SYNTAX: select column-name1|| column-name2 from table-name;</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Select ename||salary from emp;</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Select ename||’has salary’||salary as output from emp</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9"/>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Clr>
                <a:schemeClr val="dk2"/>
              </a:buClr>
              <a:buSzPts val="5000"/>
              <a:buFont typeface="Calibri"/>
              <a:buNone/>
            </a:pPr>
            <a:r>
              <a:rPr lang="en-US" sz="5000" b="0" i="0" u="none">
                <a:solidFill>
                  <a:schemeClr val="dk2"/>
                </a:solidFill>
                <a:latin typeface="Calibri"/>
                <a:ea typeface="Calibri"/>
                <a:cs typeface="Calibri"/>
                <a:sym typeface="Calibri"/>
              </a:rPr>
              <a:t>SQL LIKE Operator</a:t>
            </a:r>
            <a:endParaRPr/>
          </a:p>
        </p:txBody>
      </p:sp>
      <p:sp>
        <p:nvSpPr>
          <p:cNvPr id="339" name="Google Shape;339;p39"/>
          <p:cNvSpPr txBox="1">
            <a:spLocks noGrp="1"/>
          </p:cNvSpPr>
          <p:nvPr>
            <p:ph type="body" idx="1"/>
          </p:nvPr>
        </p:nvSpPr>
        <p:spPr>
          <a:xfrm>
            <a:off x="0" y="1733550"/>
            <a:ext cx="9144000" cy="5324475"/>
          </a:xfrm>
          <a:prstGeom prst="rect">
            <a:avLst/>
          </a:prstGeom>
          <a:solidFill>
            <a:srgbClr val="FFFFFF"/>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BD0D9"/>
              </a:buClr>
              <a:buSzPts val="3040"/>
              <a:buFont typeface="Noto Sans Symbols"/>
              <a:buNone/>
            </a:pPr>
            <a:r>
              <a:rPr lang="en-US" sz="3200" b="0" i="0" u="none">
                <a:solidFill>
                  <a:srgbClr val="000000"/>
                </a:solidFill>
                <a:latin typeface="Times New Roman"/>
                <a:ea typeface="Times New Roman"/>
                <a:cs typeface="Times New Roman"/>
                <a:sym typeface="Times New Roman"/>
              </a:rPr>
              <a:t>The </a:t>
            </a:r>
            <a:r>
              <a:rPr lang="en-US" sz="3200" b="0" i="0" u="none">
                <a:solidFill>
                  <a:srgbClr val="DC143C"/>
                </a:solidFill>
                <a:latin typeface="Times New Roman"/>
                <a:ea typeface="Times New Roman"/>
                <a:cs typeface="Times New Roman"/>
                <a:sym typeface="Times New Roman"/>
              </a:rPr>
              <a:t>LIKE</a:t>
            </a:r>
            <a:r>
              <a:rPr lang="en-US" sz="3200" b="0" i="0" u="none">
                <a:solidFill>
                  <a:srgbClr val="000000"/>
                </a:solidFill>
                <a:latin typeface="Times New Roman"/>
                <a:ea typeface="Times New Roman"/>
                <a:cs typeface="Times New Roman"/>
                <a:sym typeface="Times New Roman"/>
              </a:rPr>
              <a:t> operator is used in a </a:t>
            </a:r>
            <a:r>
              <a:rPr lang="en-US" sz="3200" b="0" i="0" u="none">
                <a:solidFill>
                  <a:srgbClr val="DC143C"/>
                </a:solidFill>
                <a:latin typeface="Times New Roman"/>
                <a:ea typeface="Times New Roman"/>
                <a:cs typeface="Times New Roman"/>
                <a:sym typeface="Times New Roman"/>
              </a:rPr>
              <a:t>WHERE</a:t>
            </a:r>
            <a:r>
              <a:rPr lang="en-US" sz="3200" b="0" i="0" u="none">
                <a:solidFill>
                  <a:srgbClr val="000000"/>
                </a:solidFill>
                <a:latin typeface="Times New Roman"/>
                <a:ea typeface="Times New Roman"/>
                <a:cs typeface="Times New Roman"/>
                <a:sym typeface="Times New Roman"/>
              </a:rPr>
              <a:t> clause to </a:t>
            </a:r>
            <a:endParaRPr/>
          </a:p>
          <a:p>
            <a:pPr marL="0" marR="0" lvl="0" indent="0" algn="l" rtl="0">
              <a:lnSpc>
                <a:spcPct val="100000"/>
              </a:lnSpc>
              <a:spcBef>
                <a:spcPts val="0"/>
              </a:spcBef>
              <a:spcAft>
                <a:spcPts val="0"/>
              </a:spcAft>
              <a:buClr>
                <a:srgbClr val="0BD0D9"/>
              </a:buClr>
              <a:buSzPts val="3040"/>
              <a:buFont typeface="Noto Sans Symbols"/>
              <a:buNone/>
            </a:pPr>
            <a:r>
              <a:rPr lang="en-US" sz="3200" b="0" i="0" u="none">
                <a:solidFill>
                  <a:srgbClr val="000000"/>
                </a:solidFill>
                <a:latin typeface="Times New Roman"/>
                <a:ea typeface="Times New Roman"/>
                <a:cs typeface="Times New Roman"/>
                <a:sym typeface="Times New Roman"/>
              </a:rPr>
              <a:t>search for a specified pattern in a column.</a:t>
            </a:r>
            <a:endParaRPr sz="32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BD0D9"/>
              </a:buClr>
              <a:buSzPts val="3040"/>
              <a:buFont typeface="Noto Sans Symbols"/>
              <a:buNone/>
            </a:pPr>
            <a:r>
              <a:rPr lang="en-US" sz="3200" b="0" i="0" u="none">
                <a:solidFill>
                  <a:srgbClr val="000000"/>
                </a:solidFill>
                <a:latin typeface="Times New Roman"/>
                <a:ea typeface="Times New Roman"/>
                <a:cs typeface="Times New Roman"/>
                <a:sym typeface="Times New Roman"/>
              </a:rPr>
              <a:t>There are two wildcards often used in conjunction with the </a:t>
            </a:r>
            <a:r>
              <a:rPr lang="en-US" sz="3200" b="0" i="0" u="none">
                <a:solidFill>
                  <a:srgbClr val="DC143C"/>
                </a:solidFill>
                <a:latin typeface="Times New Roman"/>
                <a:ea typeface="Times New Roman"/>
                <a:cs typeface="Times New Roman"/>
                <a:sym typeface="Times New Roman"/>
              </a:rPr>
              <a:t>LIKE</a:t>
            </a:r>
            <a:r>
              <a:rPr lang="en-US" sz="3200" b="0" i="0" u="none">
                <a:solidFill>
                  <a:srgbClr val="000000"/>
                </a:solidFill>
                <a:latin typeface="Times New Roman"/>
                <a:ea typeface="Times New Roman"/>
                <a:cs typeface="Times New Roman"/>
                <a:sym typeface="Times New Roman"/>
              </a:rPr>
              <a:t> operator:</a:t>
            </a:r>
            <a:endParaRPr sz="3200" b="0" i="0" u="none">
              <a:solidFill>
                <a:schemeClr val="dk1"/>
              </a:solidFill>
              <a:latin typeface="Times New Roman"/>
              <a:ea typeface="Times New Roman"/>
              <a:cs typeface="Times New Roman"/>
              <a:sym typeface="Times New Roman"/>
            </a:endParaRPr>
          </a:p>
          <a:p>
            <a:pPr marL="0" marR="0" lvl="0" indent="-193040" algn="l" rtl="0">
              <a:lnSpc>
                <a:spcPct val="100000"/>
              </a:lnSpc>
              <a:spcBef>
                <a:spcPts val="0"/>
              </a:spcBef>
              <a:spcAft>
                <a:spcPts val="0"/>
              </a:spcAft>
              <a:buClr>
                <a:srgbClr val="0BD0D9"/>
              </a:buClr>
              <a:buSzPts val="3040"/>
              <a:buFont typeface="Noto Sans Symbols"/>
              <a:buChar char="●"/>
            </a:pPr>
            <a:r>
              <a:rPr lang="en-US" sz="3200" b="0" i="0" u="none">
                <a:solidFill>
                  <a:srgbClr val="000000"/>
                </a:solidFill>
                <a:latin typeface="Times New Roman"/>
                <a:ea typeface="Times New Roman"/>
                <a:cs typeface="Times New Roman"/>
                <a:sym typeface="Times New Roman"/>
              </a:rPr>
              <a:t> The percent sign (%) represents zero, one, or multiple characters</a:t>
            </a:r>
            <a:endParaRPr/>
          </a:p>
          <a:p>
            <a:pPr marL="0" marR="0" lvl="0" indent="-193040" algn="l" rtl="0">
              <a:lnSpc>
                <a:spcPct val="100000"/>
              </a:lnSpc>
              <a:spcBef>
                <a:spcPts val="0"/>
              </a:spcBef>
              <a:spcAft>
                <a:spcPts val="0"/>
              </a:spcAft>
              <a:buClr>
                <a:srgbClr val="0BD0D9"/>
              </a:buClr>
              <a:buSzPts val="3040"/>
              <a:buFont typeface="Noto Sans Symbols"/>
              <a:buChar char="●"/>
            </a:pPr>
            <a:r>
              <a:rPr lang="en-US" sz="3200" b="0" i="0" u="none">
                <a:solidFill>
                  <a:srgbClr val="000000"/>
                </a:solidFill>
                <a:latin typeface="Times New Roman"/>
                <a:ea typeface="Times New Roman"/>
                <a:cs typeface="Times New Roman"/>
                <a:sym typeface="Times New Roman"/>
              </a:rPr>
              <a:t> The underscore sign (_) represents one, single character</a:t>
            </a:r>
            <a:endParaRPr/>
          </a:p>
          <a:p>
            <a:pPr marL="0" marR="0" lvl="0" indent="0" algn="l" rtl="0">
              <a:lnSpc>
                <a:spcPct val="100000"/>
              </a:lnSpc>
              <a:spcBef>
                <a:spcPts val="0"/>
              </a:spcBef>
              <a:spcAft>
                <a:spcPts val="0"/>
              </a:spcAft>
              <a:buClr>
                <a:srgbClr val="0BD0D9"/>
              </a:buClr>
              <a:buSzPts val="2470"/>
              <a:buFont typeface="Noto Sans Symbols"/>
              <a:buNone/>
            </a:pPr>
            <a:r>
              <a:rPr lang="en-US" sz="2600" b="1" i="0" u="none">
                <a:solidFill>
                  <a:schemeClr val="dk1"/>
                </a:solidFill>
                <a:latin typeface="Arial"/>
                <a:ea typeface="Arial"/>
                <a:cs typeface="Arial"/>
                <a:sym typeface="Arial"/>
              </a:rPr>
              <a:t>Note:The percent sign and the underscore can also be used in combinations!</a:t>
            </a:r>
            <a:endParaRPr sz="3200" b="1" i="0" u="none">
              <a:solidFill>
                <a:srgbClr val="000000"/>
              </a:solidFill>
              <a:latin typeface="Times New Roman"/>
              <a:ea typeface="Times New Roman"/>
              <a:cs typeface="Times New Roman"/>
              <a:sym typeface="Times New Roman"/>
            </a:endParaRPr>
          </a:p>
          <a:p>
            <a:pPr marL="273050" marR="0" lvl="0" indent="-80010" algn="l" rtl="0">
              <a:spcBef>
                <a:spcPts val="640"/>
              </a:spcBef>
              <a:spcAft>
                <a:spcPts val="0"/>
              </a:spcAft>
              <a:buClr>
                <a:srgbClr val="0BD0D9"/>
              </a:buClr>
              <a:buSzPts val="3040"/>
              <a:buFont typeface="Noto Sans Symbols"/>
              <a:buNone/>
            </a:pPr>
            <a:endParaRPr sz="3200" b="1" i="0" u="non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4" descr="DBMS SQL command"/>
          <p:cNvPicPr preferRelativeResize="0">
            <a:picLocks noGrp="1"/>
          </p:cNvPicPr>
          <p:nvPr>
            <p:ph type="body" idx="1"/>
          </p:nvPr>
        </p:nvPicPr>
        <p:blipFill rotWithShape="1">
          <a:blip r:embed="rId3">
            <a:alphaModFix/>
          </a:blip>
          <a:srcRect/>
          <a:stretch/>
        </p:blipFill>
        <p:spPr>
          <a:xfrm>
            <a:off x="914400" y="609600"/>
            <a:ext cx="8153400" cy="53340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graphicFrame>
        <p:nvGraphicFramePr>
          <p:cNvPr id="344" name="Google Shape;344;p40"/>
          <p:cNvGraphicFramePr/>
          <p:nvPr/>
        </p:nvGraphicFramePr>
        <p:xfrm>
          <a:off x="746125" y="1885950"/>
          <a:ext cx="7651750" cy="4490330"/>
        </p:xfrm>
        <a:graphic>
          <a:graphicData uri="http://schemas.openxmlformats.org/drawingml/2006/table">
            <a:tbl>
              <a:tblPr>
                <a:noFill/>
                <a:tableStyleId>{8BF942C6-8AED-4DD6-9FBF-58BF44414DB3}</a:tableStyleId>
              </a:tblPr>
              <a:tblGrid>
                <a:gridCol w="3825875">
                  <a:extLst>
                    <a:ext uri="{9D8B030D-6E8A-4147-A177-3AD203B41FA5}">
                      <a16:colId xmlns:a16="http://schemas.microsoft.com/office/drawing/2014/main" val="20000"/>
                    </a:ext>
                  </a:extLst>
                </a:gridCol>
                <a:gridCol w="3825875">
                  <a:extLst>
                    <a:ext uri="{9D8B030D-6E8A-4147-A177-3AD203B41FA5}">
                      <a16:colId xmlns:a16="http://schemas.microsoft.com/office/drawing/2014/main" val="20001"/>
                    </a:ext>
                  </a:extLst>
                </a:gridCol>
              </a:tblGrid>
              <a:tr h="398450">
                <a:tc>
                  <a:txBody>
                    <a:bodyPr/>
                    <a:lstStyle/>
                    <a:p>
                      <a:pPr marL="0" marR="0" lvl="0" indent="0" algn="l" rtl="0">
                        <a:lnSpc>
                          <a:spcPct val="100000"/>
                        </a:lnSpc>
                        <a:spcBef>
                          <a:spcPts val="0"/>
                        </a:spcBef>
                        <a:spcAft>
                          <a:spcPts val="0"/>
                        </a:spcAft>
                        <a:buClr>
                          <a:schemeClr val="dk1"/>
                        </a:buClr>
                        <a:buSzPts val="1700"/>
                        <a:buFont typeface="Constantia"/>
                        <a:buNone/>
                      </a:pPr>
                      <a:r>
                        <a:rPr lang="en-US" sz="1700" b="0" i="0" u="none" strike="noStrike" cap="none">
                          <a:solidFill>
                            <a:schemeClr val="dk1"/>
                          </a:solidFill>
                          <a:latin typeface="Constantia"/>
                          <a:ea typeface="Constantia"/>
                          <a:cs typeface="Constantia"/>
                          <a:sym typeface="Constantia"/>
                        </a:rPr>
                        <a:t>LIKE Operator</a:t>
                      </a:r>
                      <a:endParaRPr/>
                    </a:p>
                  </a:txBody>
                  <a:tcPr marL="139775" marR="69900" marT="69925" marB="699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700"/>
                        <a:buFont typeface="Constantia"/>
                        <a:buNone/>
                      </a:pPr>
                      <a:r>
                        <a:rPr lang="en-US" sz="1700" b="0" i="0" u="none" strike="noStrike" cap="none">
                          <a:solidFill>
                            <a:schemeClr val="dk1"/>
                          </a:solidFill>
                          <a:latin typeface="Constantia"/>
                          <a:ea typeface="Constantia"/>
                          <a:cs typeface="Constantia"/>
                          <a:sym typeface="Constantia"/>
                        </a:rPr>
                        <a:t>Description</a:t>
                      </a:r>
                      <a:endParaRPr/>
                    </a:p>
                  </a:txBody>
                  <a:tcPr marL="69900" marR="69900" marT="69925" marB="699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400050">
                <a:tc>
                  <a:txBody>
                    <a:bodyPr/>
                    <a:lstStyle/>
                    <a:p>
                      <a:pPr marL="0" marR="0" lvl="0" indent="0" algn="l" rtl="0">
                        <a:lnSpc>
                          <a:spcPct val="100000"/>
                        </a:lnSpc>
                        <a:spcBef>
                          <a:spcPts val="0"/>
                        </a:spcBef>
                        <a:spcAft>
                          <a:spcPts val="0"/>
                        </a:spcAft>
                        <a:buClr>
                          <a:schemeClr val="dk1"/>
                        </a:buClr>
                        <a:buSzPts val="1700"/>
                        <a:buFont typeface="Constantia"/>
                        <a:buNone/>
                      </a:pPr>
                      <a:r>
                        <a:rPr lang="en-US" sz="1700" b="0" i="0" u="none" strike="noStrike" cap="none">
                          <a:solidFill>
                            <a:schemeClr val="dk1"/>
                          </a:solidFill>
                          <a:latin typeface="Constantia"/>
                          <a:ea typeface="Constantia"/>
                          <a:cs typeface="Constantia"/>
                          <a:sym typeface="Constantia"/>
                        </a:rPr>
                        <a:t>WHERE CustomerName LIKE 'a%'</a:t>
                      </a:r>
                      <a:endParaRPr/>
                    </a:p>
                  </a:txBody>
                  <a:tcPr marL="139775" marR="69900" marT="69925" marB="699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7E9EB"/>
                    </a:solidFill>
                  </a:tcPr>
                </a:tc>
                <a:tc>
                  <a:txBody>
                    <a:bodyPr/>
                    <a:lstStyle/>
                    <a:p>
                      <a:pPr marL="0" marR="0" lvl="0" indent="0" algn="l" rtl="0">
                        <a:lnSpc>
                          <a:spcPct val="100000"/>
                        </a:lnSpc>
                        <a:spcBef>
                          <a:spcPts val="0"/>
                        </a:spcBef>
                        <a:spcAft>
                          <a:spcPts val="0"/>
                        </a:spcAft>
                        <a:buClr>
                          <a:schemeClr val="dk1"/>
                        </a:buClr>
                        <a:buSzPts val="1700"/>
                        <a:buFont typeface="Constantia"/>
                        <a:buNone/>
                      </a:pPr>
                      <a:r>
                        <a:rPr lang="en-US" sz="1700" b="0" i="0" u="none" strike="noStrike" cap="none">
                          <a:solidFill>
                            <a:schemeClr val="dk1"/>
                          </a:solidFill>
                          <a:latin typeface="Constantia"/>
                          <a:ea typeface="Constantia"/>
                          <a:cs typeface="Constantia"/>
                          <a:sym typeface="Constantia"/>
                        </a:rPr>
                        <a:t>Finds any values that start with "a"</a:t>
                      </a:r>
                      <a:endParaRPr/>
                    </a:p>
                  </a:txBody>
                  <a:tcPr marL="69900" marR="69900" marT="69925" marB="699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7E9EB"/>
                    </a:solidFill>
                  </a:tcPr>
                </a:tc>
                <a:extLst>
                  <a:ext uri="{0D108BD9-81ED-4DB2-BD59-A6C34878D82A}">
                    <a16:rowId xmlns:a16="http://schemas.microsoft.com/office/drawing/2014/main" val="10001"/>
                  </a:ext>
                </a:extLst>
              </a:tr>
              <a:tr h="398450">
                <a:tc>
                  <a:txBody>
                    <a:bodyPr/>
                    <a:lstStyle/>
                    <a:p>
                      <a:pPr marL="0" marR="0" lvl="0" indent="0" algn="l" rtl="0">
                        <a:lnSpc>
                          <a:spcPct val="100000"/>
                        </a:lnSpc>
                        <a:spcBef>
                          <a:spcPts val="0"/>
                        </a:spcBef>
                        <a:spcAft>
                          <a:spcPts val="0"/>
                        </a:spcAft>
                        <a:buClr>
                          <a:schemeClr val="dk1"/>
                        </a:buClr>
                        <a:buSzPts val="1700"/>
                        <a:buFont typeface="Constantia"/>
                        <a:buNone/>
                      </a:pPr>
                      <a:r>
                        <a:rPr lang="en-US" sz="1700" b="0" i="0" u="none" strike="noStrike" cap="none">
                          <a:solidFill>
                            <a:schemeClr val="dk1"/>
                          </a:solidFill>
                          <a:latin typeface="Constantia"/>
                          <a:ea typeface="Constantia"/>
                          <a:cs typeface="Constantia"/>
                          <a:sym typeface="Constantia"/>
                        </a:rPr>
                        <a:t>WHERE CustomerName LIKE '%a'</a:t>
                      </a:r>
                      <a:endParaRPr/>
                    </a:p>
                  </a:txBody>
                  <a:tcPr marL="139775" marR="69900" marT="69925" marB="699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700"/>
                        <a:buFont typeface="Constantia"/>
                        <a:buNone/>
                      </a:pPr>
                      <a:r>
                        <a:rPr lang="en-US" sz="1700" b="0" i="0" u="none" strike="noStrike" cap="none">
                          <a:solidFill>
                            <a:schemeClr val="dk1"/>
                          </a:solidFill>
                          <a:latin typeface="Constantia"/>
                          <a:ea typeface="Constantia"/>
                          <a:cs typeface="Constantia"/>
                          <a:sym typeface="Constantia"/>
                        </a:rPr>
                        <a:t>Finds any values that end with "a"</a:t>
                      </a:r>
                      <a:endParaRPr/>
                    </a:p>
                  </a:txBody>
                  <a:tcPr marL="69900" marR="69900" marT="69925" marB="699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658800">
                <a:tc>
                  <a:txBody>
                    <a:bodyPr/>
                    <a:lstStyle/>
                    <a:p>
                      <a:pPr marL="0" marR="0" lvl="0" indent="0" algn="l" rtl="0">
                        <a:lnSpc>
                          <a:spcPct val="100000"/>
                        </a:lnSpc>
                        <a:spcBef>
                          <a:spcPts val="0"/>
                        </a:spcBef>
                        <a:spcAft>
                          <a:spcPts val="0"/>
                        </a:spcAft>
                        <a:buClr>
                          <a:schemeClr val="dk1"/>
                        </a:buClr>
                        <a:buSzPts val="1700"/>
                        <a:buFont typeface="Constantia"/>
                        <a:buNone/>
                      </a:pPr>
                      <a:r>
                        <a:rPr lang="en-US" sz="1700" b="0" i="0" u="none" strike="noStrike" cap="none">
                          <a:solidFill>
                            <a:schemeClr val="dk1"/>
                          </a:solidFill>
                          <a:latin typeface="Constantia"/>
                          <a:ea typeface="Constantia"/>
                          <a:cs typeface="Constantia"/>
                          <a:sym typeface="Constantia"/>
                        </a:rPr>
                        <a:t>WHERE CustomerName LIKE '%or%'</a:t>
                      </a:r>
                      <a:endParaRPr/>
                    </a:p>
                  </a:txBody>
                  <a:tcPr marL="139775" marR="69900" marT="69925" marB="699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7E9EB"/>
                    </a:solidFill>
                  </a:tcPr>
                </a:tc>
                <a:tc>
                  <a:txBody>
                    <a:bodyPr/>
                    <a:lstStyle/>
                    <a:p>
                      <a:pPr marL="0" marR="0" lvl="0" indent="0" algn="l" rtl="0">
                        <a:lnSpc>
                          <a:spcPct val="100000"/>
                        </a:lnSpc>
                        <a:spcBef>
                          <a:spcPts val="0"/>
                        </a:spcBef>
                        <a:spcAft>
                          <a:spcPts val="0"/>
                        </a:spcAft>
                        <a:buClr>
                          <a:schemeClr val="dk1"/>
                        </a:buClr>
                        <a:buSzPts val="1700"/>
                        <a:buFont typeface="Constantia"/>
                        <a:buNone/>
                      </a:pPr>
                      <a:r>
                        <a:rPr lang="en-US" sz="1700" b="0" i="0" u="none" strike="noStrike" cap="none">
                          <a:solidFill>
                            <a:schemeClr val="dk1"/>
                          </a:solidFill>
                          <a:latin typeface="Constantia"/>
                          <a:ea typeface="Constantia"/>
                          <a:cs typeface="Constantia"/>
                          <a:sym typeface="Constantia"/>
                        </a:rPr>
                        <a:t>Finds any values that have "or" in any position</a:t>
                      </a:r>
                      <a:endParaRPr/>
                    </a:p>
                  </a:txBody>
                  <a:tcPr marL="69900" marR="69900" marT="69925" marB="699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7E9EB"/>
                    </a:solidFill>
                  </a:tcPr>
                </a:tc>
                <a:extLst>
                  <a:ext uri="{0D108BD9-81ED-4DB2-BD59-A6C34878D82A}">
                    <a16:rowId xmlns:a16="http://schemas.microsoft.com/office/drawing/2014/main" val="10003"/>
                  </a:ext>
                </a:extLst>
              </a:tr>
              <a:tr h="657225">
                <a:tc>
                  <a:txBody>
                    <a:bodyPr/>
                    <a:lstStyle/>
                    <a:p>
                      <a:pPr marL="0" marR="0" lvl="0" indent="0" algn="l" rtl="0">
                        <a:lnSpc>
                          <a:spcPct val="100000"/>
                        </a:lnSpc>
                        <a:spcBef>
                          <a:spcPts val="0"/>
                        </a:spcBef>
                        <a:spcAft>
                          <a:spcPts val="0"/>
                        </a:spcAft>
                        <a:buClr>
                          <a:schemeClr val="dk1"/>
                        </a:buClr>
                        <a:buSzPts val="1700"/>
                        <a:buFont typeface="Constantia"/>
                        <a:buNone/>
                      </a:pPr>
                      <a:r>
                        <a:rPr lang="en-US" sz="1700" b="0" i="0" u="none" strike="noStrike" cap="none">
                          <a:solidFill>
                            <a:schemeClr val="dk1"/>
                          </a:solidFill>
                          <a:latin typeface="Constantia"/>
                          <a:ea typeface="Constantia"/>
                          <a:cs typeface="Constantia"/>
                          <a:sym typeface="Constantia"/>
                        </a:rPr>
                        <a:t>WHERE CustomerName LIKE '_r%'</a:t>
                      </a:r>
                      <a:endParaRPr/>
                    </a:p>
                  </a:txBody>
                  <a:tcPr marL="139775" marR="69900" marT="69925" marB="699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700"/>
                        <a:buFont typeface="Constantia"/>
                        <a:buNone/>
                      </a:pPr>
                      <a:r>
                        <a:rPr lang="en-US" sz="1700" b="0" i="0" u="none" strike="noStrike" cap="none">
                          <a:solidFill>
                            <a:schemeClr val="dk1"/>
                          </a:solidFill>
                          <a:latin typeface="Constantia"/>
                          <a:ea typeface="Constantia"/>
                          <a:cs typeface="Constantia"/>
                          <a:sym typeface="Constantia"/>
                        </a:rPr>
                        <a:t>Finds any values that have "r" in the second position</a:t>
                      </a:r>
                      <a:endParaRPr/>
                    </a:p>
                  </a:txBody>
                  <a:tcPr marL="69900" marR="69900" marT="69925" marB="699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658800">
                <a:tc>
                  <a:txBody>
                    <a:bodyPr/>
                    <a:lstStyle/>
                    <a:p>
                      <a:pPr marL="0" marR="0" lvl="0" indent="0" algn="l" rtl="0">
                        <a:lnSpc>
                          <a:spcPct val="100000"/>
                        </a:lnSpc>
                        <a:spcBef>
                          <a:spcPts val="0"/>
                        </a:spcBef>
                        <a:spcAft>
                          <a:spcPts val="0"/>
                        </a:spcAft>
                        <a:buClr>
                          <a:schemeClr val="dk1"/>
                        </a:buClr>
                        <a:buSzPts val="1700"/>
                        <a:buFont typeface="Constantia"/>
                        <a:buNone/>
                      </a:pPr>
                      <a:r>
                        <a:rPr lang="en-US" sz="1700" b="0" i="0" u="none" strike="noStrike" cap="none">
                          <a:solidFill>
                            <a:schemeClr val="dk1"/>
                          </a:solidFill>
                          <a:latin typeface="Constantia"/>
                          <a:ea typeface="Constantia"/>
                          <a:cs typeface="Constantia"/>
                          <a:sym typeface="Constantia"/>
                        </a:rPr>
                        <a:t>WHERE CustomerName LIKE 'a_%'</a:t>
                      </a:r>
                      <a:endParaRPr/>
                    </a:p>
                  </a:txBody>
                  <a:tcPr marL="139775" marR="69900" marT="69925" marB="699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7E9EB"/>
                    </a:solidFill>
                  </a:tcPr>
                </a:tc>
                <a:tc>
                  <a:txBody>
                    <a:bodyPr/>
                    <a:lstStyle/>
                    <a:p>
                      <a:pPr marL="0" marR="0" lvl="0" indent="0" algn="l" rtl="0">
                        <a:lnSpc>
                          <a:spcPct val="100000"/>
                        </a:lnSpc>
                        <a:spcBef>
                          <a:spcPts val="0"/>
                        </a:spcBef>
                        <a:spcAft>
                          <a:spcPts val="0"/>
                        </a:spcAft>
                        <a:buClr>
                          <a:schemeClr val="dk1"/>
                        </a:buClr>
                        <a:buSzPts val="1700"/>
                        <a:buFont typeface="Constantia"/>
                        <a:buNone/>
                      </a:pPr>
                      <a:r>
                        <a:rPr lang="en-US" sz="1700" b="0" i="0" u="none" strike="noStrike" cap="none">
                          <a:solidFill>
                            <a:schemeClr val="dk1"/>
                          </a:solidFill>
                          <a:latin typeface="Constantia"/>
                          <a:ea typeface="Constantia"/>
                          <a:cs typeface="Constantia"/>
                          <a:sym typeface="Constantia"/>
                        </a:rPr>
                        <a:t>Finds any values that start with "a" and are at least 2 characters in length</a:t>
                      </a:r>
                      <a:endParaRPr/>
                    </a:p>
                  </a:txBody>
                  <a:tcPr marL="69900" marR="69900" marT="69925" marB="699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7E9EB"/>
                    </a:solidFill>
                  </a:tcPr>
                </a:tc>
                <a:extLst>
                  <a:ext uri="{0D108BD9-81ED-4DB2-BD59-A6C34878D82A}">
                    <a16:rowId xmlns:a16="http://schemas.microsoft.com/office/drawing/2014/main" val="10005"/>
                  </a:ext>
                </a:extLst>
              </a:tr>
              <a:tr h="657225">
                <a:tc>
                  <a:txBody>
                    <a:bodyPr/>
                    <a:lstStyle/>
                    <a:p>
                      <a:pPr marL="0" marR="0" lvl="0" indent="0" algn="l" rtl="0">
                        <a:lnSpc>
                          <a:spcPct val="100000"/>
                        </a:lnSpc>
                        <a:spcBef>
                          <a:spcPts val="0"/>
                        </a:spcBef>
                        <a:spcAft>
                          <a:spcPts val="0"/>
                        </a:spcAft>
                        <a:buClr>
                          <a:schemeClr val="dk1"/>
                        </a:buClr>
                        <a:buSzPts val="1700"/>
                        <a:buFont typeface="Constantia"/>
                        <a:buNone/>
                      </a:pPr>
                      <a:r>
                        <a:rPr lang="en-US" sz="1700" b="0" i="0" u="none" strike="noStrike" cap="none">
                          <a:solidFill>
                            <a:schemeClr val="dk1"/>
                          </a:solidFill>
                          <a:latin typeface="Constantia"/>
                          <a:ea typeface="Constantia"/>
                          <a:cs typeface="Constantia"/>
                          <a:sym typeface="Constantia"/>
                        </a:rPr>
                        <a:t>WHERE CustomerName LIKE 'a__%'</a:t>
                      </a:r>
                      <a:endParaRPr/>
                    </a:p>
                  </a:txBody>
                  <a:tcPr marL="139775" marR="69900" marT="69925" marB="699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700"/>
                        <a:buFont typeface="Constantia"/>
                        <a:buNone/>
                      </a:pPr>
                      <a:r>
                        <a:rPr lang="en-US" sz="1700" b="0" i="0" u="none" strike="noStrike" cap="none">
                          <a:solidFill>
                            <a:schemeClr val="dk1"/>
                          </a:solidFill>
                          <a:latin typeface="Constantia"/>
                          <a:ea typeface="Constantia"/>
                          <a:cs typeface="Constantia"/>
                          <a:sym typeface="Constantia"/>
                        </a:rPr>
                        <a:t>Finds any values that start with "a" and are at least 3 characters in length</a:t>
                      </a:r>
                      <a:endParaRPr/>
                    </a:p>
                  </a:txBody>
                  <a:tcPr marL="69900" marR="69900" marT="69925" marB="699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658800">
                <a:tc>
                  <a:txBody>
                    <a:bodyPr/>
                    <a:lstStyle/>
                    <a:p>
                      <a:pPr marL="0" marR="0" lvl="0" indent="0" algn="l" rtl="0">
                        <a:lnSpc>
                          <a:spcPct val="100000"/>
                        </a:lnSpc>
                        <a:spcBef>
                          <a:spcPts val="0"/>
                        </a:spcBef>
                        <a:spcAft>
                          <a:spcPts val="0"/>
                        </a:spcAft>
                        <a:buClr>
                          <a:schemeClr val="dk1"/>
                        </a:buClr>
                        <a:buSzPts val="1700"/>
                        <a:buFont typeface="Constantia"/>
                        <a:buNone/>
                      </a:pPr>
                      <a:r>
                        <a:rPr lang="en-US" sz="1700" b="0" i="0" u="none" strike="noStrike" cap="none">
                          <a:solidFill>
                            <a:schemeClr val="dk1"/>
                          </a:solidFill>
                          <a:latin typeface="Constantia"/>
                          <a:ea typeface="Constantia"/>
                          <a:cs typeface="Constantia"/>
                          <a:sym typeface="Constantia"/>
                        </a:rPr>
                        <a:t>WHERE ContactName LIKE 'a%o'</a:t>
                      </a:r>
                      <a:endParaRPr/>
                    </a:p>
                  </a:txBody>
                  <a:tcPr marL="139775" marR="69900" marT="69925" marB="699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DDDDD"/>
                      </a:solidFill>
                      <a:prstDash val="solid"/>
                      <a:round/>
                      <a:headEnd type="none" w="sm" len="sm"/>
                      <a:tailEnd type="none" w="sm" len="sm"/>
                    </a:lnB>
                    <a:solidFill>
                      <a:srgbClr val="E7E9EB"/>
                    </a:solidFill>
                  </a:tcPr>
                </a:tc>
                <a:tc>
                  <a:txBody>
                    <a:bodyPr/>
                    <a:lstStyle/>
                    <a:p>
                      <a:pPr marL="0" marR="0" lvl="0" indent="0" algn="l" rtl="0">
                        <a:lnSpc>
                          <a:spcPct val="100000"/>
                        </a:lnSpc>
                        <a:spcBef>
                          <a:spcPts val="0"/>
                        </a:spcBef>
                        <a:spcAft>
                          <a:spcPts val="0"/>
                        </a:spcAft>
                        <a:buClr>
                          <a:schemeClr val="dk1"/>
                        </a:buClr>
                        <a:buSzPts val="1700"/>
                        <a:buFont typeface="Constantia"/>
                        <a:buNone/>
                      </a:pPr>
                      <a:r>
                        <a:rPr lang="en-US" sz="1700" b="0" i="0" u="none" strike="noStrike" cap="none">
                          <a:solidFill>
                            <a:schemeClr val="dk1"/>
                          </a:solidFill>
                          <a:latin typeface="Constantia"/>
                          <a:ea typeface="Constantia"/>
                          <a:cs typeface="Constantia"/>
                          <a:sym typeface="Constantia"/>
                        </a:rPr>
                        <a:t>Finds any values that start with "a" and ends with "o"</a:t>
                      </a:r>
                      <a:endParaRPr/>
                    </a:p>
                  </a:txBody>
                  <a:tcPr marL="69900" marR="69900" marT="69925" marB="699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DDDDD"/>
                      </a:solidFill>
                      <a:prstDash val="solid"/>
                      <a:round/>
                      <a:headEnd type="none" w="sm" len="sm"/>
                      <a:tailEnd type="none" w="sm" len="sm"/>
                    </a:lnB>
                    <a:solidFill>
                      <a:srgbClr val="E7E9EB"/>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graphicFrame>
        <p:nvGraphicFramePr>
          <p:cNvPr id="349" name="Google Shape;349;p41"/>
          <p:cNvGraphicFramePr/>
          <p:nvPr/>
        </p:nvGraphicFramePr>
        <p:xfrm>
          <a:off x="465137" y="2667000"/>
          <a:ext cx="8229600" cy="1854175"/>
        </p:xfrm>
        <a:graphic>
          <a:graphicData uri="http://schemas.openxmlformats.org/drawingml/2006/table">
            <a:tbl>
              <a:tblPr>
                <a:noFill/>
                <a:tableStyleId>{8BF942C6-8AED-4DD6-9FBF-58BF44414DB3}</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1475">
                <a:tc>
                  <a:txBody>
                    <a:bodyPr/>
                    <a:lstStyle/>
                    <a:p>
                      <a:pPr marL="0" marR="0" lvl="0" indent="0" algn="l" rtl="0">
                        <a:lnSpc>
                          <a:spcPct val="100000"/>
                        </a:lnSpc>
                        <a:spcBef>
                          <a:spcPts val="0"/>
                        </a:spcBef>
                        <a:spcAft>
                          <a:spcPts val="0"/>
                        </a:spcAft>
                        <a:buClr>
                          <a:srgbClr val="FFFFFF"/>
                        </a:buClr>
                        <a:buSzPts val="1800"/>
                        <a:buFont typeface="Constantia"/>
                        <a:buNone/>
                      </a:pPr>
                      <a:r>
                        <a:rPr lang="en-US" sz="1800" b="1" i="0" u="none" strike="noStrike" cap="none">
                          <a:solidFill>
                            <a:srgbClr val="FFFFFF"/>
                          </a:solidFill>
                          <a:latin typeface="Constantia"/>
                          <a:ea typeface="Constantia"/>
                          <a:cs typeface="Constantia"/>
                          <a:sym typeface="Constantia"/>
                        </a:rPr>
                        <a:t>ID</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Constantia"/>
                        <a:buNone/>
                      </a:pPr>
                      <a:r>
                        <a:rPr lang="en-US" sz="1800" b="1" i="0" u="none" strike="noStrike" cap="none">
                          <a:solidFill>
                            <a:srgbClr val="FFFFFF"/>
                          </a:solidFill>
                          <a:latin typeface="Constantia"/>
                          <a:ea typeface="Constantia"/>
                          <a:cs typeface="Constantia"/>
                          <a:sym typeface="Constantia"/>
                        </a:rPr>
                        <a:t>FirstName</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Constantia"/>
                        <a:buNone/>
                      </a:pPr>
                      <a:r>
                        <a:rPr lang="en-US" sz="1800" b="1" i="0" u="none" strike="noStrike" cap="none">
                          <a:solidFill>
                            <a:srgbClr val="FFFFFF"/>
                          </a:solidFill>
                          <a:latin typeface="Constantia"/>
                          <a:ea typeface="Constantia"/>
                          <a:cs typeface="Constantia"/>
                          <a:sym typeface="Constantia"/>
                        </a:rPr>
                        <a:t>LastName</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Constantia"/>
                        <a:buNone/>
                      </a:pPr>
                      <a:r>
                        <a:rPr lang="en-US" sz="1800" b="1" i="0" u="none" strike="noStrike" cap="none">
                          <a:solidFill>
                            <a:srgbClr val="FFFFFF"/>
                          </a:solidFill>
                          <a:latin typeface="Constantia"/>
                          <a:ea typeface="Constantia"/>
                          <a:cs typeface="Constantia"/>
                          <a:sym typeface="Constantia"/>
                        </a:rPr>
                        <a:t>ContactName</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69875">
                <a:tc>
                  <a:txBody>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11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CD5EA"/>
                    </a:solidFill>
                  </a:tcPr>
                </a:tc>
                <a:tc>
                  <a:txBody>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Amrit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CD5EA"/>
                    </a:solidFill>
                  </a:tcPr>
                </a:tc>
                <a:tc>
                  <a:txBody>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Singh</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CD5EA"/>
                    </a:solidFill>
                  </a:tcPr>
                </a:tc>
                <a:tc>
                  <a:txBody>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Amritsingh</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CD5EA"/>
                    </a:solidFill>
                  </a:tcPr>
                </a:tc>
                <a:extLst>
                  <a:ext uri="{0D108BD9-81ED-4DB2-BD59-A6C34878D82A}">
                    <a16:rowId xmlns:a16="http://schemas.microsoft.com/office/drawing/2014/main" val="10001"/>
                  </a:ext>
                </a:extLst>
              </a:tr>
              <a:tr h="371475">
                <a:tc>
                  <a:txBody>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12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7EBF5"/>
                    </a:solidFill>
                  </a:tcPr>
                </a:tc>
                <a:tc>
                  <a:txBody>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Rexon</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7EBF5"/>
                    </a:solidFill>
                  </a:tcPr>
                </a:tc>
                <a:tc>
                  <a:txBody>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Desuza</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7EBF5"/>
                    </a:solidFill>
                  </a:tcPr>
                </a:tc>
                <a:tc>
                  <a:txBody>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Rex</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7EBF5"/>
                    </a:solidFill>
                  </a:tcPr>
                </a:tc>
                <a:extLst>
                  <a:ext uri="{0D108BD9-81ED-4DB2-BD59-A6C34878D82A}">
                    <a16:rowId xmlns:a16="http://schemas.microsoft.com/office/drawing/2014/main" val="10002"/>
                  </a:ext>
                </a:extLst>
              </a:tr>
              <a:tr h="369875">
                <a:tc>
                  <a:txBody>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13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CD5EA"/>
                    </a:solidFill>
                  </a:tcPr>
                </a:tc>
                <a:tc>
                  <a:txBody>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Jior</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CD5EA"/>
                    </a:solidFill>
                  </a:tcPr>
                </a:tc>
                <a:tc>
                  <a:txBody>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Rehman</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CD5EA"/>
                    </a:solidFill>
                  </a:tcPr>
                </a:tc>
                <a:tc>
                  <a:txBody>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Jiormn</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CD5EA"/>
                    </a:solidFill>
                  </a:tcPr>
                </a:tc>
                <a:extLst>
                  <a:ext uri="{0D108BD9-81ED-4DB2-BD59-A6C34878D82A}">
                    <a16:rowId xmlns:a16="http://schemas.microsoft.com/office/drawing/2014/main" val="10003"/>
                  </a:ext>
                </a:extLst>
              </a:tr>
              <a:tr h="371475">
                <a:tc>
                  <a:txBody>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14</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7EBF5"/>
                    </a:solidFill>
                  </a:tcPr>
                </a:tc>
                <a:tc>
                  <a:txBody>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Megha</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7EBF5"/>
                    </a:solidFill>
                  </a:tcPr>
                </a:tc>
                <a:tc>
                  <a:txBody>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Garg</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7EBF5"/>
                    </a:solidFill>
                  </a:tcPr>
                </a:tc>
                <a:tc>
                  <a:txBody>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Megs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7EBF5"/>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2"/>
          <p:cNvSpPr txBox="1">
            <a:spLocks noGrp="1"/>
          </p:cNvSpPr>
          <p:nvPr>
            <p:ph type="body" idx="1"/>
          </p:nvPr>
        </p:nvSpPr>
        <p:spPr>
          <a:xfrm>
            <a:off x="0" y="1935162"/>
            <a:ext cx="9144000" cy="43894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Syntax:</a:t>
            </a:r>
            <a:endParaRPr/>
          </a:p>
          <a:p>
            <a:pPr marL="0" marR="0" lvl="0" indent="0" algn="l" rtl="0">
              <a:lnSpc>
                <a:spcPct val="100000"/>
              </a:lnSpc>
              <a:spcBef>
                <a:spcPts val="52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SELECT </a:t>
            </a:r>
            <a:r>
              <a:rPr lang="en-US" sz="2600" b="0" i="1" u="none">
                <a:solidFill>
                  <a:schemeClr val="dk1"/>
                </a:solidFill>
                <a:latin typeface="Constantia"/>
                <a:ea typeface="Constantia"/>
                <a:cs typeface="Constantia"/>
                <a:sym typeface="Constantia"/>
              </a:rPr>
              <a:t>column1, column2, ...</a:t>
            </a:r>
            <a:r>
              <a:rPr lang="en-US" sz="2600" b="0" i="0" u="none">
                <a:solidFill>
                  <a:schemeClr val="dk1"/>
                </a:solidFill>
                <a:latin typeface="Constantia"/>
                <a:ea typeface="Constantia"/>
                <a:cs typeface="Constantia"/>
                <a:sym typeface="Constantia"/>
              </a:rPr>
              <a:t>FROM </a:t>
            </a:r>
            <a:r>
              <a:rPr lang="en-US" sz="2600" b="0" i="1" u="none">
                <a:solidFill>
                  <a:schemeClr val="dk1"/>
                </a:solidFill>
                <a:latin typeface="Constantia"/>
                <a:ea typeface="Constantia"/>
                <a:cs typeface="Constantia"/>
                <a:sym typeface="Constantia"/>
              </a:rPr>
              <a:t>table_name</a:t>
            </a:r>
            <a:r>
              <a:rPr lang="en-US" sz="2600" b="0" i="0" u="none">
                <a:solidFill>
                  <a:schemeClr val="dk1"/>
                </a:solidFill>
                <a:latin typeface="Constantia"/>
                <a:ea typeface="Constantia"/>
                <a:cs typeface="Constantia"/>
                <a:sym typeface="Constantia"/>
              </a:rPr>
              <a:t> WHERE </a:t>
            </a:r>
            <a:r>
              <a:rPr lang="en-US" sz="2600" b="0" i="1" u="none">
                <a:solidFill>
                  <a:schemeClr val="dk1"/>
                </a:solidFill>
                <a:latin typeface="Constantia"/>
                <a:ea typeface="Constantia"/>
                <a:cs typeface="Constantia"/>
                <a:sym typeface="Constantia"/>
              </a:rPr>
              <a:t>columnN</a:t>
            </a:r>
            <a:r>
              <a:rPr lang="en-US" sz="2600" b="0" i="0" u="none">
                <a:solidFill>
                  <a:schemeClr val="dk1"/>
                </a:solidFill>
                <a:latin typeface="Constantia"/>
                <a:ea typeface="Constantia"/>
                <a:cs typeface="Constantia"/>
                <a:sym typeface="Constantia"/>
              </a:rPr>
              <a:t> LIKE </a:t>
            </a:r>
            <a:r>
              <a:rPr lang="en-US" sz="2600" b="0" i="1" u="none">
                <a:solidFill>
                  <a:schemeClr val="dk1"/>
                </a:solidFill>
                <a:latin typeface="Constantia"/>
                <a:ea typeface="Constantia"/>
                <a:cs typeface="Constantia"/>
                <a:sym typeface="Constantia"/>
              </a:rPr>
              <a:t>pattern</a:t>
            </a:r>
            <a:r>
              <a:rPr lang="en-US" sz="2600" b="0" i="0" u="none">
                <a:solidFill>
                  <a:schemeClr val="dk1"/>
                </a:solidFill>
                <a:latin typeface="Constantia"/>
                <a:ea typeface="Constantia"/>
                <a:cs typeface="Constantia"/>
                <a:sym typeface="Constantia"/>
              </a:rPr>
              <a:t>;</a:t>
            </a:r>
            <a:endParaRPr/>
          </a:p>
          <a:p>
            <a:pPr marL="0" marR="0" lvl="0" indent="0"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0" marR="0" lvl="0" indent="0" algn="l" rtl="0">
              <a:lnSpc>
                <a:spcPct val="100000"/>
              </a:lnSpc>
              <a:spcBef>
                <a:spcPts val="52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Example:</a:t>
            </a:r>
            <a:endParaRPr/>
          </a:p>
          <a:p>
            <a:pPr marL="0" marR="0" lvl="0" indent="-156845" algn="l" rtl="0">
              <a:lnSpc>
                <a:spcPct val="100000"/>
              </a:lnSpc>
              <a:spcBef>
                <a:spcPts val="520"/>
              </a:spcBef>
              <a:spcAft>
                <a:spcPts val="0"/>
              </a:spcAft>
              <a:buClr>
                <a:srgbClr val="0BD0D9"/>
              </a:buClr>
              <a:buSzPts val="2470"/>
              <a:buFont typeface="Noto Sans Symbols"/>
              <a:buAutoNum type="arabicPeriod"/>
            </a:pPr>
            <a:r>
              <a:rPr lang="en-US" sz="2600" b="0" i="0" u="none">
                <a:solidFill>
                  <a:schemeClr val="dk1"/>
                </a:solidFill>
                <a:latin typeface="Constantia"/>
                <a:ea typeface="Constantia"/>
                <a:cs typeface="Constantia"/>
                <a:sym typeface="Constantia"/>
              </a:rPr>
              <a:t>select * from customers where firstname like 'A%’;</a:t>
            </a:r>
            <a:endParaRPr/>
          </a:p>
          <a:p>
            <a:pPr marL="0" marR="0" lvl="0" indent="-156845" algn="l" rtl="0">
              <a:lnSpc>
                <a:spcPct val="100000"/>
              </a:lnSpc>
              <a:spcBef>
                <a:spcPts val="520"/>
              </a:spcBef>
              <a:spcAft>
                <a:spcPts val="0"/>
              </a:spcAft>
              <a:buClr>
                <a:srgbClr val="0BD0D9"/>
              </a:buClr>
              <a:buSzPts val="2470"/>
              <a:buFont typeface="Noto Sans Symbols"/>
              <a:buAutoNum type="arabicPeriod"/>
            </a:pPr>
            <a:r>
              <a:rPr lang="en-US" sz="2600" b="0" i="0" u="none">
                <a:solidFill>
                  <a:schemeClr val="dk1"/>
                </a:solidFill>
                <a:latin typeface="Constantia"/>
                <a:ea typeface="Constantia"/>
                <a:cs typeface="Constantia"/>
                <a:sym typeface="Constantia"/>
              </a:rPr>
              <a:t>select * from customers where firstname like '_io%';</a:t>
            </a:r>
            <a:endParaRPr/>
          </a:p>
          <a:p>
            <a:pPr marL="0" marR="0" lvl="0" indent="-156845" algn="l" rtl="0">
              <a:lnSpc>
                <a:spcPct val="100000"/>
              </a:lnSpc>
              <a:spcBef>
                <a:spcPts val="520"/>
              </a:spcBef>
              <a:spcAft>
                <a:spcPts val="0"/>
              </a:spcAft>
              <a:buClr>
                <a:srgbClr val="0BD0D9"/>
              </a:buClr>
              <a:buSzPts val="2470"/>
              <a:buFont typeface="Noto Sans Symbols"/>
              <a:buAutoNum type="arabicPeriod"/>
            </a:pPr>
            <a:r>
              <a:rPr lang="en-US" sz="2600" b="0" i="0" u="none">
                <a:solidFill>
                  <a:schemeClr val="dk1"/>
                </a:solidFill>
                <a:latin typeface="Constantia"/>
                <a:ea typeface="Constantia"/>
                <a:cs typeface="Constantia"/>
                <a:sym typeface="Constantia"/>
              </a:rPr>
              <a:t>select * from customers where lastname like '_eh%';</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3"/>
          <p:cNvSpPr txBox="1">
            <a:spLocks noGrp="1"/>
          </p:cNvSpPr>
          <p:nvPr>
            <p:ph type="body" idx="1"/>
          </p:nvPr>
        </p:nvSpPr>
        <p:spPr>
          <a:xfrm>
            <a:off x="457200" y="1935162"/>
            <a:ext cx="8229600" cy="43894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BD0D9"/>
              </a:buClr>
              <a:buSzPts val="2470"/>
              <a:buFont typeface="Noto Sans Symbols"/>
              <a:buNone/>
            </a:pPr>
            <a:br>
              <a:rPr lang="en-US" sz="2600" b="0" i="0" u="none">
                <a:solidFill>
                  <a:schemeClr val="dk1"/>
                </a:solidFill>
                <a:latin typeface="Constantia"/>
                <a:ea typeface="Constantia"/>
                <a:cs typeface="Constantia"/>
                <a:sym typeface="Constantia"/>
              </a:rPr>
            </a:br>
            <a:r>
              <a:rPr lang="en-US" sz="2600" b="0" i="0" u="none">
                <a:solidFill>
                  <a:schemeClr val="dk1"/>
                </a:solidFill>
                <a:latin typeface="Constantia"/>
                <a:ea typeface="Constantia"/>
                <a:cs typeface="Constantia"/>
                <a:sym typeface="Constantia"/>
              </a:rPr>
              <a:t>select * from customers where lastname  not like '_eh%’;</a:t>
            </a:r>
            <a:endParaRPr/>
          </a:p>
          <a:p>
            <a:pPr marL="0" marR="0" lvl="0" indent="0" algn="l" rtl="0">
              <a:lnSpc>
                <a:spcPct val="100000"/>
              </a:lnSpc>
              <a:spcBef>
                <a:spcPts val="52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select * from customers where lastname  not like 'R_%';</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4"/>
          <p:cNvSpPr txBox="1">
            <a:spLocks noGrp="1"/>
          </p:cNvSpPr>
          <p:nvPr>
            <p:ph type="title"/>
          </p:nvPr>
        </p:nvSpPr>
        <p:spPr>
          <a:xfrm>
            <a:off x="457200" y="704850"/>
            <a:ext cx="8229600" cy="514350"/>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0" i="0" u="none">
                <a:solidFill>
                  <a:schemeClr val="dk2"/>
                </a:solidFill>
                <a:latin typeface="Times New Roman"/>
                <a:ea typeface="Times New Roman"/>
                <a:cs typeface="Times New Roman"/>
                <a:sym typeface="Times New Roman"/>
              </a:rPr>
              <a:t>SQL IN Operator</a:t>
            </a:r>
            <a:endParaRPr/>
          </a:p>
        </p:txBody>
      </p:sp>
      <p:sp>
        <p:nvSpPr>
          <p:cNvPr id="365" name="Google Shape;365;p44"/>
          <p:cNvSpPr txBox="1">
            <a:spLocks noGrp="1"/>
          </p:cNvSpPr>
          <p:nvPr>
            <p:ph type="body" idx="1"/>
          </p:nvPr>
        </p:nvSpPr>
        <p:spPr>
          <a:xfrm>
            <a:off x="76200" y="1620837"/>
            <a:ext cx="9067800" cy="4248150"/>
          </a:xfrm>
          <a:prstGeom prst="rect">
            <a:avLst/>
          </a:prstGeom>
          <a:solidFill>
            <a:srgbClr val="FFFFFF"/>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BD0D9"/>
              </a:buClr>
              <a:buSzPts val="3040"/>
              <a:buFont typeface="Noto Sans Symbols"/>
              <a:buNone/>
            </a:pPr>
            <a:r>
              <a:rPr lang="en-US" sz="3200" b="0" i="0" u="none">
                <a:solidFill>
                  <a:srgbClr val="000000"/>
                </a:solidFill>
                <a:latin typeface="Times New Roman"/>
                <a:ea typeface="Times New Roman"/>
                <a:cs typeface="Times New Roman"/>
                <a:sym typeface="Times New Roman"/>
              </a:rPr>
              <a:t>1. The </a:t>
            </a:r>
            <a:r>
              <a:rPr lang="en-US" sz="3200" b="0" i="0" u="none">
                <a:solidFill>
                  <a:srgbClr val="DC143C"/>
                </a:solidFill>
                <a:latin typeface="Times New Roman"/>
                <a:ea typeface="Times New Roman"/>
                <a:cs typeface="Times New Roman"/>
                <a:sym typeface="Times New Roman"/>
              </a:rPr>
              <a:t>IN</a:t>
            </a:r>
            <a:r>
              <a:rPr lang="en-US" sz="3200" b="0" i="0" u="none">
                <a:solidFill>
                  <a:srgbClr val="000000"/>
                </a:solidFill>
                <a:latin typeface="Times New Roman"/>
                <a:ea typeface="Times New Roman"/>
                <a:cs typeface="Times New Roman"/>
                <a:sym typeface="Times New Roman"/>
              </a:rPr>
              <a:t> operator allows you to specify multiple </a:t>
            </a:r>
            <a:endParaRPr/>
          </a:p>
          <a:p>
            <a:pPr marL="0" marR="0" lvl="0" indent="0" algn="l" rtl="0">
              <a:lnSpc>
                <a:spcPct val="100000"/>
              </a:lnSpc>
              <a:spcBef>
                <a:spcPts val="0"/>
              </a:spcBef>
              <a:spcAft>
                <a:spcPts val="0"/>
              </a:spcAft>
              <a:buClr>
                <a:srgbClr val="0BD0D9"/>
              </a:buClr>
              <a:buSzPts val="3040"/>
              <a:buFont typeface="Noto Sans Symbols"/>
              <a:buNone/>
            </a:pPr>
            <a:r>
              <a:rPr lang="en-US" sz="3200" b="0" i="0" u="none">
                <a:solidFill>
                  <a:srgbClr val="000000"/>
                </a:solidFill>
                <a:latin typeface="Times New Roman"/>
                <a:ea typeface="Times New Roman"/>
                <a:cs typeface="Times New Roman"/>
                <a:sym typeface="Times New Roman"/>
              </a:rPr>
              <a:t>values in a </a:t>
            </a:r>
            <a:r>
              <a:rPr lang="en-US" sz="3200" b="0" i="0" u="none">
                <a:solidFill>
                  <a:srgbClr val="DC143C"/>
                </a:solidFill>
                <a:latin typeface="Times New Roman"/>
                <a:ea typeface="Times New Roman"/>
                <a:cs typeface="Times New Roman"/>
                <a:sym typeface="Times New Roman"/>
              </a:rPr>
              <a:t>WHERE</a:t>
            </a:r>
            <a:r>
              <a:rPr lang="en-US" sz="3200" b="0" i="0" u="none">
                <a:solidFill>
                  <a:srgbClr val="000000"/>
                </a:solidFill>
                <a:latin typeface="Times New Roman"/>
                <a:ea typeface="Times New Roman"/>
                <a:cs typeface="Times New Roman"/>
                <a:sym typeface="Times New Roman"/>
              </a:rPr>
              <a:t> clause.</a:t>
            </a:r>
            <a:endParaRPr sz="32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BD0D9"/>
              </a:buClr>
              <a:buSzPts val="3040"/>
              <a:buFont typeface="Noto Sans Symbols"/>
              <a:buNone/>
            </a:pPr>
            <a:r>
              <a:rPr lang="en-US" sz="3200" b="0" i="0" u="none">
                <a:solidFill>
                  <a:srgbClr val="000000"/>
                </a:solidFill>
                <a:latin typeface="Times New Roman"/>
                <a:ea typeface="Times New Roman"/>
                <a:cs typeface="Times New Roman"/>
                <a:sym typeface="Times New Roman"/>
              </a:rPr>
              <a:t>2. The </a:t>
            </a:r>
            <a:r>
              <a:rPr lang="en-US" sz="3200" b="0" i="0" u="none">
                <a:solidFill>
                  <a:srgbClr val="DC143C"/>
                </a:solidFill>
                <a:latin typeface="Times New Roman"/>
                <a:ea typeface="Times New Roman"/>
                <a:cs typeface="Times New Roman"/>
                <a:sym typeface="Times New Roman"/>
              </a:rPr>
              <a:t>IN</a:t>
            </a:r>
            <a:r>
              <a:rPr lang="en-US" sz="3200" b="0" i="0" u="none">
                <a:solidFill>
                  <a:srgbClr val="000000"/>
                </a:solidFill>
                <a:latin typeface="Times New Roman"/>
                <a:ea typeface="Times New Roman"/>
                <a:cs typeface="Times New Roman"/>
                <a:sym typeface="Times New Roman"/>
              </a:rPr>
              <a:t> operator is a shorthand for  multiple </a:t>
            </a:r>
            <a:r>
              <a:rPr lang="en-US" sz="3200" b="0" i="0" u="none">
                <a:solidFill>
                  <a:srgbClr val="DC143C"/>
                </a:solidFill>
                <a:latin typeface="Times New Roman"/>
                <a:ea typeface="Times New Roman"/>
                <a:cs typeface="Times New Roman"/>
                <a:sym typeface="Times New Roman"/>
              </a:rPr>
              <a:t>OR</a:t>
            </a:r>
            <a:r>
              <a:rPr lang="en-US" sz="3200" b="0" i="0" u="none">
                <a:solidFill>
                  <a:srgbClr val="000000"/>
                </a:solidFill>
                <a:latin typeface="Times New Roman"/>
                <a:ea typeface="Times New Roman"/>
                <a:cs typeface="Times New Roman"/>
                <a:sym typeface="Times New Roman"/>
              </a:rPr>
              <a:t> conditions.</a:t>
            </a:r>
            <a:endParaRPr/>
          </a:p>
          <a:p>
            <a:pPr marL="0" marR="0" lvl="0" indent="0" algn="l" rtl="0">
              <a:lnSpc>
                <a:spcPct val="100000"/>
              </a:lnSpc>
              <a:spcBef>
                <a:spcPts val="0"/>
              </a:spcBef>
              <a:spcAft>
                <a:spcPts val="0"/>
              </a:spcAft>
              <a:buClr>
                <a:srgbClr val="0BD0D9"/>
              </a:buClr>
              <a:buSzPts val="3040"/>
              <a:buFont typeface="Noto Sans Symbols"/>
              <a:buNone/>
            </a:pPr>
            <a:endParaRPr sz="3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BD0D9"/>
              </a:buClr>
              <a:buSzPts val="2470"/>
              <a:buFont typeface="Noto Sans Symbols"/>
              <a:buNone/>
            </a:pPr>
            <a:r>
              <a:rPr lang="en-US" sz="2600" b="0" i="0" u="none">
                <a:solidFill>
                  <a:schemeClr val="dk1"/>
                </a:solidFill>
                <a:latin typeface="Arial"/>
                <a:ea typeface="Arial"/>
                <a:cs typeface="Arial"/>
                <a:sym typeface="Arial"/>
              </a:rPr>
              <a:t>Syntax:</a:t>
            </a:r>
            <a:endParaRPr/>
          </a:p>
          <a:p>
            <a:pPr marL="0" marR="0" lvl="0" indent="0" algn="l" rtl="0">
              <a:lnSpc>
                <a:spcPct val="100000"/>
              </a:lnSpc>
              <a:spcBef>
                <a:spcPts val="0"/>
              </a:spcBef>
              <a:spcAft>
                <a:spcPts val="0"/>
              </a:spcAft>
              <a:buClr>
                <a:srgbClr val="0BD0D9"/>
              </a:buClr>
              <a:buSzPts val="2470"/>
              <a:buFont typeface="Noto Sans Symbols"/>
              <a:buNone/>
            </a:pPr>
            <a:r>
              <a:rPr lang="en-US" sz="2600" b="0" i="0" u="none">
                <a:solidFill>
                  <a:schemeClr val="dk1"/>
                </a:solidFill>
                <a:latin typeface="Arial"/>
                <a:ea typeface="Arial"/>
                <a:cs typeface="Arial"/>
                <a:sym typeface="Arial"/>
              </a:rPr>
              <a:t>SELECT </a:t>
            </a:r>
            <a:r>
              <a:rPr lang="en-US" sz="2600" b="0" i="1" u="none">
                <a:solidFill>
                  <a:schemeClr val="dk1"/>
                </a:solidFill>
                <a:latin typeface="Arial"/>
                <a:ea typeface="Arial"/>
                <a:cs typeface="Arial"/>
                <a:sym typeface="Arial"/>
              </a:rPr>
              <a:t>column_name(s)</a:t>
            </a:r>
            <a:r>
              <a:rPr lang="en-US" sz="2600" b="0" i="0" u="none">
                <a:solidFill>
                  <a:schemeClr val="dk1"/>
                </a:solidFill>
                <a:latin typeface="Arial"/>
                <a:ea typeface="Arial"/>
                <a:cs typeface="Arial"/>
                <a:sym typeface="Arial"/>
              </a:rPr>
              <a:t> FROM </a:t>
            </a:r>
            <a:r>
              <a:rPr lang="en-US" sz="2600" b="0" i="1" u="none">
                <a:solidFill>
                  <a:schemeClr val="dk1"/>
                </a:solidFill>
                <a:latin typeface="Arial"/>
                <a:ea typeface="Arial"/>
                <a:cs typeface="Arial"/>
                <a:sym typeface="Arial"/>
              </a:rPr>
              <a:t>table_name</a:t>
            </a:r>
            <a:br>
              <a:rPr lang="en-US" sz="2600" b="0" i="0" u="none">
                <a:solidFill>
                  <a:schemeClr val="dk1"/>
                </a:solidFill>
                <a:latin typeface="Arial"/>
                <a:ea typeface="Arial"/>
                <a:cs typeface="Arial"/>
                <a:sym typeface="Arial"/>
              </a:rPr>
            </a:br>
            <a:r>
              <a:rPr lang="en-US" sz="2600" b="0" i="0" u="none">
                <a:solidFill>
                  <a:schemeClr val="dk1"/>
                </a:solidFill>
                <a:latin typeface="Arial"/>
                <a:ea typeface="Arial"/>
                <a:cs typeface="Arial"/>
                <a:sym typeface="Arial"/>
              </a:rPr>
              <a:t>WHERE </a:t>
            </a:r>
            <a:r>
              <a:rPr lang="en-US" sz="2600" b="0" i="1" u="none">
                <a:solidFill>
                  <a:schemeClr val="dk1"/>
                </a:solidFill>
                <a:latin typeface="Arial"/>
                <a:ea typeface="Arial"/>
                <a:cs typeface="Arial"/>
                <a:sym typeface="Arial"/>
              </a:rPr>
              <a:t>column_name</a:t>
            </a:r>
            <a:r>
              <a:rPr lang="en-US" sz="2600" b="0" i="0" u="none">
                <a:solidFill>
                  <a:schemeClr val="dk1"/>
                </a:solidFill>
                <a:latin typeface="Arial"/>
                <a:ea typeface="Arial"/>
                <a:cs typeface="Arial"/>
                <a:sym typeface="Arial"/>
              </a:rPr>
              <a:t> IN (</a:t>
            </a:r>
            <a:r>
              <a:rPr lang="en-US" sz="2600" b="0" i="1" u="none">
                <a:solidFill>
                  <a:schemeClr val="dk1"/>
                </a:solidFill>
                <a:latin typeface="Arial"/>
                <a:ea typeface="Arial"/>
                <a:cs typeface="Arial"/>
                <a:sym typeface="Arial"/>
              </a:rPr>
              <a:t>value1</a:t>
            </a:r>
            <a:r>
              <a:rPr lang="en-US" sz="2600" b="0" i="0" u="none">
                <a:solidFill>
                  <a:schemeClr val="dk1"/>
                </a:solidFill>
                <a:latin typeface="Arial"/>
                <a:ea typeface="Arial"/>
                <a:cs typeface="Arial"/>
                <a:sym typeface="Arial"/>
              </a:rPr>
              <a:t>,</a:t>
            </a:r>
            <a:r>
              <a:rPr lang="en-US" sz="2600" b="0" i="1" u="none">
                <a:solidFill>
                  <a:schemeClr val="dk1"/>
                </a:solidFill>
                <a:latin typeface="Arial"/>
                <a:ea typeface="Arial"/>
                <a:cs typeface="Arial"/>
                <a:sym typeface="Arial"/>
              </a:rPr>
              <a:t> value2</a:t>
            </a:r>
            <a:r>
              <a:rPr lang="en-US" sz="2600" b="0" i="0" u="none">
                <a:solidFill>
                  <a:schemeClr val="dk1"/>
                </a:solidFill>
                <a:latin typeface="Arial"/>
                <a:ea typeface="Arial"/>
                <a:cs typeface="Arial"/>
                <a:sym typeface="Arial"/>
              </a:rPr>
              <a:t>, ...);</a:t>
            </a:r>
            <a:endParaRPr/>
          </a:p>
          <a:p>
            <a:pPr marL="273050" marR="0" lvl="0" indent="-116204" algn="l" rtl="0">
              <a:spcBef>
                <a:spcPts val="520"/>
              </a:spcBef>
              <a:spcAft>
                <a:spcPts val="0"/>
              </a:spcAft>
              <a:buClr>
                <a:srgbClr val="0BD0D9"/>
              </a:buClr>
              <a:buSzPts val="2470"/>
              <a:buFont typeface="Noto Sans Symbols"/>
              <a:buNone/>
            </a:pPr>
            <a:endParaRPr sz="2600" b="0" i="0" u="none">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5"/>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Clr>
                <a:schemeClr val="dk2"/>
              </a:buClr>
              <a:buSzPts val="5000"/>
              <a:buFont typeface="Calibri"/>
              <a:buNone/>
            </a:pPr>
            <a:r>
              <a:rPr lang="en-US" sz="5000" b="0" i="0" u="none">
                <a:solidFill>
                  <a:schemeClr val="dk2"/>
                </a:solidFill>
                <a:latin typeface="Calibri"/>
                <a:ea typeface="Calibri"/>
                <a:cs typeface="Calibri"/>
                <a:sym typeface="Calibri"/>
              </a:rPr>
              <a:t>OR</a:t>
            </a:r>
            <a:endParaRPr/>
          </a:p>
        </p:txBody>
      </p:sp>
      <p:sp>
        <p:nvSpPr>
          <p:cNvPr id="371" name="Google Shape;371;p45"/>
          <p:cNvSpPr txBox="1">
            <a:spLocks noGrp="1"/>
          </p:cNvSpPr>
          <p:nvPr>
            <p:ph type="body" idx="1"/>
          </p:nvPr>
        </p:nvSpPr>
        <p:spPr>
          <a:xfrm>
            <a:off x="457200" y="1935162"/>
            <a:ext cx="8229600" cy="43894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SELECT </a:t>
            </a:r>
            <a:r>
              <a:rPr lang="en-US" sz="2600" b="0" i="1" u="none">
                <a:solidFill>
                  <a:schemeClr val="dk1"/>
                </a:solidFill>
                <a:latin typeface="Constantia"/>
                <a:ea typeface="Constantia"/>
                <a:cs typeface="Constantia"/>
                <a:sym typeface="Constantia"/>
              </a:rPr>
              <a:t>column_name(s)</a:t>
            </a:r>
            <a:r>
              <a:rPr lang="en-US" sz="2600" b="0" i="0" u="none">
                <a:solidFill>
                  <a:schemeClr val="dk1"/>
                </a:solidFill>
                <a:latin typeface="Constantia"/>
                <a:ea typeface="Constantia"/>
                <a:cs typeface="Constantia"/>
                <a:sym typeface="Constantia"/>
              </a:rPr>
              <a:t> FROM </a:t>
            </a:r>
            <a:r>
              <a:rPr lang="en-US" sz="2600" b="0" i="1" u="none">
                <a:solidFill>
                  <a:schemeClr val="dk1"/>
                </a:solidFill>
                <a:latin typeface="Constantia"/>
                <a:ea typeface="Constantia"/>
                <a:cs typeface="Constantia"/>
                <a:sym typeface="Constantia"/>
              </a:rPr>
              <a:t>table_name</a:t>
            </a:r>
            <a:br>
              <a:rPr lang="en-US" sz="2600" b="0" i="0" u="none">
                <a:solidFill>
                  <a:schemeClr val="dk1"/>
                </a:solidFill>
                <a:latin typeface="Constantia"/>
                <a:ea typeface="Constantia"/>
                <a:cs typeface="Constantia"/>
                <a:sym typeface="Constantia"/>
              </a:rPr>
            </a:br>
            <a:r>
              <a:rPr lang="en-US" sz="2600" b="0" i="0" u="none">
                <a:solidFill>
                  <a:schemeClr val="dk1"/>
                </a:solidFill>
                <a:latin typeface="Constantia"/>
                <a:ea typeface="Constantia"/>
                <a:cs typeface="Constantia"/>
                <a:sym typeface="Constantia"/>
              </a:rPr>
              <a:t>WHERE </a:t>
            </a:r>
            <a:r>
              <a:rPr lang="en-US" sz="2600" b="0" i="1" u="none">
                <a:solidFill>
                  <a:schemeClr val="dk1"/>
                </a:solidFill>
                <a:latin typeface="Constantia"/>
                <a:ea typeface="Constantia"/>
                <a:cs typeface="Constantia"/>
                <a:sym typeface="Constantia"/>
              </a:rPr>
              <a:t>column_name</a:t>
            </a:r>
            <a:r>
              <a:rPr lang="en-US" sz="2600" b="0" i="0" u="none">
                <a:solidFill>
                  <a:schemeClr val="dk1"/>
                </a:solidFill>
                <a:latin typeface="Constantia"/>
                <a:ea typeface="Constantia"/>
                <a:cs typeface="Constantia"/>
                <a:sym typeface="Constantia"/>
              </a:rPr>
              <a:t> IN (</a:t>
            </a:r>
            <a:r>
              <a:rPr lang="en-US" sz="2600" b="0" i="1" u="none">
                <a:solidFill>
                  <a:schemeClr val="dk1"/>
                </a:solidFill>
                <a:latin typeface="Constantia"/>
                <a:ea typeface="Constantia"/>
                <a:cs typeface="Constantia"/>
                <a:sym typeface="Constantia"/>
              </a:rPr>
              <a:t>SELECT STATEMENT</a:t>
            </a:r>
            <a:r>
              <a:rPr lang="en-US" sz="2600" b="0" i="0" u="none">
                <a:solidFill>
                  <a:schemeClr val="dk1"/>
                </a:solidFill>
                <a:latin typeface="Constantia"/>
                <a:ea typeface="Constantia"/>
                <a:cs typeface="Constantia"/>
                <a:sym typeface="Constantia"/>
              </a:rPr>
              <a:t>);</a:t>
            </a:r>
            <a:endParaRPr/>
          </a:p>
          <a:p>
            <a:pPr marL="0" marR="0" lvl="0" indent="0" algn="l" rtl="0">
              <a:lnSpc>
                <a:spcPct val="100000"/>
              </a:lnSpc>
              <a:spcBef>
                <a:spcPts val="52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Example:</a:t>
            </a:r>
            <a:endParaRPr/>
          </a:p>
          <a:p>
            <a:pPr marL="0" marR="0" lvl="0" indent="0" algn="l" rtl="0">
              <a:lnSpc>
                <a:spcPct val="100000"/>
              </a:lnSpc>
              <a:spcBef>
                <a:spcPts val="52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SELECT * FROM Customers</a:t>
            </a:r>
            <a:br>
              <a:rPr lang="en-US" sz="2600" b="0" i="0" u="none">
                <a:solidFill>
                  <a:schemeClr val="dk1"/>
                </a:solidFill>
                <a:latin typeface="Constantia"/>
                <a:ea typeface="Constantia"/>
                <a:cs typeface="Constantia"/>
                <a:sym typeface="Constantia"/>
              </a:rPr>
            </a:br>
            <a:r>
              <a:rPr lang="en-US" sz="2600" b="0" i="0" u="none">
                <a:solidFill>
                  <a:schemeClr val="dk1"/>
                </a:solidFill>
                <a:latin typeface="Constantia"/>
                <a:ea typeface="Constantia"/>
                <a:cs typeface="Constantia"/>
                <a:sym typeface="Constantia"/>
              </a:rPr>
              <a:t>WHERE Country IN ('Germany', 'France', 'UK');</a:t>
            </a:r>
            <a:endParaRPr/>
          </a:p>
          <a:p>
            <a:pPr marL="0" marR="0" lvl="0" indent="0"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0" marR="0" lvl="0" indent="0" algn="l" rtl="0">
              <a:lnSpc>
                <a:spcPct val="100000"/>
              </a:lnSpc>
              <a:spcBef>
                <a:spcPts val="52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SELECT * FROM Customers</a:t>
            </a:r>
            <a:br>
              <a:rPr lang="en-US" sz="2600" b="0" i="0" u="none">
                <a:solidFill>
                  <a:schemeClr val="dk1"/>
                </a:solidFill>
                <a:latin typeface="Constantia"/>
                <a:ea typeface="Constantia"/>
                <a:cs typeface="Constantia"/>
                <a:sym typeface="Constantia"/>
              </a:rPr>
            </a:br>
            <a:r>
              <a:rPr lang="en-US" sz="2600" b="0" i="0" u="none">
                <a:solidFill>
                  <a:schemeClr val="dk1"/>
                </a:solidFill>
                <a:latin typeface="Constantia"/>
                <a:ea typeface="Constantia"/>
                <a:cs typeface="Constantia"/>
                <a:sym typeface="Constantia"/>
              </a:rPr>
              <a:t>WHERE Country NOT IN ('Germany', 'France', 'UK');</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6"/>
          <p:cNvSpPr txBox="1">
            <a:spLocks noGrp="1"/>
          </p:cNvSpPr>
          <p:nvPr>
            <p:ph type="title"/>
          </p:nvPr>
        </p:nvSpPr>
        <p:spPr>
          <a:xfrm>
            <a:off x="457200" y="704850"/>
            <a:ext cx="8229600" cy="438150"/>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0" i="0" u="none">
                <a:solidFill>
                  <a:schemeClr val="dk2"/>
                </a:solidFill>
                <a:latin typeface="Times New Roman"/>
                <a:ea typeface="Times New Roman"/>
                <a:cs typeface="Times New Roman"/>
                <a:sym typeface="Times New Roman"/>
              </a:rPr>
              <a:t>The SQL BETWEEN Operator</a:t>
            </a:r>
            <a:endParaRPr/>
          </a:p>
        </p:txBody>
      </p:sp>
      <p:sp>
        <p:nvSpPr>
          <p:cNvPr id="377" name="Google Shape;377;p46"/>
          <p:cNvSpPr txBox="1">
            <a:spLocks noGrp="1"/>
          </p:cNvSpPr>
          <p:nvPr>
            <p:ph type="body" idx="1"/>
          </p:nvPr>
        </p:nvSpPr>
        <p:spPr>
          <a:xfrm>
            <a:off x="0" y="1704975"/>
            <a:ext cx="9144000" cy="3662362"/>
          </a:xfrm>
          <a:prstGeom prst="rect">
            <a:avLst/>
          </a:prstGeom>
          <a:solidFill>
            <a:srgbClr val="FFFFFF"/>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BD0D9"/>
              </a:buClr>
              <a:buSzPts val="3040"/>
              <a:buFont typeface="Noto Sans Symbols"/>
              <a:buNone/>
            </a:pPr>
            <a:r>
              <a:rPr lang="en-US" sz="3200" b="0" i="0" u="none">
                <a:solidFill>
                  <a:srgbClr val="000000"/>
                </a:solidFill>
                <a:latin typeface="Times New Roman"/>
                <a:ea typeface="Times New Roman"/>
                <a:cs typeface="Times New Roman"/>
                <a:sym typeface="Times New Roman"/>
              </a:rPr>
              <a:t>The </a:t>
            </a:r>
            <a:r>
              <a:rPr lang="en-US" sz="3200" b="0" i="0" u="none">
                <a:solidFill>
                  <a:srgbClr val="DC143C"/>
                </a:solidFill>
                <a:latin typeface="Times New Roman"/>
                <a:ea typeface="Times New Roman"/>
                <a:cs typeface="Times New Roman"/>
                <a:sym typeface="Times New Roman"/>
              </a:rPr>
              <a:t>BETWEEN</a:t>
            </a:r>
            <a:r>
              <a:rPr lang="en-US" sz="3200" b="0" i="0" u="none">
                <a:solidFill>
                  <a:srgbClr val="000000"/>
                </a:solidFill>
                <a:latin typeface="Times New Roman"/>
                <a:ea typeface="Times New Roman"/>
                <a:cs typeface="Times New Roman"/>
                <a:sym typeface="Times New Roman"/>
              </a:rPr>
              <a:t> operator selects values within a given </a:t>
            </a:r>
            <a:endParaRPr/>
          </a:p>
          <a:p>
            <a:pPr marL="0" marR="0" lvl="0" indent="0" algn="l" rtl="0">
              <a:lnSpc>
                <a:spcPct val="100000"/>
              </a:lnSpc>
              <a:spcBef>
                <a:spcPts val="0"/>
              </a:spcBef>
              <a:spcAft>
                <a:spcPts val="0"/>
              </a:spcAft>
              <a:buClr>
                <a:srgbClr val="0BD0D9"/>
              </a:buClr>
              <a:buSzPts val="3040"/>
              <a:buFont typeface="Noto Sans Symbols"/>
              <a:buNone/>
            </a:pPr>
            <a:r>
              <a:rPr lang="en-US" sz="3200" b="0" i="0" u="none">
                <a:solidFill>
                  <a:srgbClr val="000000"/>
                </a:solidFill>
                <a:latin typeface="Times New Roman"/>
                <a:ea typeface="Times New Roman"/>
                <a:cs typeface="Times New Roman"/>
                <a:sym typeface="Times New Roman"/>
              </a:rPr>
              <a:t>range. The values can be numbers, text, or dates.</a:t>
            </a:r>
            <a:endParaRPr sz="32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BD0D9"/>
              </a:buClr>
              <a:buSzPts val="3040"/>
              <a:buFont typeface="Noto Sans Symbols"/>
              <a:buNone/>
            </a:pPr>
            <a:r>
              <a:rPr lang="en-US" sz="3200" b="0" i="0" u="none">
                <a:solidFill>
                  <a:srgbClr val="000000"/>
                </a:solidFill>
                <a:latin typeface="Times New Roman"/>
                <a:ea typeface="Times New Roman"/>
                <a:cs typeface="Times New Roman"/>
                <a:sym typeface="Times New Roman"/>
              </a:rPr>
              <a:t>The </a:t>
            </a:r>
            <a:r>
              <a:rPr lang="en-US" sz="3200" b="0" i="0" u="none">
                <a:solidFill>
                  <a:srgbClr val="DC143C"/>
                </a:solidFill>
                <a:latin typeface="Times New Roman"/>
                <a:ea typeface="Times New Roman"/>
                <a:cs typeface="Times New Roman"/>
                <a:sym typeface="Times New Roman"/>
              </a:rPr>
              <a:t>BETWEEN</a:t>
            </a:r>
            <a:r>
              <a:rPr lang="en-US" sz="3200" b="0" i="0" u="none">
                <a:solidFill>
                  <a:srgbClr val="000000"/>
                </a:solidFill>
                <a:latin typeface="Times New Roman"/>
                <a:ea typeface="Times New Roman"/>
                <a:cs typeface="Times New Roman"/>
                <a:sym typeface="Times New Roman"/>
              </a:rPr>
              <a:t> operator is inclusive: begin and end values are included. </a:t>
            </a:r>
            <a:endParaRPr/>
          </a:p>
          <a:p>
            <a:pPr marL="0" marR="0" lvl="0" indent="0" algn="l" rtl="0">
              <a:lnSpc>
                <a:spcPct val="100000"/>
              </a:lnSpc>
              <a:spcBef>
                <a:spcPts val="0"/>
              </a:spcBef>
              <a:spcAft>
                <a:spcPts val="0"/>
              </a:spcAft>
              <a:buClr>
                <a:srgbClr val="0BD0D9"/>
              </a:buClr>
              <a:buSzPts val="2470"/>
              <a:buFont typeface="Noto Sans Symbols"/>
              <a:buNone/>
            </a:pPr>
            <a:endParaRPr sz="26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BD0D9"/>
              </a:buClr>
              <a:buSzPts val="2470"/>
              <a:buFont typeface="Noto Sans Symbols"/>
              <a:buNone/>
            </a:pPr>
            <a:r>
              <a:rPr lang="en-US" sz="2600" b="0" i="0" u="none">
                <a:solidFill>
                  <a:schemeClr val="dk1"/>
                </a:solidFill>
                <a:latin typeface="Arial"/>
                <a:ea typeface="Arial"/>
                <a:cs typeface="Arial"/>
                <a:sym typeface="Arial"/>
              </a:rPr>
              <a:t>Syntax:</a:t>
            </a:r>
            <a:endParaRPr/>
          </a:p>
          <a:p>
            <a:pPr marL="0" marR="0" lvl="0" indent="0" algn="l" rtl="0">
              <a:lnSpc>
                <a:spcPct val="100000"/>
              </a:lnSpc>
              <a:spcBef>
                <a:spcPts val="0"/>
              </a:spcBef>
              <a:spcAft>
                <a:spcPts val="0"/>
              </a:spcAft>
              <a:buClr>
                <a:srgbClr val="0BD0D9"/>
              </a:buClr>
              <a:buSzPts val="2470"/>
              <a:buFont typeface="Noto Sans Symbols"/>
              <a:buNone/>
            </a:pPr>
            <a:r>
              <a:rPr lang="en-US" sz="2600" b="0" i="0" u="none">
                <a:solidFill>
                  <a:schemeClr val="dk1"/>
                </a:solidFill>
                <a:latin typeface="Arial"/>
                <a:ea typeface="Arial"/>
                <a:cs typeface="Arial"/>
                <a:sym typeface="Arial"/>
              </a:rPr>
              <a:t>SELECT </a:t>
            </a:r>
            <a:r>
              <a:rPr lang="en-US" sz="2600" b="0" i="1" u="none">
                <a:solidFill>
                  <a:schemeClr val="dk1"/>
                </a:solidFill>
                <a:latin typeface="Arial"/>
                <a:ea typeface="Arial"/>
                <a:cs typeface="Arial"/>
                <a:sym typeface="Arial"/>
              </a:rPr>
              <a:t>column_name(s)</a:t>
            </a:r>
            <a:r>
              <a:rPr lang="en-US" sz="2600" b="0" i="0" u="none">
                <a:solidFill>
                  <a:schemeClr val="dk1"/>
                </a:solidFill>
                <a:latin typeface="Arial"/>
                <a:ea typeface="Arial"/>
                <a:cs typeface="Arial"/>
                <a:sym typeface="Arial"/>
              </a:rPr>
              <a:t> FROM </a:t>
            </a:r>
            <a:r>
              <a:rPr lang="en-US" sz="2600" b="0" i="1" u="none">
                <a:solidFill>
                  <a:schemeClr val="dk1"/>
                </a:solidFill>
                <a:latin typeface="Arial"/>
                <a:ea typeface="Arial"/>
                <a:cs typeface="Arial"/>
                <a:sym typeface="Arial"/>
              </a:rPr>
              <a:t>table_name</a:t>
            </a:r>
            <a:br>
              <a:rPr lang="en-US" sz="2600" b="0" i="0" u="none">
                <a:solidFill>
                  <a:schemeClr val="dk1"/>
                </a:solidFill>
                <a:latin typeface="Arial"/>
                <a:ea typeface="Arial"/>
                <a:cs typeface="Arial"/>
                <a:sym typeface="Arial"/>
              </a:rPr>
            </a:br>
            <a:r>
              <a:rPr lang="en-US" sz="2600" b="0" i="0" u="none">
                <a:solidFill>
                  <a:schemeClr val="dk1"/>
                </a:solidFill>
                <a:latin typeface="Arial"/>
                <a:ea typeface="Arial"/>
                <a:cs typeface="Arial"/>
                <a:sym typeface="Arial"/>
              </a:rPr>
              <a:t>WHERE </a:t>
            </a:r>
            <a:r>
              <a:rPr lang="en-US" sz="2600" b="0" i="1" u="none">
                <a:solidFill>
                  <a:schemeClr val="dk1"/>
                </a:solidFill>
                <a:latin typeface="Arial"/>
                <a:ea typeface="Arial"/>
                <a:cs typeface="Arial"/>
                <a:sym typeface="Arial"/>
              </a:rPr>
              <a:t>column_name </a:t>
            </a:r>
            <a:r>
              <a:rPr lang="en-US" sz="2600" b="0" i="0" u="none">
                <a:solidFill>
                  <a:schemeClr val="dk1"/>
                </a:solidFill>
                <a:latin typeface="Arial"/>
                <a:ea typeface="Arial"/>
                <a:cs typeface="Arial"/>
                <a:sym typeface="Arial"/>
              </a:rPr>
              <a:t>BETWEEN </a:t>
            </a:r>
            <a:r>
              <a:rPr lang="en-US" sz="2600" b="0" i="1" u="none">
                <a:solidFill>
                  <a:schemeClr val="dk1"/>
                </a:solidFill>
                <a:latin typeface="Arial"/>
                <a:ea typeface="Arial"/>
                <a:cs typeface="Arial"/>
                <a:sym typeface="Arial"/>
              </a:rPr>
              <a:t>value1</a:t>
            </a:r>
            <a:r>
              <a:rPr lang="en-US" sz="2600" b="0" i="0" u="none">
                <a:solidFill>
                  <a:schemeClr val="dk1"/>
                </a:solidFill>
                <a:latin typeface="Arial"/>
                <a:ea typeface="Arial"/>
                <a:cs typeface="Arial"/>
                <a:sym typeface="Arial"/>
              </a:rPr>
              <a:t> AND </a:t>
            </a:r>
            <a:r>
              <a:rPr lang="en-US" sz="2600" b="0" i="1" u="none">
                <a:solidFill>
                  <a:schemeClr val="dk1"/>
                </a:solidFill>
                <a:latin typeface="Arial"/>
                <a:ea typeface="Arial"/>
                <a:cs typeface="Arial"/>
                <a:sym typeface="Arial"/>
              </a:rPr>
              <a:t>value2;</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7"/>
          <p:cNvSpPr txBox="1">
            <a:spLocks noGrp="1"/>
          </p:cNvSpPr>
          <p:nvPr>
            <p:ph type="body" idx="1"/>
          </p:nvPr>
        </p:nvSpPr>
        <p:spPr>
          <a:xfrm>
            <a:off x="457200" y="1935162"/>
            <a:ext cx="8229600" cy="43894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BD0D9"/>
              </a:buClr>
              <a:buSzPts val="2470"/>
              <a:buFont typeface="Noto Sans Symbols"/>
              <a:buNone/>
            </a:pPr>
            <a:r>
              <a:rPr lang="en-US" sz="2600" b="0" i="1" u="none">
                <a:solidFill>
                  <a:schemeClr val="dk1"/>
                </a:solidFill>
                <a:latin typeface="Constantia"/>
                <a:ea typeface="Constantia"/>
                <a:cs typeface="Constantia"/>
                <a:sym typeface="Constantia"/>
              </a:rPr>
              <a:t>Example:</a:t>
            </a:r>
            <a:endParaRPr/>
          </a:p>
          <a:p>
            <a:pPr marL="0" marR="0" lvl="0" indent="0" algn="l" rtl="0">
              <a:lnSpc>
                <a:spcPct val="100000"/>
              </a:lnSpc>
              <a:spcBef>
                <a:spcPts val="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SELECT * FROM Products WHERE Price BETWEEN 10 AND 20;</a:t>
            </a:r>
            <a:endParaRPr/>
          </a:p>
          <a:p>
            <a:pPr marL="0" marR="0" lvl="0" indent="0" algn="l" rtl="0">
              <a:lnSpc>
                <a:spcPct val="100000"/>
              </a:lnSpc>
              <a:spcBef>
                <a:spcPts val="0"/>
              </a:spcBef>
              <a:spcAft>
                <a:spcPts val="0"/>
              </a:spcAft>
              <a:buClr>
                <a:srgbClr val="0BD0D9"/>
              </a:buClr>
              <a:buSzPts val="2470"/>
              <a:buFont typeface="Noto Sans Symbols"/>
              <a:buNone/>
            </a:pPr>
            <a:endParaRPr sz="2600" b="0" i="1" u="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SELECT * FROM Products</a:t>
            </a:r>
            <a:br>
              <a:rPr lang="en-US" sz="2600" b="0" i="0" u="none">
                <a:solidFill>
                  <a:schemeClr val="dk1"/>
                </a:solidFill>
                <a:latin typeface="Constantia"/>
                <a:ea typeface="Constantia"/>
                <a:cs typeface="Constantia"/>
                <a:sym typeface="Constantia"/>
              </a:rPr>
            </a:br>
            <a:r>
              <a:rPr lang="en-US" sz="2600" b="0" i="0" u="none">
                <a:solidFill>
                  <a:schemeClr val="dk1"/>
                </a:solidFill>
                <a:latin typeface="Constantia"/>
                <a:ea typeface="Constantia"/>
                <a:cs typeface="Constantia"/>
                <a:sym typeface="Constantia"/>
              </a:rPr>
              <a:t>WHERE Price NOT BETWEEN 10 AND 20;</a:t>
            </a:r>
            <a:endParaRPr sz="2600" b="0" i="1" u="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BD0D9"/>
              </a:buClr>
              <a:buSzPts val="3040"/>
              <a:buFont typeface="Noto Sans Symbols"/>
              <a:buNone/>
            </a:pPr>
            <a:endParaRPr sz="3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BD0D9"/>
              </a:buClr>
              <a:buSzPts val="3040"/>
              <a:buFont typeface="Noto Sans Symbols"/>
              <a:buNone/>
            </a:pPr>
            <a:endParaRPr sz="3200" b="0" i="0" u="none">
              <a:solidFill>
                <a:schemeClr val="dk1"/>
              </a:solidFill>
              <a:latin typeface="Times New Roman"/>
              <a:ea typeface="Times New Roman"/>
              <a:cs typeface="Times New Roman"/>
              <a:sym typeface="Times New Roman"/>
            </a:endParaRPr>
          </a:p>
          <a:p>
            <a:pPr marL="273050" marR="0" lvl="0" indent="-80010" algn="l" rtl="0">
              <a:spcBef>
                <a:spcPts val="640"/>
              </a:spcBef>
              <a:spcAft>
                <a:spcPts val="0"/>
              </a:spcAft>
              <a:buClr>
                <a:srgbClr val="0BD0D9"/>
              </a:buClr>
              <a:buSzPts val="3040"/>
              <a:buFont typeface="Noto Sans Symbols"/>
              <a:buNone/>
            </a:pPr>
            <a:endParaRPr sz="32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8"/>
          <p:cNvSpPr txBox="1">
            <a:spLocks noGrp="1"/>
          </p:cNvSpPr>
          <p:nvPr>
            <p:ph type="title"/>
          </p:nvPr>
        </p:nvSpPr>
        <p:spPr>
          <a:xfrm>
            <a:off x="457200" y="704850"/>
            <a:ext cx="8229600" cy="742950"/>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0" i="0" u="none">
                <a:solidFill>
                  <a:schemeClr val="dk2"/>
                </a:solidFill>
                <a:latin typeface="Times New Roman"/>
                <a:ea typeface="Times New Roman"/>
                <a:cs typeface="Times New Roman"/>
                <a:sym typeface="Times New Roman"/>
              </a:rPr>
              <a:t>BETWEEN with IN Example</a:t>
            </a:r>
            <a:endParaRPr/>
          </a:p>
        </p:txBody>
      </p:sp>
      <p:sp>
        <p:nvSpPr>
          <p:cNvPr id="388" name="Google Shape;388;p48"/>
          <p:cNvSpPr txBox="1">
            <a:spLocks noGrp="1"/>
          </p:cNvSpPr>
          <p:nvPr>
            <p:ph type="body" idx="1"/>
          </p:nvPr>
        </p:nvSpPr>
        <p:spPr>
          <a:xfrm>
            <a:off x="454025" y="1676400"/>
            <a:ext cx="9144000" cy="43894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SELECT * FROM ProductsWHERE Price BETWEEN 10 AND 20 AND CategoryID NOT IN (1,2,3);</a:t>
            </a:r>
            <a:endParaRPr/>
          </a:p>
          <a:p>
            <a:pPr marL="0" marR="0" lvl="0" indent="0"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0" marR="0" lvl="0" indent="0"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273050" marR="0" lvl="0" indent="-116204" algn="l" rtl="0">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9"/>
          <p:cNvSpPr txBox="1">
            <a:spLocks noGrp="1"/>
          </p:cNvSpPr>
          <p:nvPr>
            <p:ph type="title"/>
          </p:nvPr>
        </p:nvSpPr>
        <p:spPr>
          <a:xfrm>
            <a:off x="436562" y="609600"/>
            <a:ext cx="8229600" cy="609600"/>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Clr>
                <a:schemeClr val="dk2"/>
              </a:buClr>
              <a:buSzPts val="5000"/>
              <a:buFont typeface="Calibri"/>
              <a:buNone/>
            </a:pPr>
            <a:br>
              <a:rPr lang="en-US" sz="5000" b="0" i="0" u="none">
                <a:solidFill>
                  <a:schemeClr val="dk2"/>
                </a:solidFill>
                <a:latin typeface="Calibri"/>
                <a:ea typeface="Calibri"/>
                <a:cs typeface="Calibri"/>
                <a:sym typeface="Calibri"/>
              </a:rPr>
            </a:br>
            <a:r>
              <a:rPr lang="en-US" sz="3200" b="0" i="0" u="none">
                <a:solidFill>
                  <a:schemeClr val="dk2"/>
                </a:solidFill>
                <a:latin typeface="Times New Roman"/>
                <a:ea typeface="Times New Roman"/>
                <a:cs typeface="Times New Roman"/>
                <a:sym typeface="Times New Roman"/>
              </a:rPr>
              <a:t>SQL Aggregate Functions</a:t>
            </a:r>
            <a:endParaRPr/>
          </a:p>
        </p:txBody>
      </p:sp>
      <p:sp>
        <p:nvSpPr>
          <p:cNvPr id="395" name="Google Shape;395;p49"/>
          <p:cNvSpPr txBox="1">
            <a:spLocks noGrp="1"/>
          </p:cNvSpPr>
          <p:nvPr>
            <p:ph type="body" idx="1"/>
          </p:nvPr>
        </p:nvSpPr>
        <p:spPr>
          <a:xfrm>
            <a:off x="457200" y="1371600"/>
            <a:ext cx="8229600" cy="4953000"/>
          </a:xfrm>
          <a:prstGeom prst="rect">
            <a:avLst/>
          </a:prstGeom>
          <a:noFill/>
          <a:ln>
            <a:noFill/>
          </a:ln>
        </p:spPr>
        <p:txBody>
          <a:bodyPr spcFirstLastPara="1" wrap="square" lIns="91425" tIns="45700" rIns="91425" bIns="45700" anchor="t" anchorCtr="0">
            <a:noAutofit/>
          </a:bodyPr>
          <a:lstStyle/>
          <a:p>
            <a:pPr marL="273050" marR="0" lvl="0" indent="-273050" algn="just" rtl="0">
              <a:lnSpc>
                <a:spcPct val="100000"/>
              </a:lnSpc>
              <a:spcBef>
                <a:spcPts val="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SQL aggregation function is used to perform the calculations on multiple rows of a single column of a table. It returns a single value.</a:t>
            </a:r>
            <a:endParaRPr/>
          </a:p>
          <a:p>
            <a:pPr marL="273050" marR="0" lvl="0" indent="-273050" algn="just"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It is also used to summarize the data.</a:t>
            </a:r>
            <a:endParaRPr/>
          </a:p>
          <a:p>
            <a:pPr marL="273050" marR="0" lvl="0" indent="-273050" algn="ctr" rtl="0">
              <a:lnSpc>
                <a:spcPct val="100000"/>
              </a:lnSpc>
              <a:spcBef>
                <a:spcPts val="520"/>
              </a:spcBef>
              <a:spcAft>
                <a:spcPts val="0"/>
              </a:spcAft>
              <a:buClr>
                <a:srgbClr val="0BD0D9"/>
              </a:buClr>
              <a:buSzPts val="2470"/>
              <a:buFont typeface="Noto Sans Symbols"/>
              <a:buNone/>
            </a:pPr>
            <a:endParaRPr sz="2600" b="1" i="0" u="none">
              <a:solidFill>
                <a:schemeClr val="dk1"/>
              </a:solidFill>
              <a:latin typeface="Times New Roman"/>
              <a:ea typeface="Times New Roman"/>
              <a:cs typeface="Times New Roman"/>
              <a:sym typeface="Times New Roman"/>
            </a:endParaRPr>
          </a:p>
          <a:p>
            <a:pPr marL="273050" marR="0" lvl="0" indent="-273050" algn="ctr" rtl="0">
              <a:lnSpc>
                <a:spcPct val="100000"/>
              </a:lnSpc>
              <a:spcBef>
                <a:spcPts val="520"/>
              </a:spcBef>
              <a:spcAft>
                <a:spcPts val="0"/>
              </a:spcAft>
              <a:buClr>
                <a:srgbClr val="0BD0D9"/>
              </a:buClr>
              <a:buSzPts val="2470"/>
              <a:buFont typeface="Noto Sans Symbols"/>
              <a:buNone/>
            </a:pPr>
            <a:r>
              <a:rPr lang="en-US" sz="2600" b="1" i="0" u="none">
                <a:solidFill>
                  <a:schemeClr val="dk1"/>
                </a:solidFill>
                <a:latin typeface="Times New Roman"/>
                <a:ea typeface="Times New Roman"/>
                <a:cs typeface="Times New Roman"/>
                <a:sym typeface="Times New Roman"/>
              </a:rPr>
              <a:t>   COUNT FUNCTION</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COUNT function is used to Count the number of rows in a database table. It can work on both numeric and non-numeric data types</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COUNT function uses the COUNT(*) that returns the count of all the rows in a specified table. COUNT(*) considers duplicate and Null.</a:t>
            </a:r>
            <a:endParaRPr/>
          </a:p>
          <a:p>
            <a:pPr marL="273050" marR="0" lvl="0" indent="-116204"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273050" marR="0" lvl="0" indent="-273050" algn="just"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273050" marR="0" lvl="0" indent="-116204" algn="l" rtl="0">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5"/>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rmAutofit/>
          </a:bodyPr>
          <a:lstStyle/>
          <a:p>
            <a:pPr marL="0" lvl="0" indent="0" algn="l" rtl="0">
              <a:lnSpc>
                <a:spcPct val="100000"/>
              </a:lnSpc>
              <a:spcBef>
                <a:spcPts val="0"/>
              </a:spcBef>
              <a:spcAft>
                <a:spcPts val="0"/>
              </a:spcAft>
              <a:buClr>
                <a:schemeClr val="dk2"/>
              </a:buClr>
              <a:buSzPts val="4500"/>
              <a:buFont typeface="Calibri"/>
              <a:buNone/>
            </a:pPr>
            <a:r>
              <a:rPr lang="en-US" sz="4500" b="1" i="0" u="none">
                <a:solidFill>
                  <a:schemeClr val="dk2"/>
                </a:solidFill>
                <a:latin typeface="Calibri"/>
                <a:ea typeface="Calibri"/>
                <a:cs typeface="Calibri"/>
                <a:sym typeface="Calibri"/>
              </a:rPr>
              <a:t>DDL: Data Definition Language</a:t>
            </a:r>
            <a:br>
              <a:rPr lang="en-US" sz="4500" b="1" i="0" u="none">
                <a:solidFill>
                  <a:schemeClr val="dk2"/>
                </a:solidFill>
                <a:latin typeface="Calibri"/>
                <a:ea typeface="Calibri"/>
                <a:cs typeface="Calibri"/>
                <a:sym typeface="Calibri"/>
              </a:rPr>
            </a:br>
            <a:endParaRPr/>
          </a:p>
        </p:txBody>
      </p:sp>
      <p:sp>
        <p:nvSpPr>
          <p:cNvPr id="149" name="Google Shape;149;p5"/>
          <p:cNvSpPr txBox="1">
            <a:spLocks noGrp="1"/>
          </p:cNvSpPr>
          <p:nvPr>
            <p:ph type="body" idx="1"/>
          </p:nvPr>
        </p:nvSpPr>
        <p:spPr>
          <a:xfrm>
            <a:off x="457200" y="1935162"/>
            <a:ext cx="8229600" cy="4389437"/>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DDL is used for creating and modifying the database objects  like table s, indices, views and users.</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All DDL commands are auto-committed. That means it saves all the changes permanently in the database.</a:t>
            </a:r>
            <a:endParaRPr/>
          </a:p>
          <a:p>
            <a:pPr marL="273050" marR="0" lvl="0" indent="-116204" algn="l" rtl="0">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50"/>
          <p:cNvSpPr txBox="1">
            <a:spLocks noGrp="1"/>
          </p:cNvSpPr>
          <p:nvPr>
            <p:ph type="body" idx="1"/>
          </p:nvPr>
        </p:nvSpPr>
        <p:spPr>
          <a:xfrm>
            <a:off x="457200" y="1935162"/>
            <a:ext cx="8229600" cy="43894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SELECT COUNT(Column_name) from table_name;</a:t>
            </a:r>
            <a:endParaRPr/>
          </a:p>
          <a:p>
            <a:pPr marL="0" marR="0" lvl="0" indent="0" algn="l" rtl="0">
              <a:lnSpc>
                <a:spcPct val="100000"/>
              </a:lnSpc>
              <a:spcBef>
                <a:spcPts val="52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Example:</a:t>
            </a:r>
            <a:endParaRPr/>
          </a:p>
          <a:p>
            <a:pPr marL="0" marR="0" lvl="0" indent="0" algn="l" rtl="0">
              <a:lnSpc>
                <a:spcPct val="100000"/>
              </a:lnSpc>
              <a:spcBef>
                <a:spcPts val="52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SELECT COUNT(customer_name) from customer;</a:t>
            </a:r>
            <a:endParaRPr/>
          </a:p>
          <a:p>
            <a:pPr marL="0" marR="0" lvl="0" indent="0" algn="ctr" rtl="0">
              <a:lnSpc>
                <a:spcPct val="100000"/>
              </a:lnSpc>
              <a:spcBef>
                <a:spcPts val="52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 OR</a:t>
            </a:r>
            <a:endParaRPr/>
          </a:p>
          <a:p>
            <a:pPr marL="0" marR="0" lvl="0" indent="0" algn="l" rtl="0">
              <a:lnSpc>
                <a:spcPct val="100000"/>
              </a:lnSpc>
              <a:spcBef>
                <a:spcPts val="52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SELECT COUNT(*) from customer;</a:t>
            </a:r>
            <a:endParaRPr/>
          </a:p>
          <a:p>
            <a:pPr marL="0" marR="0" lvl="0" indent="0"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0" marR="0" lvl="0" indent="0" algn="l" rtl="0">
              <a:lnSpc>
                <a:spcPct val="100000"/>
              </a:lnSpc>
              <a:spcBef>
                <a:spcPts val="52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SELECT MIN(column_name) FROM table_name;</a:t>
            </a:r>
            <a:endParaRPr/>
          </a:p>
          <a:p>
            <a:pPr marL="0" marR="0" lvl="0" indent="0"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0" marR="0" lvl="0" indent="0" algn="l" rtl="0">
              <a:lnSpc>
                <a:spcPct val="100000"/>
              </a:lnSpc>
              <a:spcBef>
                <a:spcPts val="52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SELECT Max(column_name) FROM table_name;</a:t>
            </a:r>
            <a:endParaRPr/>
          </a:p>
          <a:p>
            <a:pPr marL="0" marR="0" lvl="0" indent="0"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273050" marR="0" lvl="0" indent="-116204" algn="l" rtl="0">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51"/>
          <p:cNvSpPr txBox="1">
            <a:spLocks noGrp="1"/>
          </p:cNvSpPr>
          <p:nvPr>
            <p:ph type="title"/>
          </p:nvPr>
        </p:nvSpPr>
        <p:spPr>
          <a:xfrm>
            <a:off x="457200" y="704850"/>
            <a:ext cx="8229600" cy="742950"/>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Clr>
                <a:schemeClr val="dk2"/>
              </a:buClr>
              <a:buSzPts val="5000"/>
              <a:buFont typeface="Calibri"/>
              <a:buNone/>
            </a:pPr>
            <a:br>
              <a:rPr lang="en-US" sz="5000" b="0" i="0" u="none">
                <a:solidFill>
                  <a:schemeClr val="dk2"/>
                </a:solidFill>
                <a:latin typeface="Calibri"/>
                <a:ea typeface="Calibri"/>
                <a:cs typeface="Calibri"/>
                <a:sym typeface="Calibri"/>
              </a:rPr>
            </a:br>
            <a:br>
              <a:rPr lang="en-US" sz="5000" b="0" i="0" u="none">
                <a:solidFill>
                  <a:schemeClr val="dk2"/>
                </a:solidFill>
                <a:latin typeface="Calibri"/>
                <a:ea typeface="Calibri"/>
                <a:cs typeface="Calibri"/>
                <a:sym typeface="Calibri"/>
              </a:rPr>
            </a:br>
            <a:br>
              <a:rPr lang="en-US" sz="5000" b="0" i="0" u="none">
                <a:solidFill>
                  <a:schemeClr val="dk2"/>
                </a:solidFill>
                <a:latin typeface="Calibri"/>
                <a:ea typeface="Calibri"/>
                <a:cs typeface="Calibri"/>
                <a:sym typeface="Calibri"/>
              </a:rPr>
            </a:br>
            <a:br>
              <a:rPr lang="en-US" sz="5000" b="0" i="0" u="none">
                <a:solidFill>
                  <a:schemeClr val="dk2"/>
                </a:solidFill>
                <a:latin typeface="Calibri"/>
                <a:ea typeface="Calibri"/>
                <a:cs typeface="Calibri"/>
                <a:sym typeface="Calibri"/>
              </a:rPr>
            </a:br>
            <a:r>
              <a:rPr lang="en-US" sz="5400" b="0" i="0" u="none">
                <a:solidFill>
                  <a:schemeClr val="dk2"/>
                </a:solidFill>
                <a:latin typeface="Times New Roman"/>
                <a:ea typeface="Times New Roman"/>
                <a:cs typeface="Times New Roman"/>
                <a:sym typeface="Times New Roman"/>
              </a:rPr>
              <a:t>AVG()</a:t>
            </a:r>
            <a:br>
              <a:rPr lang="en-US" sz="5000" b="0" i="0" u="none">
                <a:solidFill>
                  <a:schemeClr val="dk2"/>
                </a:solidFill>
                <a:latin typeface="Calibri"/>
                <a:ea typeface="Calibri"/>
                <a:cs typeface="Calibri"/>
                <a:sym typeface="Calibri"/>
              </a:rPr>
            </a:br>
            <a:endParaRPr/>
          </a:p>
        </p:txBody>
      </p:sp>
      <p:sp>
        <p:nvSpPr>
          <p:cNvPr id="406" name="Google Shape;406;p51"/>
          <p:cNvSpPr txBox="1">
            <a:spLocks noGrp="1"/>
          </p:cNvSpPr>
          <p:nvPr>
            <p:ph type="body" idx="1"/>
          </p:nvPr>
        </p:nvSpPr>
        <p:spPr>
          <a:xfrm>
            <a:off x="457200" y="838200"/>
            <a:ext cx="8229600" cy="5486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SELECT AVG(column_name)FROM table_name;</a:t>
            </a:r>
            <a:endParaRPr/>
          </a:p>
          <a:p>
            <a:pPr marL="0" marR="0" lvl="0" indent="0" algn="l" rtl="0">
              <a:lnSpc>
                <a:spcPct val="100000"/>
              </a:lnSpc>
              <a:spcBef>
                <a:spcPts val="520"/>
              </a:spcBef>
              <a:spcAft>
                <a:spcPts val="0"/>
              </a:spcAft>
              <a:buClr>
                <a:srgbClr val="0BD0D9"/>
              </a:buClr>
              <a:buSzPts val="2470"/>
              <a:buFont typeface="Noto Sans Symbols"/>
              <a:buNone/>
            </a:pPr>
            <a:endParaRPr sz="2600" b="1" i="0" u="none">
              <a:solidFill>
                <a:srgbClr val="115964"/>
              </a:solidFill>
              <a:latin typeface="Constantia"/>
              <a:ea typeface="Constantia"/>
              <a:cs typeface="Constantia"/>
              <a:sym typeface="Constantia"/>
            </a:endParaRPr>
          </a:p>
          <a:p>
            <a:pPr marL="0" marR="0" lvl="0" indent="0" algn="l" rtl="0">
              <a:lnSpc>
                <a:spcPct val="100000"/>
              </a:lnSpc>
              <a:spcBef>
                <a:spcPts val="520"/>
              </a:spcBef>
              <a:spcAft>
                <a:spcPts val="0"/>
              </a:spcAft>
              <a:buClr>
                <a:srgbClr val="0BD0D9"/>
              </a:buClr>
              <a:buSzPts val="2470"/>
              <a:buFont typeface="Noto Sans Symbols"/>
              <a:buNone/>
            </a:pPr>
            <a:r>
              <a:rPr lang="en-US" sz="2600" b="1" i="0" u="none">
                <a:solidFill>
                  <a:srgbClr val="115964"/>
                </a:solidFill>
                <a:latin typeface="Constantia"/>
                <a:ea typeface="Constantia"/>
                <a:cs typeface="Constantia"/>
                <a:sym typeface="Constantia"/>
              </a:rPr>
              <a:t>Example:</a:t>
            </a:r>
            <a:endParaRPr/>
          </a:p>
          <a:p>
            <a:pPr marL="0" marR="0" lvl="0" indent="0" algn="l" rtl="0">
              <a:lnSpc>
                <a:spcPct val="100000"/>
              </a:lnSpc>
              <a:spcBef>
                <a:spcPts val="52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select avg(customer_id) from customer;</a:t>
            </a:r>
            <a:endParaRPr/>
          </a:p>
          <a:p>
            <a:pPr marL="0" marR="0" lvl="0" indent="0"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0" marR="0" lvl="0" indent="0" algn="ctr" rtl="0">
              <a:lnSpc>
                <a:spcPct val="100000"/>
              </a:lnSpc>
              <a:spcBef>
                <a:spcPts val="520"/>
              </a:spcBef>
              <a:spcAft>
                <a:spcPts val="0"/>
              </a:spcAft>
              <a:buClr>
                <a:srgbClr val="0BD0D9"/>
              </a:buClr>
              <a:buSzPts val="2470"/>
              <a:buFont typeface="Noto Sans Symbols"/>
              <a:buNone/>
            </a:pPr>
            <a:r>
              <a:rPr lang="en-US" sz="2600" b="1" i="0" u="none">
                <a:solidFill>
                  <a:srgbClr val="115964"/>
                </a:solidFill>
                <a:latin typeface="Times New Roman"/>
                <a:ea typeface="Times New Roman"/>
                <a:cs typeface="Times New Roman"/>
                <a:sym typeface="Times New Roman"/>
              </a:rPr>
              <a:t>SUM() </a:t>
            </a:r>
            <a:endParaRPr/>
          </a:p>
          <a:p>
            <a:pPr marL="0" marR="0" lvl="0" indent="0" algn="l" rtl="0">
              <a:lnSpc>
                <a:spcPct val="100000"/>
              </a:lnSpc>
              <a:spcBef>
                <a:spcPts val="52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SELECT SUM(column_name)FROM table_name;</a:t>
            </a:r>
            <a:endParaRPr/>
          </a:p>
          <a:p>
            <a:pPr marL="0" marR="0" lvl="0" indent="0" algn="l" rtl="0">
              <a:lnSpc>
                <a:spcPct val="100000"/>
              </a:lnSpc>
              <a:spcBef>
                <a:spcPts val="520"/>
              </a:spcBef>
              <a:spcAft>
                <a:spcPts val="0"/>
              </a:spcAft>
              <a:buClr>
                <a:srgbClr val="0BD0D9"/>
              </a:buClr>
              <a:buSzPts val="2470"/>
              <a:buFont typeface="Noto Sans Symbols"/>
              <a:buNone/>
            </a:pPr>
            <a:endParaRPr sz="2600" b="1" i="0" u="none">
              <a:solidFill>
                <a:srgbClr val="115964"/>
              </a:solidFill>
              <a:latin typeface="Times New Roman"/>
              <a:ea typeface="Times New Roman"/>
              <a:cs typeface="Times New Roman"/>
              <a:sym typeface="Times New Roman"/>
            </a:endParaRPr>
          </a:p>
          <a:p>
            <a:pPr marL="0" marR="0" lvl="0" indent="0" algn="l" rtl="0">
              <a:lnSpc>
                <a:spcPct val="100000"/>
              </a:lnSpc>
              <a:spcBef>
                <a:spcPts val="520"/>
              </a:spcBef>
              <a:spcAft>
                <a:spcPts val="0"/>
              </a:spcAft>
              <a:buClr>
                <a:srgbClr val="0BD0D9"/>
              </a:buClr>
              <a:buSzPts val="2470"/>
              <a:buFont typeface="Noto Sans Symbols"/>
              <a:buNone/>
            </a:pPr>
            <a:r>
              <a:rPr lang="en-US" sz="2600" b="1" i="0" u="none">
                <a:solidFill>
                  <a:srgbClr val="115964"/>
                </a:solidFill>
                <a:latin typeface="Times New Roman"/>
                <a:ea typeface="Times New Roman"/>
                <a:cs typeface="Times New Roman"/>
                <a:sym typeface="Times New Roman"/>
              </a:rPr>
              <a:t>Example:</a:t>
            </a:r>
            <a:endParaRPr/>
          </a:p>
          <a:p>
            <a:pPr marL="0" marR="0" lvl="0" indent="0" algn="l" rtl="0">
              <a:lnSpc>
                <a:spcPct val="100000"/>
              </a:lnSpc>
              <a:spcBef>
                <a:spcPts val="52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select sum(customer_id) from customer;</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2"/>
          <p:cNvSpPr txBox="1">
            <a:spLocks noGrp="1"/>
          </p:cNvSpPr>
          <p:nvPr>
            <p:ph type="title"/>
          </p:nvPr>
        </p:nvSpPr>
        <p:spPr>
          <a:xfrm>
            <a:off x="457200" y="704850"/>
            <a:ext cx="8229600" cy="590550"/>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0" i="0" u="none">
                <a:solidFill>
                  <a:schemeClr val="dk2"/>
                </a:solidFill>
                <a:latin typeface="Times New Roman"/>
                <a:ea typeface="Times New Roman"/>
                <a:cs typeface="Times New Roman"/>
                <a:sym typeface="Times New Roman"/>
              </a:rPr>
              <a:t>GROUP BY</a:t>
            </a:r>
            <a:endParaRPr/>
          </a:p>
        </p:txBody>
      </p:sp>
      <p:sp>
        <p:nvSpPr>
          <p:cNvPr id="412" name="Google Shape;412;p52"/>
          <p:cNvSpPr txBox="1">
            <a:spLocks noGrp="1"/>
          </p:cNvSpPr>
          <p:nvPr>
            <p:ph type="body" idx="1"/>
          </p:nvPr>
        </p:nvSpPr>
        <p:spPr>
          <a:xfrm>
            <a:off x="457200" y="1295400"/>
            <a:ext cx="8229600" cy="53340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SQL GROUP BY statement is used to arrange identical data into groups. The GROUP BY statement is used with the SQL SELECT statement.</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The GROUP BY statement follows the WHERE clause in a SELECT statement and precedes the ORDER BY clause.</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The GROUP BY statement is used with aggregation function.</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1" i="0" u="none">
                <a:solidFill>
                  <a:schemeClr val="dk1"/>
                </a:solidFill>
                <a:latin typeface="Constantia"/>
                <a:ea typeface="Constantia"/>
                <a:cs typeface="Constantia"/>
                <a:sym typeface="Constantia"/>
              </a:rPr>
              <a:t>Syntax: </a:t>
            </a:r>
            <a:r>
              <a:rPr lang="en-US" sz="2000" b="0" i="0" u="none">
                <a:solidFill>
                  <a:schemeClr val="dk1"/>
                </a:solidFill>
                <a:latin typeface="Constantia"/>
                <a:ea typeface="Constantia"/>
                <a:cs typeface="Constantia"/>
                <a:sym typeface="Constantia"/>
              </a:rPr>
              <a:t>SELECT column(s), aggregate function(column_name)  FROM table_name  </a:t>
            </a:r>
            <a:endParaRPr/>
          </a:p>
          <a:p>
            <a:pPr marL="273050" marR="0" lvl="0" indent="-273050" algn="l" rtl="0">
              <a:lnSpc>
                <a:spcPct val="100000"/>
              </a:lnSpc>
              <a:spcBef>
                <a:spcPts val="400"/>
              </a:spcBef>
              <a:spcAft>
                <a:spcPts val="0"/>
              </a:spcAft>
              <a:buClr>
                <a:srgbClr val="0BD0D9"/>
              </a:buClr>
              <a:buSzPts val="1900"/>
              <a:buFont typeface="Noto Sans Symbols"/>
              <a:buNone/>
            </a:pPr>
            <a:r>
              <a:rPr lang="en-US" sz="2000" b="0" i="0" u="none">
                <a:solidFill>
                  <a:schemeClr val="dk1"/>
                </a:solidFill>
                <a:latin typeface="Constantia"/>
                <a:ea typeface="Constantia"/>
                <a:cs typeface="Constantia"/>
                <a:sym typeface="Constantia"/>
              </a:rPr>
              <a:t>   WHERE conditions  (Optional) </a:t>
            </a:r>
            <a:endParaRPr/>
          </a:p>
          <a:p>
            <a:pPr marL="273050" marR="0" lvl="0" indent="-273050" algn="l" rtl="0">
              <a:lnSpc>
                <a:spcPct val="100000"/>
              </a:lnSpc>
              <a:spcBef>
                <a:spcPts val="400"/>
              </a:spcBef>
              <a:spcAft>
                <a:spcPts val="0"/>
              </a:spcAft>
              <a:buClr>
                <a:srgbClr val="0BD0D9"/>
              </a:buClr>
              <a:buSzPts val="1900"/>
              <a:buFont typeface="Noto Sans Symbols"/>
              <a:buNone/>
            </a:pPr>
            <a:r>
              <a:rPr lang="en-US" sz="2000" b="0" i="0" u="none">
                <a:solidFill>
                  <a:schemeClr val="dk1"/>
                </a:solidFill>
                <a:latin typeface="Constantia"/>
                <a:ea typeface="Constantia"/>
                <a:cs typeface="Constantia"/>
                <a:sym typeface="Constantia"/>
              </a:rPr>
              <a:t>   GROUP BY column name </a:t>
            </a:r>
            <a:endParaRPr/>
          </a:p>
          <a:p>
            <a:pPr marL="273050" marR="0" lvl="0" indent="-273050" algn="l" rtl="0">
              <a:lnSpc>
                <a:spcPct val="100000"/>
              </a:lnSpc>
              <a:spcBef>
                <a:spcPts val="400"/>
              </a:spcBef>
              <a:spcAft>
                <a:spcPts val="0"/>
              </a:spcAft>
              <a:buClr>
                <a:srgbClr val="0BD0D9"/>
              </a:buClr>
              <a:buSzPts val="1900"/>
              <a:buFont typeface="Noto Sans Symbols"/>
              <a:buNone/>
            </a:pPr>
            <a:r>
              <a:rPr lang="en-US" sz="2000" b="0" i="0" u="none">
                <a:solidFill>
                  <a:schemeClr val="dk1"/>
                </a:solidFill>
                <a:latin typeface="Constantia"/>
                <a:ea typeface="Constantia"/>
                <a:cs typeface="Constantia"/>
                <a:sym typeface="Constantia"/>
              </a:rPr>
              <a:t>   ORDER BY column  name</a:t>
            </a:r>
            <a:endParaRPr/>
          </a:p>
          <a:p>
            <a:pPr marL="273050" marR="0" lvl="0" indent="-152400" algn="l" rtl="0">
              <a:spcBef>
                <a:spcPts val="400"/>
              </a:spcBef>
              <a:spcAft>
                <a:spcPts val="0"/>
              </a:spcAft>
              <a:buClr>
                <a:srgbClr val="0BD0D9"/>
              </a:buClr>
              <a:buSzPts val="1900"/>
              <a:buFont typeface="Noto Sans Symbols"/>
              <a:buNone/>
            </a:pPr>
            <a:endParaRPr sz="2000" b="0" i="0" u="none">
              <a:solidFill>
                <a:schemeClr val="dk1"/>
              </a:solidFill>
              <a:latin typeface="Constantia"/>
              <a:ea typeface="Constantia"/>
              <a:cs typeface="Constantia"/>
              <a:sym typeface="Constanti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pic>
        <p:nvPicPr>
          <p:cNvPr id="417" name="Google Shape;417;p53"/>
          <p:cNvPicPr preferRelativeResize="0">
            <a:picLocks noGrp="1"/>
          </p:cNvPicPr>
          <p:nvPr>
            <p:ph type="body" idx="1"/>
          </p:nvPr>
        </p:nvPicPr>
        <p:blipFill rotWithShape="1">
          <a:blip r:embed="rId3">
            <a:alphaModFix/>
          </a:blip>
          <a:srcRect/>
          <a:stretch/>
        </p:blipFill>
        <p:spPr>
          <a:xfrm>
            <a:off x="533400" y="990600"/>
            <a:ext cx="7948612" cy="4389437"/>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4"/>
          <p:cNvSpPr txBox="1">
            <a:spLocks noGrp="1"/>
          </p:cNvSpPr>
          <p:nvPr>
            <p:ph type="body" idx="1"/>
          </p:nvPr>
        </p:nvSpPr>
        <p:spPr>
          <a:xfrm>
            <a:off x="457200" y="1905000"/>
            <a:ext cx="8229600" cy="4389437"/>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Write a query to find number of employee in each department.</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Select Dept_id, Count(*)</a:t>
            </a:r>
            <a:endParaRPr/>
          </a:p>
          <a:p>
            <a:pPr marL="273050" marR="0" lvl="0" indent="-273050" algn="l" rtl="0">
              <a:lnSpc>
                <a:spcPct val="100000"/>
              </a:lnSpc>
              <a:spcBef>
                <a:spcPts val="52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From Emp2</a:t>
            </a:r>
            <a:endParaRPr/>
          </a:p>
          <a:p>
            <a:pPr marL="273050" marR="0" lvl="0" indent="-273050" algn="l" rtl="0">
              <a:lnSpc>
                <a:spcPct val="100000"/>
              </a:lnSpc>
              <a:spcBef>
                <a:spcPts val="52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Group By Dept_id;</a:t>
            </a:r>
            <a:endParaRPr/>
          </a:p>
        </p:txBody>
      </p:sp>
      <p:graphicFrame>
        <p:nvGraphicFramePr>
          <p:cNvPr id="423" name="Google Shape;423;p54"/>
          <p:cNvGraphicFramePr/>
          <p:nvPr/>
        </p:nvGraphicFramePr>
        <p:xfrm>
          <a:off x="4191000" y="4419600"/>
          <a:ext cx="3886200" cy="1482700"/>
        </p:xfrm>
        <a:graphic>
          <a:graphicData uri="http://schemas.openxmlformats.org/drawingml/2006/table">
            <a:tbl>
              <a:tblPr>
                <a:noFill/>
                <a:tableStyleId>{8BF942C6-8AED-4DD6-9FBF-58BF44414DB3}</a:tableStyleId>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tblGrid>
              <a:tr h="369875">
                <a:tc>
                  <a:txBody>
                    <a:bodyPr/>
                    <a:lstStyle/>
                    <a:p>
                      <a:pPr marL="0" marR="0" lvl="0" indent="0" algn="l" rtl="0">
                        <a:lnSpc>
                          <a:spcPct val="100000"/>
                        </a:lnSpc>
                        <a:spcBef>
                          <a:spcPts val="0"/>
                        </a:spcBef>
                        <a:spcAft>
                          <a:spcPts val="0"/>
                        </a:spcAft>
                        <a:buClr>
                          <a:srgbClr val="FFFFFF"/>
                        </a:buClr>
                        <a:buSzPts val="1800"/>
                        <a:buFont typeface="Constantia"/>
                        <a:buNone/>
                      </a:pPr>
                      <a:r>
                        <a:rPr lang="en-US" sz="1800" b="1" i="0" u="none" strike="noStrike" cap="none">
                          <a:solidFill>
                            <a:srgbClr val="FFFFFF"/>
                          </a:solidFill>
                          <a:latin typeface="Constantia"/>
                          <a:ea typeface="Constantia"/>
                          <a:cs typeface="Constantia"/>
                          <a:sym typeface="Constantia"/>
                        </a:rPr>
                        <a:t>Dept_id</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Constantia"/>
                        <a:buNone/>
                      </a:pPr>
                      <a:r>
                        <a:rPr lang="en-US" sz="1800" b="1" i="0" u="none" strike="noStrike" cap="none">
                          <a:solidFill>
                            <a:srgbClr val="FFFFFF"/>
                          </a:solidFill>
                          <a:latin typeface="Constantia"/>
                          <a:ea typeface="Constantia"/>
                          <a:cs typeface="Constantia"/>
                          <a:sym typeface="Constantia"/>
                        </a:rPr>
                        <a:t>Count(*)</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71475">
                <a:tc>
                  <a:txBody>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500</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CD5EA"/>
                    </a:solidFill>
                  </a:tcPr>
                </a:tc>
                <a:tc>
                  <a:txBody>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3</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CD5EA"/>
                    </a:solidFill>
                  </a:tcPr>
                </a:tc>
                <a:extLst>
                  <a:ext uri="{0D108BD9-81ED-4DB2-BD59-A6C34878D82A}">
                    <a16:rowId xmlns:a16="http://schemas.microsoft.com/office/drawing/2014/main" val="10001"/>
                  </a:ext>
                </a:extLst>
              </a:tr>
              <a:tr h="369875">
                <a:tc>
                  <a:txBody>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501</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7EBF5"/>
                    </a:solidFill>
                  </a:tcPr>
                </a:tc>
                <a:tc>
                  <a:txBody>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2</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7EBF5"/>
                    </a:solidFill>
                  </a:tcPr>
                </a:tc>
                <a:extLst>
                  <a:ext uri="{0D108BD9-81ED-4DB2-BD59-A6C34878D82A}">
                    <a16:rowId xmlns:a16="http://schemas.microsoft.com/office/drawing/2014/main" val="10002"/>
                  </a:ext>
                </a:extLst>
              </a:tr>
              <a:tr h="371475">
                <a:tc>
                  <a:txBody>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502</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CD5EA"/>
                    </a:solidFill>
                  </a:tcPr>
                </a:tc>
                <a:tc>
                  <a:txBody>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2</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CD5EA"/>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5"/>
          <p:cNvSpPr txBox="1">
            <a:spLocks noGrp="1"/>
          </p:cNvSpPr>
          <p:nvPr>
            <p:ph type="body" idx="1"/>
          </p:nvPr>
        </p:nvSpPr>
        <p:spPr>
          <a:xfrm>
            <a:off x="457200" y="1935162"/>
            <a:ext cx="8686800" cy="43894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Write a query to find the number of employee in each department, sorted low to high.</a:t>
            </a:r>
            <a:endParaRPr/>
          </a:p>
          <a:p>
            <a:pPr marL="0" marR="0" lvl="0" indent="0"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0" marR="0" lvl="0" indent="0" algn="l" rtl="0">
              <a:lnSpc>
                <a:spcPct val="100000"/>
              </a:lnSpc>
              <a:spcBef>
                <a:spcPts val="52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Select Dept_id, count(*)</a:t>
            </a:r>
            <a:endParaRPr/>
          </a:p>
          <a:p>
            <a:pPr marL="0" marR="0" lvl="0" indent="0" algn="l" rtl="0">
              <a:lnSpc>
                <a:spcPct val="100000"/>
              </a:lnSpc>
              <a:spcBef>
                <a:spcPts val="52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From Emp2 </a:t>
            </a:r>
            <a:endParaRPr/>
          </a:p>
          <a:p>
            <a:pPr marL="0" marR="0" lvl="0" indent="0" algn="l" rtl="0">
              <a:lnSpc>
                <a:spcPct val="100000"/>
              </a:lnSpc>
              <a:spcBef>
                <a:spcPts val="52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Group by Dept_id</a:t>
            </a:r>
            <a:endParaRPr/>
          </a:p>
          <a:p>
            <a:pPr marL="0" marR="0" lvl="0" indent="0" algn="l" rtl="0">
              <a:lnSpc>
                <a:spcPct val="100000"/>
              </a:lnSpc>
              <a:spcBef>
                <a:spcPts val="52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Order by count(*);</a:t>
            </a:r>
            <a:endParaRPr/>
          </a:p>
          <a:p>
            <a:pPr marL="273050" marR="0" lvl="0" indent="-116204" algn="l" rtl="0">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4" name="Google Shape;434;p56"/>
          <p:cNvSpPr txBox="1">
            <a:spLocks noGrp="1"/>
          </p:cNvSpPr>
          <p:nvPr>
            <p:ph type="body" idx="1"/>
          </p:nvPr>
        </p:nvSpPr>
        <p:spPr>
          <a:xfrm>
            <a:off x="457200" y="1935162"/>
            <a:ext cx="8229600" cy="4389437"/>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Write a query to find the sum of salaries of employees from each department .</a:t>
            </a:r>
            <a:endParaRPr/>
          </a:p>
          <a:p>
            <a:pPr marL="273050" marR="0" lvl="0" indent="-273050" algn="l" rtl="0">
              <a:lnSpc>
                <a:spcPct val="100000"/>
              </a:lnSpc>
              <a:spcBef>
                <a:spcPts val="52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Select Dept_id ,SUM(Salary) as ‘SumSalary’</a:t>
            </a:r>
            <a:endParaRPr/>
          </a:p>
          <a:p>
            <a:pPr marL="273050" marR="0" lvl="0" indent="-273050" algn="l" rtl="0">
              <a:lnSpc>
                <a:spcPct val="100000"/>
              </a:lnSpc>
              <a:spcBef>
                <a:spcPts val="52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 From Emp2</a:t>
            </a:r>
            <a:endParaRPr/>
          </a:p>
          <a:p>
            <a:pPr marL="273050" marR="0" lvl="0" indent="-273050" algn="l" rtl="0">
              <a:lnSpc>
                <a:spcPct val="100000"/>
              </a:lnSpc>
              <a:spcBef>
                <a:spcPts val="52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 Group by Dept_id</a:t>
            </a:r>
            <a:endParaRPr/>
          </a:p>
          <a:p>
            <a:pPr marL="273050" marR="0" lvl="0" indent="-273050"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273050" marR="0" lvl="0" indent="-273050" algn="l" rtl="0">
              <a:lnSpc>
                <a:spcPct val="100000"/>
              </a:lnSpc>
              <a:spcBef>
                <a:spcPts val="520"/>
              </a:spcBef>
              <a:spcAft>
                <a:spcPts val="0"/>
              </a:spcAft>
              <a:buClr>
                <a:srgbClr val="0BD0D9"/>
              </a:buClr>
              <a:buSzPts val="2470"/>
              <a:buFont typeface="Arial"/>
              <a:buChar char="•"/>
            </a:pPr>
            <a:r>
              <a:rPr lang="en-US" sz="2600" b="0" i="0" u="none">
                <a:solidFill>
                  <a:schemeClr val="dk1"/>
                </a:solidFill>
                <a:latin typeface="Constantia"/>
                <a:ea typeface="Constantia"/>
                <a:cs typeface="Constantia"/>
                <a:sym typeface="Constantia"/>
              </a:rPr>
              <a:t>Write a query to find the average of salaries of employees from each department.</a:t>
            </a:r>
            <a:endParaRPr/>
          </a:p>
          <a:p>
            <a:pPr marL="273050" marR="0" lvl="0" indent="-273050" algn="l" rtl="0">
              <a:lnSpc>
                <a:spcPct val="100000"/>
              </a:lnSpc>
              <a:spcBef>
                <a:spcPts val="52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Select Dept_id, ROUND(Avg(Salary)) from Emp</a:t>
            </a:r>
            <a:endParaRPr/>
          </a:p>
          <a:p>
            <a:pPr marL="273050" marR="0" lvl="0" indent="-273050" algn="l" rtl="0">
              <a:lnSpc>
                <a:spcPct val="100000"/>
              </a:lnSpc>
              <a:spcBef>
                <a:spcPts val="52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 Group by Dept_id;</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40" name="Google Shape;440;p57"/>
          <p:cNvSpPr txBox="1">
            <a:spLocks noGrp="1"/>
          </p:cNvSpPr>
          <p:nvPr>
            <p:ph type="body" idx="1"/>
          </p:nvPr>
        </p:nvSpPr>
        <p:spPr>
          <a:xfrm>
            <a:off x="457200" y="1935162"/>
            <a:ext cx="8229600" cy="4389437"/>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Write the query to find the minimum salary of employee from each department</a:t>
            </a:r>
            <a:endParaRPr/>
          </a:p>
          <a:p>
            <a:pPr marL="273050" marR="0" lvl="0" indent="-116204"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273050" marR="0" lvl="0" indent="-273050" algn="l" rtl="0">
              <a:lnSpc>
                <a:spcPct val="100000"/>
              </a:lnSpc>
              <a:spcBef>
                <a:spcPts val="52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Select dept_id, Min(Salary)</a:t>
            </a:r>
            <a:endParaRPr/>
          </a:p>
          <a:p>
            <a:pPr marL="273050" marR="0" lvl="0" indent="-273050" algn="l" rtl="0">
              <a:lnSpc>
                <a:spcPct val="100000"/>
              </a:lnSpc>
              <a:spcBef>
                <a:spcPts val="52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From Emp2</a:t>
            </a:r>
            <a:endParaRPr/>
          </a:p>
          <a:p>
            <a:pPr marL="273050" marR="0" lvl="0" indent="-273050" algn="l" rtl="0">
              <a:lnSpc>
                <a:spcPct val="100000"/>
              </a:lnSpc>
              <a:spcBef>
                <a:spcPts val="52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Group by Dept_id;</a:t>
            </a:r>
            <a:endParaRPr/>
          </a:p>
          <a:p>
            <a:pPr marL="273050" marR="0" lvl="0" indent="-273050" algn="l" rtl="0">
              <a:lnSpc>
                <a:spcPct val="100000"/>
              </a:lnSpc>
              <a:spcBef>
                <a:spcPts val="52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Write the query to find the maximum salary of employee from each department.</a:t>
            </a:r>
            <a:endParaRPr/>
          </a:p>
          <a:p>
            <a:pPr marL="273050" marR="0" lvl="0" indent="-273050" algn="l" rtl="0">
              <a:lnSpc>
                <a:spcPct val="100000"/>
              </a:lnSpc>
              <a:spcBef>
                <a:spcPts val="52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 both</a:t>
            </a:r>
            <a:endParaRPr/>
          </a:p>
          <a:p>
            <a:pPr marL="273050" marR="0" lvl="0" indent="-116204" algn="l" rtl="0">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58"/>
          <p:cNvSpPr txBox="1">
            <a:spLocks noGrp="1"/>
          </p:cNvSpPr>
          <p:nvPr>
            <p:ph type="title"/>
          </p:nvPr>
        </p:nvSpPr>
        <p:spPr>
          <a:xfrm>
            <a:off x="457200" y="704850"/>
            <a:ext cx="8229600" cy="666750"/>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Clr>
                <a:schemeClr val="dk2"/>
              </a:buClr>
              <a:buSzPts val="5000"/>
              <a:buFont typeface="Calibri"/>
              <a:buNone/>
            </a:pPr>
            <a:r>
              <a:rPr lang="en-US" sz="5000" b="0" i="0" u="none">
                <a:solidFill>
                  <a:schemeClr val="dk2"/>
                </a:solidFill>
                <a:latin typeface="Calibri"/>
                <a:ea typeface="Calibri"/>
                <a:cs typeface="Calibri"/>
                <a:sym typeface="Calibri"/>
              </a:rPr>
              <a:t> </a:t>
            </a:r>
            <a:r>
              <a:rPr lang="en-US" sz="3200" b="1" i="0" u="none">
                <a:solidFill>
                  <a:schemeClr val="dk2"/>
                </a:solidFill>
                <a:latin typeface="Times New Roman"/>
                <a:ea typeface="Times New Roman"/>
                <a:cs typeface="Times New Roman"/>
                <a:sym typeface="Times New Roman"/>
              </a:rPr>
              <a:t>HAVING</a:t>
            </a:r>
            <a:endParaRPr/>
          </a:p>
        </p:txBody>
      </p:sp>
      <p:sp>
        <p:nvSpPr>
          <p:cNvPr id="446" name="Google Shape;446;p58"/>
          <p:cNvSpPr txBox="1">
            <a:spLocks noGrp="1"/>
          </p:cNvSpPr>
          <p:nvPr>
            <p:ph type="body" idx="1"/>
          </p:nvPr>
        </p:nvSpPr>
        <p:spPr>
          <a:xfrm>
            <a:off x="449262" y="1371600"/>
            <a:ext cx="8229600" cy="49530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HAVING clause is used with GROUP BY clause &amp; filter the groups created by the GROUP BY clause</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Having clause enables you to specify conditions that filter which group results appear in the results.</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Having clause was added to SQL because the aggregate functions cannot be used with the WHERE clause.</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The WHERE clause places conditions on the selected columns, whereas the Having clause places conditions on groups created by the Group By clause.</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In SQL query, HAVING clause is placed after the Group By clause.</a:t>
            </a:r>
            <a:endParaRPr/>
          </a:p>
          <a:p>
            <a:pPr marL="273050" marR="0" lvl="0" indent="-116204" algn="l" rtl="0">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2" name="Google Shape;452;p59"/>
          <p:cNvSpPr txBox="1">
            <a:spLocks noGrp="1"/>
          </p:cNvSpPr>
          <p:nvPr>
            <p:ph type="body" idx="1"/>
          </p:nvPr>
        </p:nvSpPr>
        <p:spPr>
          <a:xfrm>
            <a:off x="457200" y="1935162"/>
            <a:ext cx="8534400" cy="43894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BD0D9"/>
              </a:buClr>
              <a:buSzPts val="2470"/>
              <a:buFont typeface="Noto Sans Symbols"/>
              <a:buNone/>
            </a:pPr>
            <a:r>
              <a:rPr lang="en-US" sz="2600" b="1" i="0" u="none">
                <a:solidFill>
                  <a:schemeClr val="dk1"/>
                </a:solidFill>
                <a:latin typeface="Times New Roman"/>
                <a:ea typeface="Times New Roman"/>
                <a:cs typeface="Times New Roman"/>
                <a:sym typeface="Times New Roman"/>
              </a:rPr>
              <a:t>Syntax</a:t>
            </a:r>
            <a:endParaRPr/>
          </a:p>
          <a:p>
            <a:pPr marL="0" marR="0" lvl="0" indent="0" algn="l" rtl="0">
              <a:lnSpc>
                <a:spcPct val="100000"/>
              </a:lnSpc>
              <a:spcBef>
                <a:spcPts val="52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SELECT column1, column2, Aggregate Function   FROM table_name  </a:t>
            </a:r>
            <a:endParaRPr/>
          </a:p>
          <a:p>
            <a:pPr marL="0" marR="0" lvl="0" indent="0" algn="l" rtl="0">
              <a:lnSpc>
                <a:spcPct val="100000"/>
              </a:lnSpc>
              <a:spcBef>
                <a:spcPts val="52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WHERE conditions (optional)</a:t>
            </a:r>
            <a:endParaRPr/>
          </a:p>
          <a:p>
            <a:pPr marL="0" marR="0" lvl="0" indent="0" algn="l" rtl="0">
              <a:lnSpc>
                <a:spcPct val="100000"/>
              </a:lnSpc>
              <a:spcBef>
                <a:spcPts val="52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 GROUP BY column1, column2   </a:t>
            </a:r>
            <a:endParaRPr/>
          </a:p>
          <a:p>
            <a:pPr marL="0" marR="0" lvl="0" indent="0" algn="l" rtl="0">
              <a:lnSpc>
                <a:spcPct val="100000"/>
              </a:lnSpc>
              <a:spcBef>
                <a:spcPts val="52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HAVING conditions  </a:t>
            </a:r>
            <a:endParaRPr/>
          </a:p>
          <a:p>
            <a:pPr marL="0" marR="0" lvl="0" indent="0" algn="l" rtl="0">
              <a:lnSpc>
                <a:spcPct val="100000"/>
              </a:lnSpc>
              <a:spcBef>
                <a:spcPts val="52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ORDER BY column1, column2;  </a:t>
            </a:r>
            <a:endParaRPr/>
          </a:p>
          <a:p>
            <a:pPr marL="273050" marR="0" lvl="0" indent="-116204" algn="l" rtl="0">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6" descr="C:\Users\ASHU\Desktop\Untitled.png"/>
          <p:cNvPicPr preferRelativeResize="0">
            <a:picLocks noGrp="1"/>
          </p:cNvPicPr>
          <p:nvPr>
            <p:ph type="body" idx="1"/>
          </p:nvPr>
        </p:nvPicPr>
        <p:blipFill rotWithShape="1">
          <a:blip r:embed="rId3">
            <a:alphaModFix/>
          </a:blip>
          <a:srcRect/>
          <a:stretch/>
        </p:blipFill>
        <p:spPr>
          <a:xfrm>
            <a:off x="450850" y="1524000"/>
            <a:ext cx="8416925" cy="39624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60"/>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200"/>
              <a:buFont typeface="Calibri"/>
              <a:buNone/>
            </a:pPr>
            <a:r>
              <a:rPr lang="en-US" sz="3200" b="0" i="0" u="none">
                <a:solidFill>
                  <a:schemeClr val="dk2"/>
                </a:solidFill>
                <a:latin typeface="Calibri"/>
                <a:ea typeface="Calibri"/>
                <a:cs typeface="Calibri"/>
                <a:sym typeface="Calibri"/>
              </a:rPr>
              <a:t>Write a query to display departments where the number of employee is greater than 2</a:t>
            </a:r>
            <a:endParaRPr/>
          </a:p>
        </p:txBody>
      </p:sp>
      <p:sp>
        <p:nvSpPr>
          <p:cNvPr id="458" name="Google Shape;458;p60"/>
          <p:cNvSpPr txBox="1">
            <a:spLocks noGrp="1"/>
          </p:cNvSpPr>
          <p:nvPr>
            <p:ph type="body" idx="1"/>
          </p:nvPr>
        </p:nvSpPr>
        <p:spPr>
          <a:xfrm>
            <a:off x="457200" y="2362200"/>
            <a:ext cx="8229600" cy="39624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Select Dept_id, Count(*)</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From Emp2</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Group By Dept_ID </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Having  Count(*)&gt;2;</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61"/>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200"/>
              <a:buFont typeface="Calibri"/>
              <a:buNone/>
            </a:pPr>
            <a:r>
              <a:rPr lang="en-US" sz="3200" b="0" i="0" u="none">
                <a:solidFill>
                  <a:schemeClr val="dk2"/>
                </a:solidFill>
                <a:latin typeface="Calibri"/>
                <a:ea typeface="Calibri"/>
                <a:cs typeface="Calibri"/>
                <a:sym typeface="Calibri"/>
              </a:rPr>
              <a:t>Write a query to find the department for which the sum of salaries of employees is more than 10000.</a:t>
            </a:r>
            <a:endParaRPr/>
          </a:p>
        </p:txBody>
      </p:sp>
      <p:sp>
        <p:nvSpPr>
          <p:cNvPr id="464" name="Google Shape;464;p61"/>
          <p:cNvSpPr txBox="1">
            <a:spLocks noGrp="1"/>
          </p:cNvSpPr>
          <p:nvPr>
            <p:ph type="body" idx="1"/>
          </p:nvPr>
        </p:nvSpPr>
        <p:spPr>
          <a:xfrm>
            <a:off x="457200" y="1935162"/>
            <a:ext cx="8229600" cy="4389437"/>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Select Dept_ID, Sum(Salary)</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From Emp</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Group By Dept_id</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Having SUM(Salary)&gt;10000;</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62"/>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600"/>
              <a:buFont typeface="Calibri"/>
              <a:buNone/>
            </a:pPr>
            <a:r>
              <a:rPr lang="en-US" sz="3600" b="0" i="0" u="none">
                <a:solidFill>
                  <a:schemeClr val="dk2"/>
                </a:solidFill>
                <a:latin typeface="Calibri"/>
                <a:ea typeface="Calibri"/>
                <a:cs typeface="Calibri"/>
                <a:sym typeface="Calibri"/>
              </a:rPr>
              <a:t>Write a query to find the sum of salaries of employee that lives at the same location</a:t>
            </a:r>
            <a:endParaRPr/>
          </a:p>
        </p:txBody>
      </p:sp>
      <p:sp>
        <p:nvSpPr>
          <p:cNvPr id="470" name="Google Shape;470;p62"/>
          <p:cNvSpPr txBox="1">
            <a:spLocks noGrp="1"/>
          </p:cNvSpPr>
          <p:nvPr>
            <p:ph type="body" idx="1"/>
          </p:nvPr>
        </p:nvSpPr>
        <p:spPr>
          <a:xfrm>
            <a:off x="457200" y="1935162"/>
            <a:ext cx="8229600" cy="4389437"/>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Select Address, SUM(Salary)</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From Emp</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Group By Address</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Having COUNT(Address)&gt;=2;</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63"/>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rmAutofit/>
          </a:bodyPr>
          <a:lstStyle/>
          <a:p>
            <a:pPr marL="0" lvl="0" indent="0" algn="l" rtl="0">
              <a:lnSpc>
                <a:spcPct val="100000"/>
              </a:lnSpc>
              <a:spcBef>
                <a:spcPts val="0"/>
              </a:spcBef>
              <a:spcAft>
                <a:spcPts val="0"/>
              </a:spcAft>
              <a:buClr>
                <a:schemeClr val="dk2"/>
              </a:buClr>
              <a:buSzPts val="4500"/>
              <a:buFont typeface="Calibri"/>
              <a:buNone/>
            </a:pPr>
            <a:r>
              <a:rPr lang="en-US" sz="4500" b="1" i="0" u="none">
                <a:solidFill>
                  <a:schemeClr val="dk2"/>
                </a:solidFill>
                <a:latin typeface="Calibri"/>
                <a:ea typeface="Calibri"/>
                <a:cs typeface="Calibri"/>
                <a:sym typeface="Calibri"/>
              </a:rPr>
              <a:t>TCL: Transaction Control Language</a:t>
            </a:r>
            <a:br>
              <a:rPr lang="en-US" sz="4500" b="1" i="0" u="none">
                <a:solidFill>
                  <a:schemeClr val="dk2"/>
                </a:solidFill>
                <a:latin typeface="Calibri"/>
                <a:ea typeface="Calibri"/>
                <a:cs typeface="Calibri"/>
                <a:sym typeface="Calibri"/>
              </a:rPr>
            </a:br>
            <a:endParaRPr/>
          </a:p>
        </p:txBody>
      </p:sp>
      <p:sp>
        <p:nvSpPr>
          <p:cNvPr id="476" name="Google Shape;476;p63"/>
          <p:cNvSpPr txBox="1">
            <a:spLocks noGrp="1"/>
          </p:cNvSpPr>
          <p:nvPr>
            <p:ph type="body" idx="1"/>
          </p:nvPr>
        </p:nvSpPr>
        <p:spPr>
          <a:xfrm>
            <a:off x="457200" y="1935162"/>
            <a:ext cx="8229600" cy="4389437"/>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These commands are to keep a check on other commands and their affect on the database.</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 These commands can annul changes made by other commands by rolling the data back to its original state. It can also make any temporary change permanent.</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pic>
        <p:nvPicPr>
          <p:cNvPr id="481" name="Google Shape;481;p64" descr="C:\Users\ASHU\Desktop\Untitled.png"/>
          <p:cNvPicPr preferRelativeResize="0">
            <a:picLocks noGrp="1"/>
          </p:cNvPicPr>
          <p:nvPr>
            <p:ph type="body" idx="1"/>
          </p:nvPr>
        </p:nvPicPr>
        <p:blipFill rotWithShape="1">
          <a:blip r:embed="rId3">
            <a:alphaModFix/>
          </a:blip>
          <a:srcRect/>
          <a:stretch/>
        </p:blipFill>
        <p:spPr>
          <a:xfrm>
            <a:off x="193675" y="2147887"/>
            <a:ext cx="8645525" cy="3414712"/>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65"/>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rmAutofit/>
          </a:bodyPr>
          <a:lstStyle/>
          <a:p>
            <a:pPr marL="0" lvl="0" indent="0" algn="l" rtl="0">
              <a:lnSpc>
                <a:spcPct val="100000"/>
              </a:lnSpc>
              <a:spcBef>
                <a:spcPts val="0"/>
              </a:spcBef>
              <a:spcAft>
                <a:spcPts val="0"/>
              </a:spcAft>
              <a:buClr>
                <a:schemeClr val="dk2"/>
              </a:buClr>
              <a:buSzPts val="4500"/>
              <a:buFont typeface="Calibri"/>
              <a:buNone/>
            </a:pPr>
            <a:r>
              <a:rPr lang="en-US" sz="4500" b="1" i="0" u="none">
                <a:solidFill>
                  <a:schemeClr val="dk2"/>
                </a:solidFill>
                <a:latin typeface="Calibri"/>
                <a:ea typeface="Calibri"/>
                <a:cs typeface="Calibri"/>
                <a:sym typeface="Calibri"/>
              </a:rPr>
              <a:t>COMMIT command</a:t>
            </a:r>
            <a:br>
              <a:rPr lang="en-US" sz="4500" b="1" i="0" u="none">
                <a:solidFill>
                  <a:schemeClr val="dk2"/>
                </a:solidFill>
                <a:latin typeface="Calibri"/>
                <a:ea typeface="Calibri"/>
                <a:cs typeface="Calibri"/>
                <a:sym typeface="Calibri"/>
              </a:rPr>
            </a:br>
            <a:endParaRPr/>
          </a:p>
        </p:txBody>
      </p:sp>
      <p:sp>
        <p:nvSpPr>
          <p:cNvPr id="487" name="Google Shape;487;p65"/>
          <p:cNvSpPr txBox="1">
            <a:spLocks noGrp="1"/>
          </p:cNvSpPr>
          <p:nvPr>
            <p:ph type="body" idx="1"/>
          </p:nvPr>
        </p:nvSpPr>
        <p:spPr>
          <a:xfrm>
            <a:off x="457200" y="1935162"/>
            <a:ext cx="8229600" cy="4389437"/>
          </a:xfrm>
          <a:prstGeom prst="rect">
            <a:avLst/>
          </a:prstGeom>
          <a:noFill/>
          <a:ln>
            <a:noFill/>
          </a:ln>
        </p:spPr>
        <p:txBody>
          <a:bodyPr spcFirstLastPara="1" wrap="square" lIns="91425" tIns="45700" rIns="91425" bIns="45700" anchor="t" anchorCtr="0">
            <a:normAutofit/>
          </a:bodyPr>
          <a:lstStyle/>
          <a:p>
            <a:pPr marL="273050" marR="0" lvl="0" indent="-273050" algn="l" rtl="0">
              <a:lnSpc>
                <a:spcPct val="90000"/>
              </a:lnSpc>
              <a:spcBef>
                <a:spcPts val="0"/>
              </a:spcBef>
              <a:spcAft>
                <a:spcPts val="0"/>
              </a:spcAft>
              <a:buClr>
                <a:srgbClr val="0BD0D9"/>
              </a:buClr>
              <a:buSzPts val="2280"/>
              <a:buFont typeface="Noto Sans Symbols"/>
              <a:buChar char="⚫"/>
            </a:pPr>
            <a:r>
              <a:rPr lang="en-US" sz="2400" b="0" i="0" u="none">
                <a:solidFill>
                  <a:schemeClr val="dk1"/>
                </a:solidFill>
                <a:latin typeface="Constantia"/>
                <a:ea typeface="Constantia"/>
                <a:cs typeface="Constantia"/>
                <a:sym typeface="Constantia"/>
              </a:rPr>
              <a:t>COMMIT command is used to permanently save any transaction into the database.</a:t>
            </a:r>
            <a:endParaRPr/>
          </a:p>
          <a:p>
            <a:pPr marL="273050" marR="0" lvl="0" indent="-273050" algn="l" rtl="0">
              <a:lnSpc>
                <a:spcPct val="90000"/>
              </a:lnSpc>
              <a:spcBef>
                <a:spcPts val="480"/>
              </a:spcBef>
              <a:spcAft>
                <a:spcPts val="0"/>
              </a:spcAft>
              <a:buClr>
                <a:srgbClr val="0BD0D9"/>
              </a:buClr>
              <a:buSzPts val="2280"/>
              <a:buFont typeface="Noto Sans Symbols"/>
              <a:buChar char="⚫"/>
            </a:pPr>
            <a:r>
              <a:rPr lang="en-US" sz="2400" b="0" i="0" u="none">
                <a:solidFill>
                  <a:schemeClr val="dk1"/>
                </a:solidFill>
                <a:latin typeface="Constantia"/>
                <a:ea typeface="Constantia"/>
                <a:cs typeface="Constantia"/>
                <a:sym typeface="Constantia"/>
              </a:rPr>
              <a:t>When we use any DML command like INSERT, UPDATE or DELETE, the changes made by these commands are not permanent, until the current session is closed, the changes made by these commands can be rolled back.</a:t>
            </a:r>
            <a:endParaRPr/>
          </a:p>
          <a:p>
            <a:pPr marL="273050" marR="0" lvl="0" indent="-273050" algn="l" rtl="0">
              <a:lnSpc>
                <a:spcPct val="90000"/>
              </a:lnSpc>
              <a:spcBef>
                <a:spcPts val="480"/>
              </a:spcBef>
              <a:spcAft>
                <a:spcPts val="0"/>
              </a:spcAft>
              <a:buClr>
                <a:srgbClr val="0BD0D9"/>
              </a:buClr>
              <a:buSzPts val="2280"/>
              <a:buFont typeface="Noto Sans Symbols"/>
              <a:buChar char="⚫"/>
            </a:pPr>
            <a:r>
              <a:rPr lang="en-US" sz="2400" b="0" i="0" u="none">
                <a:solidFill>
                  <a:schemeClr val="dk1"/>
                </a:solidFill>
                <a:latin typeface="Constantia"/>
                <a:ea typeface="Constantia"/>
                <a:cs typeface="Constantia"/>
                <a:sym typeface="Constantia"/>
              </a:rPr>
              <a:t>To avoid that, we use the COMMIT command to mark the changes as permanent.</a:t>
            </a:r>
            <a:endParaRPr/>
          </a:p>
          <a:p>
            <a:pPr marL="273050" marR="0" lvl="0" indent="-273050" algn="l" rtl="0">
              <a:lnSpc>
                <a:spcPct val="90000"/>
              </a:lnSpc>
              <a:spcBef>
                <a:spcPts val="480"/>
              </a:spcBef>
              <a:spcAft>
                <a:spcPts val="0"/>
              </a:spcAft>
              <a:buClr>
                <a:srgbClr val="0BD0D9"/>
              </a:buClr>
              <a:buSzPts val="2280"/>
              <a:buFont typeface="Noto Sans Symbols"/>
              <a:buChar char="⚫"/>
            </a:pPr>
            <a:r>
              <a:rPr lang="en-US" sz="2400" b="0" i="0" u="none">
                <a:solidFill>
                  <a:schemeClr val="dk1"/>
                </a:solidFill>
                <a:latin typeface="Constantia"/>
                <a:ea typeface="Constantia"/>
                <a:cs typeface="Constantia"/>
                <a:sym typeface="Constantia"/>
              </a:rPr>
              <a:t>Following is commit command's syntax,</a:t>
            </a:r>
            <a:endParaRPr/>
          </a:p>
          <a:p>
            <a:pPr marL="639762" marR="0" lvl="1" indent="-246062" algn="l" rtl="0">
              <a:lnSpc>
                <a:spcPct val="90000"/>
              </a:lnSpc>
              <a:spcBef>
                <a:spcPts val="440"/>
              </a:spcBef>
              <a:spcAft>
                <a:spcPts val="0"/>
              </a:spcAft>
              <a:buClr>
                <a:schemeClr val="accent1"/>
              </a:buClr>
              <a:buSzPts val="1870"/>
              <a:buFont typeface="Noto Sans Symbols"/>
              <a:buChar char="⚫"/>
            </a:pPr>
            <a:r>
              <a:rPr lang="en-US" sz="2200" b="0" i="0" u="none" strike="noStrike" cap="none">
                <a:solidFill>
                  <a:schemeClr val="dk1"/>
                </a:solidFill>
                <a:latin typeface="Constantia"/>
                <a:ea typeface="Constantia"/>
                <a:cs typeface="Constantia"/>
                <a:sym typeface="Constantia"/>
              </a:rPr>
              <a:t>COMMIT;</a:t>
            </a:r>
            <a:br>
              <a:rPr lang="en-US" sz="2200" b="0" i="0" u="none" strike="noStrike" cap="none">
                <a:solidFill>
                  <a:schemeClr val="dk1"/>
                </a:solidFill>
                <a:latin typeface="Constantia"/>
                <a:ea typeface="Constantia"/>
                <a:cs typeface="Constantia"/>
                <a:sym typeface="Constantia"/>
              </a:rPr>
            </a:b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66"/>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rmAutofit/>
          </a:bodyPr>
          <a:lstStyle/>
          <a:p>
            <a:pPr marL="0" lvl="0" indent="0" algn="l" rtl="0">
              <a:lnSpc>
                <a:spcPct val="100000"/>
              </a:lnSpc>
              <a:spcBef>
                <a:spcPts val="0"/>
              </a:spcBef>
              <a:spcAft>
                <a:spcPts val="0"/>
              </a:spcAft>
              <a:buClr>
                <a:schemeClr val="dk2"/>
              </a:buClr>
              <a:buSzPts val="4500"/>
              <a:buFont typeface="Calibri"/>
              <a:buNone/>
            </a:pPr>
            <a:r>
              <a:rPr lang="en-US" sz="4500" b="1" i="0" u="none">
                <a:solidFill>
                  <a:schemeClr val="dk2"/>
                </a:solidFill>
                <a:latin typeface="Calibri"/>
                <a:ea typeface="Calibri"/>
                <a:cs typeface="Calibri"/>
                <a:sym typeface="Calibri"/>
              </a:rPr>
              <a:t>ROLLBACK command</a:t>
            </a:r>
            <a:br>
              <a:rPr lang="en-US" sz="4500" b="1" i="0" u="none">
                <a:solidFill>
                  <a:schemeClr val="dk2"/>
                </a:solidFill>
                <a:latin typeface="Calibri"/>
                <a:ea typeface="Calibri"/>
                <a:cs typeface="Calibri"/>
                <a:sym typeface="Calibri"/>
              </a:rPr>
            </a:br>
            <a:endParaRPr/>
          </a:p>
        </p:txBody>
      </p:sp>
      <p:sp>
        <p:nvSpPr>
          <p:cNvPr id="493" name="Google Shape;493;p66"/>
          <p:cNvSpPr txBox="1">
            <a:spLocks noGrp="1"/>
          </p:cNvSpPr>
          <p:nvPr>
            <p:ph type="body" idx="1"/>
          </p:nvPr>
        </p:nvSpPr>
        <p:spPr>
          <a:xfrm>
            <a:off x="457200" y="1935162"/>
            <a:ext cx="8229600" cy="4389437"/>
          </a:xfrm>
          <a:prstGeom prst="rect">
            <a:avLst/>
          </a:prstGeom>
          <a:noFill/>
          <a:ln>
            <a:noFill/>
          </a:ln>
        </p:spPr>
        <p:txBody>
          <a:bodyPr spcFirstLastPara="1" wrap="square" lIns="91425" tIns="45700" rIns="91425" bIns="45700" anchor="t" anchorCtr="0">
            <a:normAutofit/>
          </a:bodyPr>
          <a:lstStyle/>
          <a:p>
            <a:pPr marL="273050" marR="0" lvl="0" indent="-273050" algn="l" rtl="0">
              <a:lnSpc>
                <a:spcPct val="90000"/>
              </a:lnSpc>
              <a:spcBef>
                <a:spcPts val="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This command restores the database to last committed state. It is also used with SAVEPOINT command to jump to a savepoint in an ongoing transaction.</a:t>
            </a:r>
            <a:endParaRPr/>
          </a:p>
          <a:p>
            <a:pPr marL="273050" marR="0" lvl="0" indent="-273050" algn="l" rtl="0">
              <a:lnSpc>
                <a:spcPct val="9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If we have used the UPDATE command to make some changes into the database, and realize that those changes were not required, then we can use the ROLLBACK command to rollback those changes, if they were not commited using the COMMIT command.</a:t>
            </a:r>
            <a:endParaRPr/>
          </a:p>
          <a:p>
            <a:pPr marL="273050" marR="0" lvl="0" indent="-273050" algn="l" rtl="0">
              <a:lnSpc>
                <a:spcPct val="9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Following is rollback command's syntax,</a:t>
            </a:r>
            <a:endParaRPr/>
          </a:p>
          <a:p>
            <a:pPr marL="639762" marR="0" lvl="1" indent="-246062" algn="l" rtl="0">
              <a:lnSpc>
                <a:spcPct val="90000"/>
              </a:lnSpc>
              <a:spcBef>
                <a:spcPts val="480"/>
              </a:spcBef>
              <a:spcAft>
                <a:spcPts val="0"/>
              </a:spcAft>
              <a:buClr>
                <a:schemeClr val="accent1"/>
              </a:buClr>
              <a:buSzPts val="2040"/>
              <a:buFont typeface="Noto Sans Symbols"/>
              <a:buChar char="⚫"/>
            </a:pPr>
            <a:r>
              <a:rPr lang="en-US" sz="2400" b="0" i="0" u="none" strike="noStrike" cap="none">
                <a:solidFill>
                  <a:schemeClr val="dk1"/>
                </a:solidFill>
                <a:latin typeface="Constantia"/>
                <a:ea typeface="Constantia"/>
                <a:cs typeface="Constantia"/>
                <a:sym typeface="Constantia"/>
              </a:rPr>
              <a:t>ROLLBACK TO savepoint_name;</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67"/>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rmAutofit/>
          </a:bodyPr>
          <a:lstStyle/>
          <a:p>
            <a:pPr marL="0" lvl="0" indent="0" algn="l" rtl="0">
              <a:lnSpc>
                <a:spcPct val="100000"/>
              </a:lnSpc>
              <a:spcBef>
                <a:spcPts val="0"/>
              </a:spcBef>
              <a:spcAft>
                <a:spcPts val="0"/>
              </a:spcAft>
              <a:buClr>
                <a:schemeClr val="dk2"/>
              </a:buClr>
              <a:buSzPts val="4500"/>
              <a:buFont typeface="Calibri"/>
              <a:buNone/>
            </a:pPr>
            <a:r>
              <a:rPr lang="en-US" sz="4500" b="1" i="0" u="none">
                <a:solidFill>
                  <a:schemeClr val="dk2"/>
                </a:solidFill>
                <a:latin typeface="Calibri"/>
                <a:ea typeface="Calibri"/>
                <a:cs typeface="Calibri"/>
                <a:sym typeface="Calibri"/>
              </a:rPr>
              <a:t>SAVEPOINT command</a:t>
            </a:r>
            <a:br>
              <a:rPr lang="en-US" sz="4500" b="1" i="0" u="none">
                <a:solidFill>
                  <a:schemeClr val="dk2"/>
                </a:solidFill>
                <a:latin typeface="Calibri"/>
                <a:ea typeface="Calibri"/>
                <a:cs typeface="Calibri"/>
                <a:sym typeface="Calibri"/>
              </a:rPr>
            </a:br>
            <a:endParaRPr/>
          </a:p>
        </p:txBody>
      </p:sp>
      <p:sp>
        <p:nvSpPr>
          <p:cNvPr id="499" name="Google Shape;499;p67"/>
          <p:cNvSpPr txBox="1">
            <a:spLocks noGrp="1"/>
          </p:cNvSpPr>
          <p:nvPr>
            <p:ph type="body" idx="1"/>
          </p:nvPr>
        </p:nvSpPr>
        <p:spPr>
          <a:xfrm>
            <a:off x="457200" y="1935162"/>
            <a:ext cx="8229600" cy="4389437"/>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SAVEPOINT command is used to temporarily save a transaction so that you can rollback to that point whenever required.</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Following is savepoint command's syntax,</a:t>
            </a:r>
            <a:endParaRPr/>
          </a:p>
          <a:p>
            <a:pPr marL="639762" marR="0" lvl="1" indent="-246062" algn="l" rtl="0">
              <a:lnSpc>
                <a:spcPct val="100000"/>
              </a:lnSpc>
              <a:spcBef>
                <a:spcPts val="480"/>
              </a:spcBef>
              <a:spcAft>
                <a:spcPts val="0"/>
              </a:spcAft>
              <a:buClr>
                <a:schemeClr val="accent1"/>
              </a:buClr>
              <a:buSzPts val="2040"/>
              <a:buFont typeface="Noto Sans Symbols"/>
              <a:buChar char="⚫"/>
            </a:pPr>
            <a:r>
              <a:rPr lang="en-US" sz="2400" b="0" i="0" u="none" strike="noStrike" cap="none">
                <a:solidFill>
                  <a:schemeClr val="dk1"/>
                </a:solidFill>
                <a:latin typeface="Constantia"/>
                <a:ea typeface="Constantia"/>
                <a:cs typeface="Constantia"/>
                <a:sym typeface="Constantia"/>
              </a:rPr>
              <a:t>SAVEPOINT savepoint_name;</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68"/>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rmAutofit/>
          </a:bodyPr>
          <a:lstStyle/>
          <a:p>
            <a:pPr marL="0" lvl="0" indent="0" algn="l" rtl="0">
              <a:lnSpc>
                <a:spcPct val="100000"/>
              </a:lnSpc>
              <a:spcBef>
                <a:spcPts val="0"/>
              </a:spcBef>
              <a:spcAft>
                <a:spcPts val="0"/>
              </a:spcAft>
              <a:buClr>
                <a:schemeClr val="dk2"/>
              </a:buClr>
              <a:buSzPts val="4500"/>
              <a:buFont typeface="Calibri"/>
              <a:buNone/>
            </a:pPr>
            <a:r>
              <a:rPr lang="en-US" sz="4500" b="1" i="0" u="none">
                <a:solidFill>
                  <a:schemeClr val="dk2"/>
                </a:solidFill>
                <a:latin typeface="Calibri"/>
                <a:ea typeface="Calibri"/>
                <a:cs typeface="Calibri"/>
                <a:sym typeface="Calibri"/>
              </a:rPr>
              <a:t>DCL: Data Control Language</a:t>
            </a:r>
            <a:br>
              <a:rPr lang="en-US" sz="4500" b="1" i="0" u="none">
                <a:solidFill>
                  <a:schemeClr val="dk2"/>
                </a:solidFill>
                <a:latin typeface="Calibri"/>
                <a:ea typeface="Calibri"/>
                <a:cs typeface="Calibri"/>
                <a:sym typeface="Calibri"/>
              </a:rPr>
            </a:br>
            <a:endParaRPr/>
          </a:p>
        </p:txBody>
      </p:sp>
      <p:sp>
        <p:nvSpPr>
          <p:cNvPr id="505" name="Google Shape;505;p68"/>
          <p:cNvSpPr txBox="1">
            <a:spLocks noGrp="1"/>
          </p:cNvSpPr>
          <p:nvPr>
            <p:ph type="body" idx="1"/>
          </p:nvPr>
        </p:nvSpPr>
        <p:spPr>
          <a:xfrm>
            <a:off x="457200" y="1219200"/>
            <a:ext cx="8382000" cy="5334000"/>
          </a:xfrm>
          <a:prstGeom prst="rect">
            <a:avLst/>
          </a:prstGeom>
          <a:noFill/>
          <a:ln>
            <a:noFill/>
          </a:ln>
        </p:spPr>
        <p:txBody>
          <a:bodyPr spcFirstLastPara="1" wrap="square" lIns="91425" tIns="45700" rIns="91425" bIns="45700" anchor="t" anchorCtr="0">
            <a:normAutofit/>
          </a:bodyPr>
          <a:lstStyle/>
          <a:p>
            <a:pPr marL="273050" marR="0" lvl="0" indent="-273050" algn="l" rtl="0">
              <a:lnSpc>
                <a:spcPct val="90000"/>
              </a:lnSpc>
              <a:spcBef>
                <a:spcPts val="0"/>
              </a:spcBef>
              <a:spcAft>
                <a:spcPts val="0"/>
              </a:spcAft>
              <a:buClr>
                <a:srgbClr val="0BD0D9"/>
              </a:buClr>
              <a:buSzPts val="2280"/>
              <a:buFont typeface="Noto Sans Symbols"/>
              <a:buChar char="⚫"/>
            </a:pPr>
            <a:r>
              <a:rPr lang="en-US" sz="2400" b="0" i="0" u="none">
                <a:solidFill>
                  <a:schemeClr val="dk1"/>
                </a:solidFill>
                <a:latin typeface="Constantia"/>
                <a:ea typeface="Constantia"/>
                <a:cs typeface="Constantia"/>
                <a:sym typeface="Constantia"/>
              </a:rPr>
              <a:t>Data Control Language(DCL) is used to control privileges in Database. </a:t>
            </a:r>
            <a:endParaRPr/>
          </a:p>
          <a:p>
            <a:pPr marL="273050" marR="0" lvl="0" indent="-273050" algn="l" rtl="0">
              <a:lnSpc>
                <a:spcPct val="90000"/>
              </a:lnSpc>
              <a:spcBef>
                <a:spcPts val="480"/>
              </a:spcBef>
              <a:spcAft>
                <a:spcPts val="0"/>
              </a:spcAft>
              <a:buClr>
                <a:srgbClr val="0BD0D9"/>
              </a:buClr>
              <a:buSzPts val="2280"/>
              <a:buFont typeface="Noto Sans Symbols"/>
              <a:buChar char="⚫"/>
            </a:pPr>
            <a:r>
              <a:rPr lang="en-US" sz="2400" b="0" i="0" u="none">
                <a:solidFill>
                  <a:schemeClr val="dk1"/>
                </a:solidFill>
                <a:latin typeface="Constantia"/>
                <a:ea typeface="Constantia"/>
                <a:cs typeface="Constantia"/>
                <a:sym typeface="Constantia"/>
              </a:rPr>
              <a:t>To perform any operation in the database, such as for creating tables, sequences or views, a user needs privileges. Privileges are of two types,</a:t>
            </a:r>
            <a:endParaRPr/>
          </a:p>
          <a:p>
            <a:pPr marL="639762" marR="0" lvl="1" indent="-246062" algn="l" rtl="0">
              <a:lnSpc>
                <a:spcPct val="90000"/>
              </a:lnSpc>
              <a:spcBef>
                <a:spcPts val="440"/>
              </a:spcBef>
              <a:spcAft>
                <a:spcPts val="0"/>
              </a:spcAft>
              <a:buClr>
                <a:schemeClr val="accent1"/>
              </a:buClr>
              <a:buSzPts val="1870"/>
              <a:buFont typeface="Noto Sans Symbols"/>
              <a:buChar char="⚫"/>
            </a:pPr>
            <a:r>
              <a:rPr lang="en-US" sz="2200" b="1" i="0" u="none" strike="noStrike" cap="none">
                <a:solidFill>
                  <a:schemeClr val="dk1"/>
                </a:solidFill>
                <a:latin typeface="Constantia"/>
                <a:ea typeface="Constantia"/>
                <a:cs typeface="Constantia"/>
                <a:sym typeface="Constantia"/>
              </a:rPr>
              <a:t>System:</a:t>
            </a:r>
            <a:r>
              <a:rPr lang="en-US" sz="2200" b="0" i="0" u="none" strike="noStrike" cap="none">
                <a:solidFill>
                  <a:schemeClr val="dk1"/>
                </a:solidFill>
                <a:latin typeface="Constantia"/>
                <a:ea typeface="Constantia"/>
                <a:cs typeface="Constantia"/>
                <a:sym typeface="Constantia"/>
              </a:rPr>
              <a:t> This includes permissions for creating session, table, etc and all types of other system privileges.</a:t>
            </a:r>
            <a:endParaRPr/>
          </a:p>
          <a:p>
            <a:pPr marL="639762" marR="0" lvl="1" indent="-246062" algn="l" rtl="0">
              <a:lnSpc>
                <a:spcPct val="90000"/>
              </a:lnSpc>
              <a:spcBef>
                <a:spcPts val="440"/>
              </a:spcBef>
              <a:spcAft>
                <a:spcPts val="0"/>
              </a:spcAft>
              <a:buClr>
                <a:schemeClr val="accent1"/>
              </a:buClr>
              <a:buSzPts val="1870"/>
              <a:buFont typeface="Noto Sans Symbols"/>
              <a:buChar char="⚫"/>
            </a:pPr>
            <a:r>
              <a:rPr lang="en-US" sz="2200" b="1" i="0" u="none" strike="noStrike" cap="none">
                <a:solidFill>
                  <a:schemeClr val="dk1"/>
                </a:solidFill>
                <a:latin typeface="Constantia"/>
                <a:ea typeface="Constantia"/>
                <a:cs typeface="Constantia"/>
                <a:sym typeface="Constantia"/>
              </a:rPr>
              <a:t>Object:</a:t>
            </a:r>
            <a:r>
              <a:rPr lang="en-US" sz="2200" b="0" i="0" u="none" strike="noStrike" cap="none">
                <a:solidFill>
                  <a:schemeClr val="dk1"/>
                </a:solidFill>
                <a:latin typeface="Constantia"/>
                <a:ea typeface="Constantia"/>
                <a:cs typeface="Constantia"/>
                <a:sym typeface="Constantia"/>
              </a:rPr>
              <a:t> This includes permissions for any command or query to perform any operation on the database tables.</a:t>
            </a:r>
            <a:endParaRPr/>
          </a:p>
          <a:p>
            <a:pPr marL="273050" marR="0" lvl="0" indent="-273050" algn="l" rtl="0">
              <a:lnSpc>
                <a:spcPct val="90000"/>
              </a:lnSpc>
              <a:spcBef>
                <a:spcPts val="480"/>
              </a:spcBef>
              <a:spcAft>
                <a:spcPts val="0"/>
              </a:spcAft>
              <a:buClr>
                <a:srgbClr val="0BD0D9"/>
              </a:buClr>
              <a:buSzPts val="2280"/>
              <a:buFont typeface="Noto Sans Symbols"/>
              <a:buChar char="⚫"/>
            </a:pPr>
            <a:r>
              <a:rPr lang="en-US" sz="2400" b="0" i="0" u="none">
                <a:solidFill>
                  <a:schemeClr val="dk1"/>
                </a:solidFill>
                <a:latin typeface="Constantia"/>
                <a:ea typeface="Constantia"/>
                <a:cs typeface="Constantia"/>
                <a:sym typeface="Constantia"/>
              </a:rPr>
              <a:t>In DCL we have two commands,</a:t>
            </a:r>
            <a:endParaRPr/>
          </a:p>
          <a:p>
            <a:pPr marL="639762" marR="0" lvl="1" indent="-246062" algn="l" rtl="0">
              <a:lnSpc>
                <a:spcPct val="90000"/>
              </a:lnSpc>
              <a:spcBef>
                <a:spcPts val="440"/>
              </a:spcBef>
              <a:spcAft>
                <a:spcPts val="0"/>
              </a:spcAft>
              <a:buClr>
                <a:schemeClr val="accent1"/>
              </a:buClr>
              <a:buSzPts val="1870"/>
              <a:buFont typeface="Noto Sans Symbols"/>
              <a:buChar char="⚫"/>
            </a:pPr>
            <a:r>
              <a:rPr lang="en-US" sz="2200" b="0" i="0" u="none" strike="noStrike" cap="none">
                <a:solidFill>
                  <a:schemeClr val="dk1"/>
                </a:solidFill>
                <a:latin typeface="Constantia"/>
                <a:ea typeface="Constantia"/>
                <a:cs typeface="Constantia"/>
                <a:sym typeface="Constantia"/>
              </a:rPr>
              <a:t>GRANT: Used to provide any user access privileges or other privileges for the database.</a:t>
            </a:r>
            <a:endParaRPr/>
          </a:p>
          <a:p>
            <a:pPr marL="639762" marR="0" lvl="1" indent="-246062" algn="l" rtl="0">
              <a:lnSpc>
                <a:spcPct val="90000"/>
              </a:lnSpc>
              <a:spcBef>
                <a:spcPts val="440"/>
              </a:spcBef>
              <a:spcAft>
                <a:spcPts val="0"/>
              </a:spcAft>
              <a:buClr>
                <a:schemeClr val="accent1"/>
              </a:buClr>
              <a:buSzPts val="1870"/>
              <a:buFont typeface="Noto Sans Symbols"/>
              <a:buChar char="⚫"/>
            </a:pPr>
            <a:r>
              <a:rPr lang="en-US" sz="2200" b="0" i="0" u="none" strike="noStrike" cap="none">
                <a:solidFill>
                  <a:schemeClr val="dk1"/>
                </a:solidFill>
                <a:latin typeface="Constantia"/>
                <a:ea typeface="Constantia"/>
                <a:cs typeface="Constantia"/>
                <a:sym typeface="Constantia"/>
              </a:rPr>
              <a:t>REVOKE: Used to take back permissions from any user.</a:t>
            </a:r>
            <a:endParaRPr/>
          </a:p>
          <a:p>
            <a:pPr marL="639762" marR="0" lvl="1" indent="-246062" algn="l" rtl="0">
              <a:lnSpc>
                <a:spcPct val="90000"/>
              </a:lnSpc>
              <a:spcBef>
                <a:spcPts val="440"/>
              </a:spcBef>
              <a:spcAft>
                <a:spcPts val="0"/>
              </a:spcAft>
              <a:buClr>
                <a:schemeClr val="accent1"/>
              </a:buClr>
              <a:buSzPts val="1870"/>
              <a:buFont typeface="Noto Sans Symbols"/>
              <a:buNone/>
            </a:pPr>
            <a:br>
              <a:rPr lang="en-US" sz="2200" b="0" i="0" u="none" strike="noStrike" cap="none">
                <a:solidFill>
                  <a:schemeClr val="dk1"/>
                </a:solidFill>
                <a:latin typeface="Constantia"/>
                <a:ea typeface="Constantia"/>
                <a:cs typeface="Constantia"/>
                <a:sym typeface="Constantia"/>
              </a:rPr>
            </a:b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1" name="Google Shape;511;p69"/>
          <p:cNvSpPr txBox="1">
            <a:spLocks noGrp="1"/>
          </p:cNvSpPr>
          <p:nvPr>
            <p:ph type="body" idx="1"/>
          </p:nvPr>
        </p:nvSpPr>
        <p:spPr>
          <a:xfrm>
            <a:off x="457200" y="1935162"/>
            <a:ext cx="8229600" cy="4389437"/>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Create a user</a:t>
            </a:r>
            <a:endParaRPr/>
          </a:p>
          <a:p>
            <a:pPr marL="639762" marR="0" lvl="1" indent="-246062" algn="l" rtl="0">
              <a:lnSpc>
                <a:spcPct val="100000"/>
              </a:lnSpc>
              <a:spcBef>
                <a:spcPts val="480"/>
              </a:spcBef>
              <a:spcAft>
                <a:spcPts val="0"/>
              </a:spcAft>
              <a:buClr>
                <a:schemeClr val="accent1"/>
              </a:buClr>
              <a:buSzPts val="2040"/>
              <a:buFont typeface="Noto Sans Symbols"/>
              <a:buChar char="⚫"/>
            </a:pPr>
            <a:r>
              <a:rPr lang="en-US" sz="2400" b="0" i="0" u="none" strike="noStrike" cap="none">
                <a:solidFill>
                  <a:schemeClr val="dk1"/>
                </a:solidFill>
                <a:latin typeface="Constantia"/>
                <a:ea typeface="Constantia"/>
                <a:cs typeface="Constantia"/>
                <a:sym typeface="Constantia"/>
              </a:rPr>
              <a:t>create user &lt;username&gt; identified by "&lt;password&gt;";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7"/>
          <p:cNvSpPr txBox="1">
            <a:spLocks noGrp="1"/>
          </p:cNvSpPr>
          <p:nvPr>
            <p:ph type="title"/>
          </p:nvPr>
        </p:nvSpPr>
        <p:spPr>
          <a:xfrm>
            <a:off x="541337" y="474662"/>
            <a:ext cx="8061325" cy="677862"/>
          </a:xfrm>
          <a:prstGeom prst="rect">
            <a:avLst/>
          </a:prstGeom>
          <a:noFill/>
          <a:ln>
            <a:noFill/>
          </a:ln>
        </p:spPr>
        <p:txBody>
          <a:bodyPr spcFirstLastPara="1" wrap="square" lIns="0" tIns="45700" rIns="0" bIns="0" anchor="b" anchorCtr="0">
            <a:normAutofit/>
          </a:bodyPr>
          <a:lstStyle/>
          <a:p>
            <a:pPr marL="0" lvl="0" indent="0" algn="l" rtl="0">
              <a:lnSpc>
                <a:spcPct val="100000"/>
              </a:lnSpc>
              <a:spcBef>
                <a:spcPts val="0"/>
              </a:spcBef>
              <a:spcAft>
                <a:spcPts val="0"/>
              </a:spcAft>
              <a:buClr>
                <a:schemeClr val="dk2"/>
              </a:buClr>
              <a:buSzPts val="4500"/>
              <a:buFont typeface="Calibri"/>
              <a:buNone/>
            </a:pPr>
            <a:r>
              <a:rPr lang="en-US" sz="4500" b="0" i="0" u="none">
                <a:solidFill>
                  <a:schemeClr val="dk2"/>
                </a:solidFill>
                <a:latin typeface="Calibri"/>
                <a:ea typeface="Calibri"/>
                <a:cs typeface="Calibri"/>
                <a:sym typeface="Calibri"/>
              </a:rPr>
              <a:t>Create Table Statement</a:t>
            </a:r>
            <a:endParaRPr/>
          </a:p>
        </p:txBody>
      </p:sp>
      <p:sp>
        <p:nvSpPr>
          <p:cNvPr id="160" name="Google Shape;160;p7"/>
          <p:cNvSpPr txBox="1">
            <a:spLocks noGrp="1"/>
          </p:cNvSpPr>
          <p:nvPr>
            <p:ph type="body" idx="1"/>
          </p:nvPr>
        </p:nvSpPr>
        <p:spPr>
          <a:xfrm>
            <a:off x="536575" y="1219200"/>
            <a:ext cx="8455025" cy="5540375"/>
          </a:xfrm>
          <a:prstGeom prst="rect">
            <a:avLst/>
          </a:prstGeom>
          <a:noFill/>
          <a:ln>
            <a:noFill/>
          </a:ln>
        </p:spPr>
        <p:txBody>
          <a:bodyPr spcFirstLastPara="1" wrap="square" lIns="91425" tIns="45700" rIns="91425" bIns="45700" anchor="t" anchorCtr="0">
            <a:normAutofit/>
          </a:bodyPr>
          <a:lstStyle/>
          <a:p>
            <a:pPr marL="457200" lvl="0" indent="-457200" algn="just" rtl="0">
              <a:lnSpc>
                <a:spcPct val="90000"/>
              </a:lnSpc>
              <a:spcBef>
                <a:spcPts val="0"/>
              </a:spcBef>
              <a:spcAft>
                <a:spcPts val="0"/>
              </a:spcAft>
              <a:buClr>
                <a:srgbClr val="0BD0D9"/>
              </a:buClr>
              <a:buSzPts val="2470"/>
              <a:buFont typeface="Arial"/>
              <a:buChar char="•"/>
            </a:pPr>
            <a:r>
              <a:rPr lang="en-US" sz="2600" b="0" i="0" u="none">
                <a:solidFill>
                  <a:schemeClr val="dk1"/>
                </a:solidFill>
                <a:latin typeface="Constantia"/>
                <a:ea typeface="Constantia"/>
                <a:cs typeface="Constantia"/>
                <a:sym typeface="Constantia"/>
              </a:rPr>
              <a:t>Create statement is used to create database schema and to define the type and structure of the data to be stored in the database.</a:t>
            </a:r>
            <a:endParaRPr/>
          </a:p>
          <a:p>
            <a:pPr marL="457200" lvl="0" indent="-457200" algn="just" rtl="0">
              <a:lnSpc>
                <a:spcPct val="90000"/>
              </a:lnSpc>
              <a:spcBef>
                <a:spcPts val="520"/>
              </a:spcBef>
              <a:spcAft>
                <a:spcPts val="0"/>
              </a:spcAft>
              <a:buClr>
                <a:srgbClr val="0BD0D9"/>
              </a:buClr>
              <a:buSzPts val="2470"/>
              <a:buFont typeface="Arial"/>
              <a:buChar char="•"/>
            </a:pPr>
            <a:r>
              <a:rPr lang="en-US" sz="2600" b="0" i="0" u="none">
                <a:solidFill>
                  <a:schemeClr val="dk1"/>
                </a:solidFill>
                <a:latin typeface="Constantia"/>
                <a:ea typeface="Constantia"/>
                <a:cs typeface="Constantia"/>
                <a:sym typeface="Constantia"/>
              </a:rPr>
              <a:t>The create table defines each column of table uniquely</a:t>
            </a:r>
            <a:endParaRPr/>
          </a:p>
          <a:p>
            <a:pPr marL="457200" lvl="0" indent="-457200" algn="just" rtl="0">
              <a:lnSpc>
                <a:spcPct val="90000"/>
              </a:lnSpc>
              <a:spcBef>
                <a:spcPts val="520"/>
              </a:spcBef>
              <a:spcAft>
                <a:spcPts val="0"/>
              </a:spcAft>
              <a:buClr>
                <a:srgbClr val="0BD0D9"/>
              </a:buClr>
              <a:buSzPts val="2470"/>
              <a:buFont typeface="Arial"/>
              <a:buChar char="•"/>
            </a:pPr>
            <a:r>
              <a:rPr lang="en-US" sz="2600" b="0" i="0" u="none">
                <a:solidFill>
                  <a:schemeClr val="dk1"/>
                </a:solidFill>
                <a:latin typeface="Constantia"/>
                <a:ea typeface="Constantia"/>
                <a:cs typeface="Constantia"/>
                <a:sym typeface="Constantia"/>
              </a:rPr>
              <a:t>Each table column definition is separated from other by comma</a:t>
            </a:r>
            <a:endParaRPr/>
          </a:p>
          <a:p>
            <a:pPr marL="457200" lvl="0" indent="-457200" algn="just" rtl="0">
              <a:lnSpc>
                <a:spcPct val="90000"/>
              </a:lnSpc>
              <a:spcBef>
                <a:spcPts val="520"/>
              </a:spcBef>
              <a:spcAft>
                <a:spcPts val="0"/>
              </a:spcAft>
              <a:buClr>
                <a:srgbClr val="0BD0D9"/>
              </a:buClr>
              <a:buSzPts val="2470"/>
              <a:buFont typeface="Arial"/>
              <a:buChar char="•"/>
            </a:pPr>
            <a:r>
              <a:rPr lang="en-US" sz="2600" b="0" i="0" u="none">
                <a:solidFill>
                  <a:schemeClr val="dk1"/>
                </a:solidFill>
                <a:latin typeface="Constantia"/>
                <a:ea typeface="Constantia"/>
                <a:cs typeface="Constantia"/>
                <a:sym typeface="Constantia"/>
              </a:rPr>
              <a:t>SQL statement is terminated by semicolon</a:t>
            </a:r>
            <a:endParaRPr/>
          </a:p>
          <a:p>
            <a:pPr marL="457200" lvl="0" indent="-300355" algn="just" rtl="0">
              <a:lnSpc>
                <a:spcPct val="9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457200" lvl="0" indent="-457200" algn="just" rtl="0">
              <a:lnSpc>
                <a:spcPct val="9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Rules for creating a name of table:</a:t>
            </a:r>
            <a:endParaRPr/>
          </a:p>
          <a:p>
            <a:pPr marL="457200" lvl="0" indent="-457200" algn="just" rtl="0">
              <a:lnSpc>
                <a:spcPct val="90000"/>
              </a:lnSpc>
              <a:spcBef>
                <a:spcPts val="520"/>
              </a:spcBef>
              <a:spcAft>
                <a:spcPts val="0"/>
              </a:spcAft>
              <a:buClr>
                <a:srgbClr val="0BD0D9"/>
              </a:buClr>
              <a:buSzPts val="2470"/>
              <a:buFont typeface="Arial"/>
              <a:buChar char="•"/>
            </a:pPr>
            <a:r>
              <a:rPr lang="en-US" sz="2600" b="0" i="0" u="none">
                <a:solidFill>
                  <a:schemeClr val="dk1"/>
                </a:solidFill>
                <a:latin typeface="Constantia"/>
                <a:ea typeface="Constantia"/>
                <a:cs typeface="Constantia"/>
                <a:sym typeface="Constantia"/>
              </a:rPr>
              <a:t>Can have up to maximum of 30 characters</a:t>
            </a:r>
            <a:endParaRPr/>
          </a:p>
          <a:p>
            <a:pPr marL="457200" lvl="0" indent="-457200" algn="just" rtl="0">
              <a:lnSpc>
                <a:spcPct val="90000"/>
              </a:lnSpc>
              <a:spcBef>
                <a:spcPts val="520"/>
              </a:spcBef>
              <a:spcAft>
                <a:spcPts val="0"/>
              </a:spcAft>
              <a:buClr>
                <a:srgbClr val="0BD0D9"/>
              </a:buClr>
              <a:buSzPts val="2470"/>
              <a:buFont typeface="Arial"/>
              <a:buChar char="•"/>
            </a:pPr>
            <a:r>
              <a:rPr lang="en-US" sz="2600" b="0" i="0" u="none">
                <a:solidFill>
                  <a:schemeClr val="dk1"/>
                </a:solidFill>
                <a:latin typeface="Constantia"/>
                <a:ea typeface="Constantia"/>
                <a:cs typeface="Constantia"/>
                <a:sym typeface="Constantia"/>
              </a:rPr>
              <a:t>A-Z, a-z alphabets and 0-9 numbers are allowed </a:t>
            </a:r>
            <a:endParaRPr/>
          </a:p>
          <a:p>
            <a:pPr marL="457200" lvl="0" indent="-457200" algn="just" rtl="0">
              <a:lnSpc>
                <a:spcPct val="90000"/>
              </a:lnSpc>
              <a:spcBef>
                <a:spcPts val="520"/>
              </a:spcBef>
              <a:spcAft>
                <a:spcPts val="0"/>
              </a:spcAft>
              <a:buClr>
                <a:srgbClr val="0BD0D9"/>
              </a:buClr>
              <a:buSzPts val="2470"/>
              <a:buFont typeface="Arial"/>
              <a:buChar char="•"/>
            </a:pPr>
            <a:r>
              <a:rPr lang="en-US" sz="2600" b="0" i="0" u="none">
                <a:solidFill>
                  <a:schemeClr val="dk1"/>
                </a:solidFill>
                <a:latin typeface="Constantia"/>
                <a:ea typeface="Constantia"/>
                <a:cs typeface="Constantia"/>
                <a:sym typeface="Constantia"/>
              </a:rPr>
              <a:t>Should begin with an alphabet</a:t>
            </a:r>
            <a:endParaRPr/>
          </a:p>
          <a:p>
            <a:pPr marL="457200" lvl="0" indent="-457200" algn="just" rtl="0">
              <a:lnSpc>
                <a:spcPct val="90000"/>
              </a:lnSpc>
              <a:spcBef>
                <a:spcPts val="520"/>
              </a:spcBef>
              <a:spcAft>
                <a:spcPts val="0"/>
              </a:spcAft>
              <a:buClr>
                <a:srgbClr val="0BD0D9"/>
              </a:buClr>
              <a:buSzPts val="2470"/>
              <a:buFont typeface="Arial"/>
              <a:buChar char="•"/>
            </a:pPr>
            <a:r>
              <a:rPr lang="en-US" sz="2600" b="0" i="0" u="none">
                <a:solidFill>
                  <a:schemeClr val="dk1"/>
                </a:solidFill>
                <a:latin typeface="Constantia"/>
                <a:ea typeface="Constantia"/>
                <a:cs typeface="Constantia"/>
                <a:sym typeface="Constantia"/>
              </a:rPr>
              <a:t>Reserve words are not allowed</a:t>
            </a:r>
            <a:endParaRPr/>
          </a:p>
          <a:p>
            <a:pPr marL="273050" lvl="0" indent="-116204" algn="l" rtl="0">
              <a:spcBef>
                <a:spcPts val="520"/>
              </a:spcBef>
              <a:spcAft>
                <a:spcPts val="0"/>
              </a:spcAft>
              <a:buSzPts val="2470"/>
              <a:buNone/>
            </a:pPr>
            <a:endParaRPr sz="2600" b="0" i="0" u="none">
              <a:solidFill>
                <a:schemeClr val="dk1"/>
              </a:solidFill>
              <a:latin typeface="Constantia"/>
              <a:ea typeface="Constantia"/>
              <a:cs typeface="Constantia"/>
              <a:sym typeface="Constantia"/>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7" name="Google Shape;517;p70"/>
          <p:cNvSpPr txBox="1">
            <a:spLocks noGrp="1"/>
          </p:cNvSpPr>
          <p:nvPr>
            <p:ph type="body" idx="1"/>
          </p:nvPr>
        </p:nvSpPr>
        <p:spPr>
          <a:xfrm>
            <a:off x="457200" y="1935162"/>
            <a:ext cx="8229600" cy="4389437"/>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Allow a User to create session</a:t>
            </a:r>
            <a:endParaRPr/>
          </a:p>
          <a:p>
            <a:pPr marL="639762" marR="0" lvl="1" indent="-246062" algn="l" rtl="0">
              <a:lnSpc>
                <a:spcPct val="100000"/>
              </a:lnSpc>
              <a:spcBef>
                <a:spcPts val="480"/>
              </a:spcBef>
              <a:spcAft>
                <a:spcPts val="0"/>
              </a:spcAft>
              <a:buClr>
                <a:schemeClr val="accent1"/>
              </a:buClr>
              <a:buSzPts val="2040"/>
              <a:buFont typeface="Noto Sans Symbols"/>
              <a:buChar char="⚫"/>
            </a:pPr>
            <a:r>
              <a:rPr lang="en-US" sz="2400" b="0" i="0" u="none" strike="noStrike" cap="none">
                <a:solidFill>
                  <a:schemeClr val="dk1"/>
                </a:solidFill>
                <a:latin typeface="Constantia"/>
                <a:ea typeface="Constantia"/>
                <a:cs typeface="Constantia"/>
                <a:sym typeface="Constantia"/>
              </a:rPr>
              <a:t>When we create a user in SQL, it is not even allowed to login and create a session until and unless proper permissions/privileges are granted to the user.</a:t>
            </a:r>
            <a:endParaRPr/>
          </a:p>
          <a:p>
            <a:pPr marL="639762" marR="0" lvl="1" indent="-246062" algn="l" rtl="0">
              <a:lnSpc>
                <a:spcPct val="100000"/>
              </a:lnSpc>
              <a:spcBef>
                <a:spcPts val="480"/>
              </a:spcBef>
              <a:spcAft>
                <a:spcPts val="0"/>
              </a:spcAft>
              <a:buClr>
                <a:schemeClr val="accent1"/>
              </a:buClr>
              <a:buSzPts val="2040"/>
              <a:buFont typeface="Noto Sans Symbols"/>
              <a:buChar char="⚫"/>
            </a:pPr>
            <a:r>
              <a:rPr lang="en-US" sz="2400" b="0" i="0" u="none" strike="noStrike" cap="none">
                <a:solidFill>
                  <a:schemeClr val="dk1"/>
                </a:solidFill>
                <a:latin typeface="Constantia"/>
                <a:ea typeface="Constantia"/>
                <a:cs typeface="Constantia"/>
                <a:sym typeface="Constantia"/>
              </a:rPr>
              <a:t>Following command can be used to grant the session creating privileges-</a:t>
            </a:r>
            <a:endParaRPr/>
          </a:p>
          <a:p>
            <a:pPr marL="639762" marR="0" lvl="1" indent="-246062" algn="l" rtl="0">
              <a:lnSpc>
                <a:spcPct val="100000"/>
              </a:lnSpc>
              <a:spcBef>
                <a:spcPts val="480"/>
              </a:spcBef>
              <a:spcAft>
                <a:spcPts val="0"/>
              </a:spcAft>
              <a:buClr>
                <a:schemeClr val="accent1"/>
              </a:buClr>
              <a:buSzPts val="2040"/>
              <a:buFont typeface="Noto Sans Symbols"/>
              <a:buChar char="⚫"/>
            </a:pPr>
            <a:r>
              <a:rPr lang="en-US" sz="2400" b="0" i="0" u="none" strike="noStrike" cap="none">
                <a:solidFill>
                  <a:schemeClr val="dk1"/>
                </a:solidFill>
                <a:latin typeface="Constantia"/>
                <a:ea typeface="Constantia"/>
                <a:cs typeface="Constantia"/>
                <a:sym typeface="Constantia"/>
              </a:rPr>
              <a:t>GRANT CREATE SESSION TO username;</a:t>
            </a:r>
            <a:endParaRPr/>
          </a:p>
          <a:p>
            <a:pPr marL="273050" marR="0" lvl="0" indent="-128270" algn="l" rtl="0">
              <a:spcBef>
                <a:spcPts val="480"/>
              </a:spcBef>
              <a:spcAft>
                <a:spcPts val="0"/>
              </a:spcAft>
              <a:buClr>
                <a:srgbClr val="0BD0D9"/>
              </a:buClr>
              <a:buSzPts val="2280"/>
              <a:buFont typeface="Noto Sans Symbols"/>
              <a:buNone/>
            </a:pPr>
            <a:endParaRPr sz="2400" b="0" i="0" u="none" strike="noStrike" cap="none">
              <a:solidFill>
                <a:schemeClr val="dk1"/>
              </a:solidFill>
              <a:latin typeface="Constantia"/>
              <a:ea typeface="Constantia"/>
              <a:cs typeface="Constantia"/>
              <a:sym typeface="Constantia"/>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3" name="Google Shape;523;p71"/>
          <p:cNvSpPr txBox="1">
            <a:spLocks noGrp="1"/>
          </p:cNvSpPr>
          <p:nvPr>
            <p:ph type="body" idx="1"/>
          </p:nvPr>
        </p:nvSpPr>
        <p:spPr>
          <a:xfrm>
            <a:off x="457200" y="1935162"/>
            <a:ext cx="8229600" cy="4389437"/>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Allow a User to create table</a:t>
            </a:r>
            <a:endParaRPr/>
          </a:p>
          <a:p>
            <a:pPr marL="639762" marR="0" lvl="1" indent="-246062" algn="l" rtl="0">
              <a:lnSpc>
                <a:spcPct val="100000"/>
              </a:lnSpc>
              <a:spcBef>
                <a:spcPts val="480"/>
              </a:spcBef>
              <a:spcAft>
                <a:spcPts val="0"/>
              </a:spcAft>
              <a:buClr>
                <a:schemeClr val="accent1"/>
              </a:buClr>
              <a:buSzPts val="2040"/>
              <a:buFont typeface="Noto Sans Symbols"/>
              <a:buChar char="⚫"/>
            </a:pPr>
            <a:r>
              <a:rPr lang="en-US" sz="2400" b="0" i="0" u="none" strike="noStrike" cap="none">
                <a:solidFill>
                  <a:schemeClr val="dk1"/>
                </a:solidFill>
                <a:latin typeface="Constantia"/>
                <a:ea typeface="Constantia"/>
                <a:cs typeface="Constantia"/>
                <a:sym typeface="Constantia"/>
              </a:rPr>
              <a:t>To allow a user to create tables in the database, we can use the below command,</a:t>
            </a:r>
            <a:endParaRPr/>
          </a:p>
          <a:p>
            <a:pPr marL="639762" marR="0" lvl="1" indent="-246062" algn="l" rtl="0">
              <a:lnSpc>
                <a:spcPct val="100000"/>
              </a:lnSpc>
              <a:spcBef>
                <a:spcPts val="480"/>
              </a:spcBef>
              <a:spcAft>
                <a:spcPts val="0"/>
              </a:spcAft>
              <a:buClr>
                <a:schemeClr val="accent1"/>
              </a:buClr>
              <a:buSzPts val="2040"/>
              <a:buFont typeface="Noto Sans Symbols"/>
              <a:buChar char="⚫"/>
            </a:pPr>
            <a:r>
              <a:rPr lang="en-US" sz="2400" b="0" i="0" u="none" strike="noStrike" cap="none">
                <a:solidFill>
                  <a:schemeClr val="dk1"/>
                </a:solidFill>
                <a:latin typeface="Constantia"/>
                <a:ea typeface="Constantia"/>
                <a:cs typeface="Constantia"/>
                <a:sym typeface="Constantia"/>
              </a:rPr>
              <a:t>GRANT CREATE TABLE TO username;</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9" name="Google Shape;529;p72"/>
          <p:cNvSpPr txBox="1">
            <a:spLocks noGrp="1"/>
          </p:cNvSpPr>
          <p:nvPr>
            <p:ph type="body" idx="1"/>
          </p:nvPr>
        </p:nvSpPr>
        <p:spPr>
          <a:xfrm>
            <a:off x="457200" y="1935162"/>
            <a:ext cx="8229600" cy="4389437"/>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Grant permission to drop any table</a:t>
            </a:r>
            <a:endParaRPr/>
          </a:p>
          <a:p>
            <a:pPr marL="639762" marR="0" lvl="1" indent="-246062" algn="l" rtl="0">
              <a:lnSpc>
                <a:spcPct val="100000"/>
              </a:lnSpc>
              <a:spcBef>
                <a:spcPts val="480"/>
              </a:spcBef>
              <a:spcAft>
                <a:spcPts val="0"/>
              </a:spcAft>
              <a:buClr>
                <a:schemeClr val="accent1"/>
              </a:buClr>
              <a:buSzPts val="2040"/>
              <a:buFont typeface="Noto Sans Symbols"/>
              <a:buChar char="⚫"/>
            </a:pPr>
            <a:r>
              <a:rPr lang="en-US" sz="2400" b="0" i="0" u="none" strike="noStrike" cap="none">
                <a:solidFill>
                  <a:schemeClr val="dk1"/>
                </a:solidFill>
                <a:latin typeface="Constantia"/>
                <a:ea typeface="Constantia"/>
                <a:cs typeface="Constantia"/>
                <a:sym typeface="Constantia"/>
              </a:rPr>
              <a:t>As the title suggests, if you want to allow user to drop any table from the database, then grant this privilege to the user,</a:t>
            </a:r>
            <a:endParaRPr/>
          </a:p>
          <a:p>
            <a:pPr marL="639762" marR="0" lvl="1" indent="-246062" algn="l" rtl="0">
              <a:lnSpc>
                <a:spcPct val="100000"/>
              </a:lnSpc>
              <a:spcBef>
                <a:spcPts val="480"/>
              </a:spcBef>
              <a:spcAft>
                <a:spcPts val="0"/>
              </a:spcAft>
              <a:buClr>
                <a:schemeClr val="accent1"/>
              </a:buClr>
              <a:buSzPts val="2040"/>
              <a:buFont typeface="Noto Sans Symbols"/>
              <a:buChar char="⚫"/>
            </a:pPr>
            <a:r>
              <a:rPr lang="en-US" sz="2400" b="0" i="0" u="none" strike="noStrike" cap="none">
                <a:solidFill>
                  <a:schemeClr val="dk1"/>
                </a:solidFill>
                <a:latin typeface="Constantia"/>
                <a:ea typeface="Constantia"/>
                <a:cs typeface="Constantia"/>
                <a:sym typeface="Constantia"/>
              </a:rPr>
              <a:t>GRANT DROP ANY TABLE TO username</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5" name="Google Shape;535;p73"/>
          <p:cNvSpPr txBox="1">
            <a:spLocks noGrp="1"/>
          </p:cNvSpPr>
          <p:nvPr>
            <p:ph type="body" idx="1"/>
          </p:nvPr>
        </p:nvSpPr>
        <p:spPr>
          <a:xfrm>
            <a:off x="457200" y="1935162"/>
            <a:ext cx="8229600" cy="4389437"/>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To take back Permissions</a:t>
            </a:r>
            <a:endParaRPr/>
          </a:p>
          <a:p>
            <a:pPr marL="639762" marR="0" lvl="1" indent="-246062" algn="l" rtl="0">
              <a:lnSpc>
                <a:spcPct val="100000"/>
              </a:lnSpc>
              <a:spcBef>
                <a:spcPts val="480"/>
              </a:spcBef>
              <a:spcAft>
                <a:spcPts val="0"/>
              </a:spcAft>
              <a:buClr>
                <a:schemeClr val="accent1"/>
              </a:buClr>
              <a:buSzPts val="2040"/>
              <a:buFont typeface="Noto Sans Symbols"/>
              <a:buChar char="⚫"/>
            </a:pPr>
            <a:r>
              <a:rPr lang="en-US" sz="2400" b="0" i="0" u="none" strike="noStrike" cap="none">
                <a:solidFill>
                  <a:schemeClr val="dk1"/>
                </a:solidFill>
                <a:latin typeface="Constantia"/>
                <a:ea typeface="Constantia"/>
                <a:cs typeface="Constantia"/>
                <a:sym typeface="Constantia"/>
              </a:rPr>
              <a:t>And, if you want to take back the privileges from any user, use the REVOKE command.</a:t>
            </a:r>
            <a:endParaRPr/>
          </a:p>
          <a:p>
            <a:pPr marL="639762" marR="0" lvl="1" indent="-246062" algn="l" rtl="0">
              <a:lnSpc>
                <a:spcPct val="100000"/>
              </a:lnSpc>
              <a:spcBef>
                <a:spcPts val="480"/>
              </a:spcBef>
              <a:spcAft>
                <a:spcPts val="0"/>
              </a:spcAft>
              <a:buClr>
                <a:schemeClr val="accent1"/>
              </a:buClr>
              <a:buSzPts val="2040"/>
              <a:buFont typeface="Noto Sans Symbols"/>
              <a:buChar char="⚫"/>
            </a:pPr>
            <a:r>
              <a:rPr lang="en-US" sz="2400" b="0" i="0" u="none" strike="noStrike" cap="none">
                <a:solidFill>
                  <a:schemeClr val="dk1"/>
                </a:solidFill>
                <a:latin typeface="Constantia"/>
                <a:ea typeface="Constantia"/>
                <a:cs typeface="Constantia"/>
                <a:sym typeface="Constantia"/>
              </a:rPr>
              <a:t>REVOKE CREATE TABLE FROM username</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74"/>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n-US" sz="5000" b="0" i="0" u="none">
                <a:solidFill>
                  <a:schemeClr val="dk2"/>
                </a:solidFill>
                <a:latin typeface="Calibri"/>
                <a:ea typeface="Calibri"/>
                <a:cs typeface="Calibri"/>
                <a:sym typeface="Calibri"/>
              </a:rPr>
              <a:t>Sub query</a:t>
            </a:r>
            <a:endParaRPr/>
          </a:p>
        </p:txBody>
      </p:sp>
      <p:graphicFrame>
        <p:nvGraphicFramePr>
          <p:cNvPr id="541" name="Google Shape;541;p74"/>
          <p:cNvGraphicFramePr/>
          <p:nvPr/>
        </p:nvGraphicFramePr>
        <p:xfrm>
          <a:off x="457200" y="1935162"/>
          <a:ext cx="8229600" cy="2225650"/>
        </p:xfrm>
        <a:graphic>
          <a:graphicData uri="http://schemas.openxmlformats.org/drawingml/2006/table">
            <a:tbl>
              <a:tblPr>
                <a:noFill/>
                <a:tableStyleId>{8BF942C6-8AED-4DD6-9FBF-58BF44414DB3}</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1475">
                <a:tc>
                  <a:txBody>
                    <a:bodyPr/>
                    <a:lstStyle/>
                    <a:p>
                      <a:pPr marL="0" marR="0" lvl="0" indent="0" algn="l" rtl="0">
                        <a:lnSpc>
                          <a:spcPct val="100000"/>
                        </a:lnSpc>
                        <a:spcBef>
                          <a:spcPts val="0"/>
                        </a:spcBef>
                        <a:spcAft>
                          <a:spcPts val="0"/>
                        </a:spcAft>
                        <a:buClr>
                          <a:srgbClr val="FFFFFF"/>
                        </a:buClr>
                        <a:buSzPts val="1800"/>
                        <a:buFont typeface="Constantia"/>
                        <a:buNone/>
                      </a:pPr>
                      <a:r>
                        <a:rPr lang="en-US" sz="1800" b="1" i="0" u="none" strike="noStrike" cap="none">
                          <a:solidFill>
                            <a:srgbClr val="FFFFFF"/>
                          </a:solidFill>
                          <a:latin typeface="Constantia"/>
                          <a:ea typeface="Constantia"/>
                          <a:cs typeface="Constantia"/>
                          <a:sym typeface="Constantia"/>
                        </a:rPr>
                        <a:t>E_ID</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Constantia"/>
                        <a:buNone/>
                      </a:pPr>
                      <a:r>
                        <a:rPr lang="en-US" sz="1800" b="1" i="0" u="none" strike="noStrike" cap="none">
                          <a:solidFill>
                            <a:srgbClr val="FFFFFF"/>
                          </a:solidFill>
                          <a:latin typeface="Constantia"/>
                          <a:ea typeface="Constantia"/>
                          <a:cs typeface="Constantia"/>
                          <a:sym typeface="Constantia"/>
                        </a:rPr>
                        <a:t>E_Name</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Constantia"/>
                        <a:buNone/>
                      </a:pPr>
                      <a:r>
                        <a:rPr lang="en-US" sz="1800" b="1" i="0" u="none" strike="noStrike" cap="none">
                          <a:solidFill>
                            <a:srgbClr val="FFFFFF"/>
                          </a:solidFill>
                          <a:latin typeface="Constantia"/>
                          <a:ea typeface="Constantia"/>
                          <a:cs typeface="Constantia"/>
                          <a:sym typeface="Constantia"/>
                        </a:rPr>
                        <a:t>Dept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Constantia"/>
                        <a:buNone/>
                      </a:pPr>
                      <a:r>
                        <a:rPr lang="en-US" sz="1800" b="1" i="0" u="none" strike="noStrike" cap="none">
                          <a:solidFill>
                            <a:srgbClr val="FFFFFF"/>
                          </a:solidFill>
                          <a:latin typeface="Constantia"/>
                          <a:ea typeface="Constantia"/>
                          <a:cs typeface="Constantia"/>
                          <a:sym typeface="Constantia"/>
                        </a:rPr>
                        <a:t>Salary</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69875">
                <a:tc>
                  <a:txBody>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CD5EA"/>
                    </a:solidFill>
                  </a:tcPr>
                </a:tc>
                <a:tc>
                  <a:txBody>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Ram</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CD5EA"/>
                    </a:solidFill>
                  </a:tcPr>
                </a:tc>
                <a:tc>
                  <a:txBody>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HR</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CD5EA"/>
                    </a:solidFill>
                  </a:tcPr>
                </a:tc>
                <a:tc>
                  <a:txBody>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10000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CD5EA"/>
                    </a:solidFill>
                  </a:tcPr>
                </a:tc>
                <a:extLst>
                  <a:ext uri="{0D108BD9-81ED-4DB2-BD59-A6C34878D82A}">
                    <a16:rowId xmlns:a16="http://schemas.microsoft.com/office/drawing/2014/main" val="10001"/>
                  </a:ext>
                </a:extLst>
              </a:tr>
              <a:tr h="371475">
                <a:tc>
                  <a:txBody>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7EBF5"/>
                    </a:solidFill>
                  </a:tcPr>
                </a:tc>
                <a:tc>
                  <a:txBody>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Amrit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7EBF5"/>
                    </a:solidFill>
                  </a:tcPr>
                </a:tc>
                <a:tc>
                  <a:txBody>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MRKT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7EBF5"/>
                    </a:solidFill>
                  </a:tcPr>
                </a:tc>
                <a:tc>
                  <a:txBody>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20000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7EBF5"/>
                    </a:solidFill>
                  </a:tcPr>
                </a:tc>
                <a:extLst>
                  <a:ext uri="{0D108BD9-81ED-4DB2-BD59-A6C34878D82A}">
                    <a16:rowId xmlns:a16="http://schemas.microsoft.com/office/drawing/2014/main" val="10002"/>
                  </a:ext>
                </a:extLst>
              </a:tr>
              <a:tr h="369875">
                <a:tc>
                  <a:txBody>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CD5EA"/>
                    </a:solidFill>
                  </a:tcPr>
                </a:tc>
                <a:tc>
                  <a:txBody>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Ravi</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CD5EA"/>
                    </a:solidFill>
                  </a:tcPr>
                </a:tc>
                <a:tc>
                  <a:txBody>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HR</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CD5EA"/>
                    </a:solidFill>
                  </a:tcPr>
                </a:tc>
                <a:tc>
                  <a:txBody>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30000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CD5EA"/>
                    </a:solidFill>
                  </a:tcPr>
                </a:tc>
                <a:extLst>
                  <a:ext uri="{0D108BD9-81ED-4DB2-BD59-A6C34878D82A}">
                    <a16:rowId xmlns:a16="http://schemas.microsoft.com/office/drawing/2014/main" val="10003"/>
                  </a:ext>
                </a:extLst>
              </a:tr>
              <a:tr h="371475">
                <a:tc>
                  <a:txBody>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4</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7EBF5"/>
                    </a:solidFill>
                  </a:tcPr>
                </a:tc>
                <a:tc>
                  <a:txBody>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Nitin</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7EBF5"/>
                    </a:solidFill>
                  </a:tcPr>
                </a:tc>
                <a:tc>
                  <a:txBody>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MRKT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7EBF5"/>
                    </a:solidFill>
                  </a:tcPr>
                </a:tc>
                <a:tc>
                  <a:txBody>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40000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7EBF5"/>
                    </a:solidFill>
                  </a:tcPr>
                </a:tc>
                <a:extLst>
                  <a:ext uri="{0D108BD9-81ED-4DB2-BD59-A6C34878D82A}">
                    <a16:rowId xmlns:a16="http://schemas.microsoft.com/office/drawing/2014/main" val="10004"/>
                  </a:ext>
                </a:extLst>
              </a:tr>
              <a:tr h="371475">
                <a:tc>
                  <a:txBody>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5</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CD5EA"/>
                    </a:solidFill>
                  </a:tcPr>
                </a:tc>
                <a:tc>
                  <a:txBody>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Megha</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CD5EA"/>
                    </a:solidFill>
                  </a:tcPr>
                </a:tc>
                <a:tc>
                  <a:txBody>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IT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CD5EA"/>
                    </a:solidFill>
                  </a:tcPr>
                </a:tc>
                <a:tc>
                  <a:txBody>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50000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CD5EA"/>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75"/>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600"/>
              <a:buFont typeface="Calibri"/>
              <a:buNone/>
            </a:pPr>
            <a:r>
              <a:rPr lang="en-US" sz="3600" b="0" i="0" u="none">
                <a:solidFill>
                  <a:schemeClr val="dk2"/>
                </a:solidFill>
                <a:latin typeface="Calibri"/>
                <a:ea typeface="Calibri"/>
                <a:cs typeface="Calibri"/>
                <a:sym typeface="Calibri"/>
              </a:rPr>
              <a:t>Write a SQL query to display maximum salary.</a:t>
            </a:r>
            <a:endParaRPr/>
          </a:p>
        </p:txBody>
      </p:sp>
      <p:sp>
        <p:nvSpPr>
          <p:cNvPr id="547" name="Google Shape;547;p75"/>
          <p:cNvSpPr txBox="1">
            <a:spLocks noGrp="1"/>
          </p:cNvSpPr>
          <p:nvPr>
            <p:ph type="body" idx="1"/>
          </p:nvPr>
        </p:nvSpPr>
        <p:spPr>
          <a:xfrm>
            <a:off x="457200" y="1935162"/>
            <a:ext cx="8229600" cy="4389437"/>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Select Max(Salary) from Emp;</a:t>
            </a:r>
            <a:endParaRPr/>
          </a:p>
          <a:p>
            <a:pPr marL="273050" marR="0" lvl="0" indent="-116204"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273050" marR="0" lvl="0" indent="-116204"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Write a SQL query to display employee name who is taking maximum salary.(Subquery)</a:t>
            </a:r>
            <a:endParaRPr/>
          </a:p>
          <a:p>
            <a:pPr marL="273050" marR="0" lvl="0" indent="-273050" algn="l" rtl="0">
              <a:lnSpc>
                <a:spcPct val="100000"/>
              </a:lnSpc>
              <a:spcBef>
                <a:spcPts val="52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Select E_Name from Emp where Salary=(Select Max(Salary) from Emp);</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76"/>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200"/>
              <a:buFont typeface="Calibri"/>
              <a:buNone/>
            </a:pPr>
            <a:r>
              <a:rPr lang="en-US" sz="3200" b="0" i="0" u="none">
                <a:solidFill>
                  <a:schemeClr val="dk2"/>
                </a:solidFill>
                <a:latin typeface="Calibri"/>
                <a:ea typeface="Calibri"/>
                <a:cs typeface="Calibri"/>
                <a:sym typeface="Calibri"/>
              </a:rPr>
              <a:t>Write SQL query to display second highest salary from Emp table</a:t>
            </a:r>
            <a:endParaRPr/>
          </a:p>
        </p:txBody>
      </p:sp>
      <p:sp>
        <p:nvSpPr>
          <p:cNvPr id="553" name="Google Shape;553;p76"/>
          <p:cNvSpPr txBox="1">
            <a:spLocks noGrp="1"/>
          </p:cNvSpPr>
          <p:nvPr>
            <p:ph type="body" idx="1"/>
          </p:nvPr>
        </p:nvSpPr>
        <p:spPr>
          <a:xfrm>
            <a:off x="457200" y="1935162"/>
            <a:ext cx="8229600" cy="4389437"/>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Select Max(Salary) from Emp where salary&lt;&gt;(select Max(Salary) from Emp);</a:t>
            </a:r>
            <a:endParaRPr/>
          </a:p>
          <a:p>
            <a:pPr marL="273050" marR="0" lvl="0" indent="-273050"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273050" marR="0" lvl="0" indent="-273050"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Write SQL query to display employee name who is taking second highest salary.</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9" name="Google Shape;559;p77"/>
          <p:cNvSpPr txBox="1">
            <a:spLocks noGrp="1"/>
          </p:cNvSpPr>
          <p:nvPr>
            <p:ph type="body" idx="1"/>
          </p:nvPr>
        </p:nvSpPr>
        <p:spPr>
          <a:xfrm>
            <a:off x="457200" y="1935162"/>
            <a:ext cx="8229600" cy="4389437"/>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Select E_Name from Emp where Salary=(Select Max(Salary) from Emp where Salary&lt;&gt;(Select Max(Salary) from Emp));</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78"/>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600"/>
              <a:buFont typeface="Calibri"/>
              <a:buNone/>
            </a:pPr>
            <a:r>
              <a:rPr lang="en-US" sz="3600" b="0" i="0" u="none">
                <a:solidFill>
                  <a:schemeClr val="dk2"/>
                </a:solidFill>
                <a:latin typeface="Calibri"/>
                <a:ea typeface="Calibri"/>
                <a:cs typeface="Calibri"/>
                <a:sym typeface="Calibri"/>
              </a:rPr>
              <a:t>Write a query to display all the dept names along with its no. of emps working in that.</a:t>
            </a:r>
            <a:endParaRPr/>
          </a:p>
        </p:txBody>
      </p:sp>
      <p:sp>
        <p:nvSpPr>
          <p:cNvPr id="565" name="Google Shape;565;p78"/>
          <p:cNvSpPr txBox="1">
            <a:spLocks noGrp="1"/>
          </p:cNvSpPr>
          <p:nvPr>
            <p:ph type="body" idx="1"/>
          </p:nvPr>
        </p:nvSpPr>
        <p:spPr>
          <a:xfrm>
            <a:off x="457200" y="1935162"/>
            <a:ext cx="8229600" cy="4389437"/>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Select dept, Count(*)  from Emp Group by dept;</a:t>
            </a:r>
            <a:endParaRPr/>
          </a:p>
          <a:p>
            <a:pPr marL="273050" marR="0" lvl="0" indent="-116204"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273050" marR="0" lvl="0" indent="-116204"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273050" marR="0" lvl="0" indent="-116204"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Write a query to display highest salary department wise and name of emp who is taking highest salary.</a:t>
            </a:r>
            <a:endParaRPr/>
          </a:p>
          <a:p>
            <a:pPr marL="273050" marR="0" lvl="0" indent="-116204"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273050" marR="0" lvl="0" indent="-116204" algn="l" rtl="0">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1" name="Google Shape;571;p79"/>
          <p:cNvSpPr txBox="1">
            <a:spLocks noGrp="1"/>
          </p:cNvSpPr>
          <p:nvPr>
            <p:ph type="body" idx="1"/>
          </p:nvPr>
        </p:nvSpPr>
        <p:spPr>
          <a:xfrm>
            <a:off x="457200" y="1935162"/>
            <a:ext cx="8229600" cy="4389437"/>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Select E_name from Emp where salary IN (Select Max(Salary) from Emp group by dept);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8"/>
          <p:cNvSpPr txBox="1">
            <a:spLocks noGrp="1"/>
          </p:cNvSpPr>
          <p:nvPr>
            <p:ph type="title"/>
          </p:nvPr>
        </p:nvSpPr>
        <p:spPr>
          <a:xfrm>
            <a:off x="-1295400" y="846137"/>
            <a:ext cx="10287000" cy="677862"/>
          </a:xfrm>
          <a:prstGeom prst="rect">
            <a:avLst/>
          </a:prstGeom>
          <a:noFill/>
          <a:ln>
            <a:noFill/>
          </a:ln>
        </p:spPr>
        <p:txBody>
          <a:bodyPr spcFirstLastPara="1" wrap="square" lIns="0" tIns="0" rIns="0" bIns="0" anchor="b" anchorCtr="0">
            <a:spAutoFit/>
          </a:bodyPr>
          <a:lstStyle/>
          <a:p>
            <a:pPr marL="2006600" lvl="0" indent="0" algn="l" rtl="0">
              <a:lnSpc>
                <a:spcPct val="100000"/>
              </a:lnSpc>
              <a:spcBef>
                <a:spcPts val="0"/>
              </a:spcBef>
              <a:spcAft>
                <a:spcPts val="0"/>
              </a:spcAft>
              <a:buClr>
                <a:schemeClr val="dk2"/>
              </a:buClr>
              <a:buSzPts val="5000"/>
              <a:buFont typeface="Calibri"/>
              <a:buNone/>
            </a:pPr>
            <a:r>
              <a:rPr lang="en-US" sz="5000" b="0" i="0" u="none">
                <a:solidFill>
                  <a:schemeClr val="dk2"/>
                </a:solidFill>
                <a:latin typeface="Calibri"/>
                <a:ea typeface="Calibri"/>
                <a:cs typeface="Calibri"/>
                <a:sym typeface="Calibri"/>
              </a:rPr>
              <a:t>Syntax of Create Table Statement</a:t>
            </a:r>
            <a:endParaRPr/>
          </a:p>
        </p:txBody>
      </p:sp>
      <p:sp>
        <p:nvSpPr>
          <p:cNvPr id="166" name="Google Shape;166;p8"/>
          <p:cNvSpPr txBox="1"/>
          <p:nvPr/>
        </p:nvSpPr>
        <p:spPr>
          <a:xfrm>
            <a:off x="762000" y="2057400"/>
            <a:ext cx="8001000" cy="4800600"/>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Constantia"/>
                <a:ea typeface="Constantia"/>
                <a:cs typeface="Constantia"/>
                <a:sym typeface="Constantia"/>
              </a:rPr>
              <a:t>CREATE TABLE table_name ( column1 datatype, column2 datatype, column3 datatype, .... );</a:t>
            </a:r>
            <a:endParaRPr/>
          </a:p>
          <a:p>
            <a:pPr marL="457200" marR="0" lvl="0" indent="-254000" algn="l" rtl="0">
              <a:lnSpc>
                <a:spcPct val="100000"/>
              </a:lnSpc>
              <a:spcBef>
                <a:spcPts val="0"/>
              </a:spcBef>
              <a:spcAft>
                <a:spcPts val="0"/>
              </a:spcAft>
              <a:buClr>
                <a:schemeClr val="dk1"/>
              </a:buClr>
              <a:buSzPts val="3200"/>
              <a:buFont typeface="Arial"/>
              <a:buNone/>
            </a:pPr>
            <a:endParaRPr sz="3200" b="0" i="0" u="none">
              <a:solidFill>
                <a:schemeClr val="dk1"/>
              </a:solidFill>
              <a:latin typeface="Constantia"/>
              <a:ea typeface="Constantia"/>
              <a:cs typeface="Constantia"/>
              <a:sym typeface="Constantia"/>
            </a:endParaRPr>
          </a:p>
          <a:p>
            <a:pPr marL="457200" marR="0" lvl="0" indent="-4572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Constantia"/>
                <a:ea typeface="Constantia"/>
                <a:cs typeface="Constantia"/>
                <a:sym typeface="Constantia"/>
              </a:rPr>
              <a:t>Example: </a:t>
            </a:r>
            <a:endParaRPr/>
          </a:p>
          <a:p>
            <a:pPr marL="457200" marR="0" lvl="0" indent="-457200" algn="just" rtl="0">
              <a:lnSpc>
                <a:spcPct val="100000"/>
              </a:lnSpc>
              <a:spcBef>
                <a:spcPts val="0"/>
              </a:spcBef>
              <a:spcAft>
                <a:spcPts val="0"/>
              </a:spcAft>
              <a:buClr>
                <a:schemeClr val="dk1"/>
              </a:buClr>
              <a:buSzPts val="3200"/>
              <a:buFont typeface="Constantia"/>
              <a:buNone/>
            </a:pPr>
            <a:r>
              <a:rPr lang="en-US" sz="3200" b="0" i="0" u="none">
                <a:solidFill>
                  <a:schemeClr val="dk1"/>
                </a:solidFill>
                <a:latin typeface="Constantia"/>
                <a:ea typeface="Constantia"/>
                <a:cs typeface="Constantia"/>
                <a:sym typeface="Constantia"/>
              </a:rPr>
              <a:t>CREATE TABLE Person ( PersonID int, LastName varchar(255), FirstName varchar(255), Address varchar(255), City varchar(255) );</a:t>
            </a:r>
            <a:endParaRPr/>
          </a:p>
          <a:p>
            <a:pPr marL="457200" marR="0" lvl="0" indent="-457200" algn="l" rtl="0">
              <a:lnSpc>
                <a:spcPct val="100000"/>
              </a:lnSpc>
              <a:spcBef>
                <a:spcPts val="0"/>
              </a:spcBef>
              <a:spcAft>
                <a:spcPts val="0"/>
              </a:spcAft>
              <a:buClr>
                <a:schemeClr val="dk1"/>
              </a:buClr>
              <a:buSzPts val="3200"/>
              <a:buFont typeface="Arial"/>
              <a:buNone/>
            </a:pPr>
            <a:endParaRPr sz="3200" b="0" i="0" u="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None/>
            </a:pPr>
            <a:endParaRPr sz="3200" b="0" i="0" u="none">
              <a:solidFill>
                <a:schemeClr val="dk1"/>
              </a:solidFill>
              <a:latin typeface="Constantia"/>
              <a:ea typeface="Constantia"/>
              <a:cs typeface="Constantia"/>
              <a:sym typeface="Constantia"/>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80"/>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600"/>
              <a:buFont typeface="Calibri"/>
              <a:buNone/>
            </a:pPr>
            <a:r>
              <a:rPr lang="en-US" sz="3600" b="0" i="0" u="none">
                <a:solidFill>
                  <a:schemeClr val="dk2"/>
                </a:solidFill>
                <a:latin typeface="Calibri"/>
                <a:ea typeface="Calibri"/>
                <a:cs typeface="Calibri"/>
                <a:sym typeface="Calibri"/>
              </a:rPr>
              <a:t>Write a query to display all the dept names where no. of emps are less than 2.</a:t>
            </a:r>
            <a:endParaRPr/>
          </a:p>
        </p:txBody>
      </p:sp>
      <p:sp>
        <p:nvSpPr>
          <p:cNvPr id="577" name="Google Shape;577;p80"/>
          <p:cNvSpPr txBox="1">
            <a:spLocks noGrp="1"/>
          </p:cNvSpPr>
          <p:nvPr>
            <p:ph type="body" idx="1"/>
          </p:nvPr>
        </p:nvSpPr>
        <p:spPr>
          <a:xfrm>
            <a:off x="457200" y="1935162"/>
            <a:ext cx="8229600" cy="4389437"/>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Select dept from Emp Group By Dept having Count(*)&lt;2;</a:t>
            </a:r>
            <a:endParaRPr/>
          </a:p>
          <a:p>
            <a:pPr marL="273050" marR="0" lvl="0" indent="-116204"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273050" marR="0" lvl="0" indent="-116204"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Write a query to display name of employees where no. of employee less than 2.</a:t>
            </a:r>
            <a:endParaRPr/>
          </a:p>
          <a:p>
            <a:pPr marL="273050" marR="0" lvl="0" indent="-273050"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273050" marR="0" lvl="0" indent="-273050" algn="l" rtl="0">
              <a:lnSpc>
                <a:spcPct val="100000"/>
              </a:lnSpc>
              <a:spcBef>
                <a:spcPts val="52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Select E_Name from Emp where dept IN(Select dept from Emp Group By Dept having Count(*)&lt;2);</a:t>
            </a:r>
            <a:endParaRPr/>
          </a:p>
          <a:p>
            <a:pPr marL="273050" marR="0" lvl="0" indent="-116204" algn="l" rtl="0">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9"/>
          <p:cNvSpPr txBox="1">
            <a:spLocks noGrp="1"/>
          </p:cNvSpPr>
          <p:nvPr>
            <p:ph type="title"/>
          </p:nvPr>
        </p:nvSpPr>
        <p:spPr>
          <a:xfrm>
            <a:off x="-1066800" y="846137"/>
            <a:ext cx="10210800" cy="677862"/>
          </a:xfrm>
          <a:prstGeom prst="rect">
            <a:avLst/>
          </a:prstGeom>
          <a:noFill/>
          <a:ln>
            <a:noFill/>
          </a:ln>
        </p:spPr>
        <p:txBody>
          <a:bodyPr spcFirstLastPara="1" wrap="square" lIns="0" tIns="0" rIns="0" bIns="0" anchor="b" anchorCtr="0">
            <a:spAutoFit/>
          </a:bodyPr>
          <a:lstStyle/>
          <a:p>
            <a:pPr marL="2006600" lvl="0" indent="0" algn="l" rtl="0">
              <a:lnSpc>
                <a:spcPct val="100000"/>
              </a:lnSpc>
              <a:spcBef>
                <a:spcPts val="0"/>
              </a:spcBef>
              <a:spcAft>
                <a:spcPts val="0"/>
              </a:spcAft>
              <a:buClr>
                <a:schemeClr val="dk2"/>
              </a:buClr>
              <a:buSzPts val="5000"/>
              <a:buFont typeface="Calibri"/>
              <a:buNone/>
            </a:pPr>
            <a:r>
              <a:rPr lang="en-US" sz="5000" b="0" i="0" u="none">
                <a:solidFill>
                  <a:schemeClr val="dk2"/>
                </a:solidFill>
                <a:latin typeface="Calibri"/>
                <a:ea typeface="Calibri"/>
                <a:cs typeface="Calibri"/>
                <a:sym typeface="Calibri"/>
              </a:rPr>
              <a:t>Create table using another table</a:t>
            </a:r>
            <a:endParaRPr/>
          </a:p>
        </p:txBody>
      </p:sp>
      <p:sp>
        <p:nvSpPr>
          <p:cNvPr id="172" name="Google Shape;172;p9"/>
          <p:cNvSpPr txBox="1"/>
          <p:nvPr/>
        </p:nvSpPr>
        <p:spPr>
          <a:xfrm>
            <a:off x="304800" y="1708150"/>
            <a:ext cx="8301037" cy="3989387"/>
          </a:xfrm>
          <a:prstGeom prst="rect">
            <a:avLst/>
          </a:prstGeom>
          <a:noFill/>
          <a:ln>
            <a:noFill/>
          </a:ln>
        </p:spPr>
        <p:txBody>
          <a:bodyPr spcFirstLastPara="1" wrap="square" lIns="0" tIns="0" rIns="0" bIns="0" anchor="t" anchorCtr="0">
            <a:spAutoFit/>
          </a:bodyPr>
          <a:lstStyle/>
          <a:p>
            <a:pPr marL="469900" marR="0" lvl="0" indent="-457200" algn="just" rtl="0">
              <a:lnSpc>
                <a:spcPct val="90000"/>
              </a:lnSpc>
              <a:spcBef>
                <a:spcPts val="0"/>
              </a:spcBef>
              <a:spcAft>
                <a:spcPts val="0"/>
              </a:spcAft>
              <a:buClr>
                <a:schemeClr val="dk1"/>
              </a:buClr>
              <a:buSzPts val="3200"/>
              <a:buFont typeface="Arial"/>
              <a:buChar char="•"/>
            </a:pPr>
            <a:r>
              <a:rPr lang="en-US" sz="3200" b="0" i="0" u="none">
                <a:solidFill>
                  <a:schemeClr val="dk1"/>
                </a:solidFill>
                <a:latin typeface="Constantia"/>
                <a:ea typeface="Constantia"/>
                <a:cs typeface="Constantia"/>
                <a:sym typeface="Constantia"/>
              </a:rPr>
              <a:t>A copy of an existing table can be created using a combination of the CREATE TABLE statement and the SELECT statement.</a:t>
            </a:r>
            <a:endParaRPr/>
          </a:p>
          <a:p>
            <a:pPr marL="469900" marR="0" lvl="0" indent="-457200" algn="just" rtl="0">
              <a:lnSpc>
                <a:spcPct val="90000"/>
              </a:lnSpc>
              <a:spcBef>
                <a:spcPts val="0"/>
              </a:spcBef>
              <a:spcAft>
                <a:spcPts val="0"/>
              </a:spcAft>
              <a:buClr>
                <a:schemeClr val="dk1"/>
              </a:buClr>
              <a:buSzPts val="3200"/>
              <a:buFont typeface="Arial"/>
              <a:buNone/>
            </a:pPr>
            <a:endParaRPr sz="3200" b="0" i="0" u="none">
              <a:solidFill>
                <a:schemeClr val="dk1"/>
              </a:solidFill>
              <a:latin typeface="Constantia"/>
              <a:ea typeface="Constantia"/>
              <a:cs typeface="Constantia"/>
              <a:sym typeface="Constantia"/>
            </a:endParaRPr>
          </a:p>
          <a:p>
            <a:pPr marL="469900" marR="0" lvl="0" indent="-457200" algn="just" rtl="0">
              <a:lnSpc>
                <a:spcPct val="90000"/>
              </a:lnSpc>
              <a:spcBef>
                <a:spcPts val="0"/>
              </a:spcBef>
              <a:spcAft>
                <a:spcPts val="0"/>
              </a:spcAft>
              <a:buClr>
                <a:schemeClr val="dk1"/>
              </a:buClr>
              <a:buSzPts val="3200"/>
              <a:buFont typeface="Constantia"/>
              <a:buNone/>
            </a:pPr>
            <a:r>
              <a:rPr lang="en-US" sz="3200" b="0" i="0" u="none">
                <a:solidFill>
                  <a:schemeClr val="dk1"/>
                </a:solidFill>
                <a:latin typeface="Constantia"/>
                <a:ea typeface="Constantia"/>
                <a:cs typeface="Constantia"/>
                <a:sym typeface="Constantia"/>
              </a:rPr>
              <a:t>Syntax:</a:t>
            </a:r>
            <a:endParaRPr/>
          </a:p>
          <a:p>
            <a:pPr marL="469900" marR="0" lvl="0" indent="-457200" algn="just" rtl="0">
              <a:lnSpc>
                <a:spcPct val="90000"/>
              </a:lnSpc>
              <a:spcBef>
                <a:spcPts val="0"/>
              </a:spcBef>
              <a:spcAft>
                <a:spcPts val="0"/>
              </a:spcAft>
              <a:buClr>
                <a:schemeClr val="dk1"/>
              </a:buClr>
              <a:buSzPts val="3200"/>
              <a:buFont typeface="Constantia"/>
              <a:buNone/>
            </a:pPr>
            <a:r>
              <a:rPr lang="en-US" sz="3200" b="0" i="0" u="none">
                <a:solidFill>
                  <a:schemeClr val="dk1"/>
                </a:solidFill>
                <a:latin typeface="Constantia"/>
                <a:ea typeface="Constantia"/>
                <a:cs typeface="Constantia"/>
                <a:sym typeface="Constantia"/>
              </a:rPr>
              <a:t>CREATE TABLE new_table_name AS SELECT column1, column2,...</a:t>
            </a:r>
            <a:endParaRPr/>
          </a:p>
          <a:p>
            <a:pPr marL="469900" marR="0" lvl="0" indent="-457200" algn="just" rtl="0">
              <a:lnSpc>
                <a:spcPct val="90000"/>
              </a:lnSpc>
              <a:spcBef>
                <a:spcPts val="0"/>
              </a:spcBef>
              <a:spcAft>
                <a:spcPts val="0"/>
              </a:spcAft>
              <a:buClr>
                <a:schemeClr val="dk1"/>
              </a:buClr>
              <a:buSzPts val="3200"/>
              <a:buFont typeface="Constantia"/>
              <a:buNone/>
            </a:pPr>
            <a:r>
              <a:rPr lang="en-US" sz="3200" b="0" i="0" u="none">
                <a:solidFill>
                  <a:schemeClr val="dk1"/>
                </a:solidFill>
                <a:latin typeface="Constantia"/>
                <a:ea typeface="Constantia"/>
                <a:cs typeface="Constantia"/>
                <a:sym typeface="Constantia"/>
              </a:rPr>
              <a:t>FROM existing_table_name;</a:t>
            </a:r>
            <a:endParaRPr/>
          </a:p>
          <a:p>
            <a:pPr marL="0" marR="0" lvl="0" indent="0" algn="l" rtl="0">
              <a:lnSpc>
                <a:spcPct val="100000"/>
              </a:lnSpc>
              <a:spcBef>
                <a:spcPts val="0"/>
              </a:spcBef>
              <a:spcAft>
                <a:spcPts val="0"/>
              </a:spcAft>
              <a:buNone/>
            </a:pPr>
            <a:endParaRPr sz="3200" b="0" i="0" u="none">
              <a:solidFill>
                <a:schemeClr val="dk1"/>
              </a:solidFill>
              <a:latin typeface="Constantia"/>
              <a:ea typeface="Constantia"/>
              <a:cs typeface="Constantia"/>
              <a:sym typeface="Constantia"/>
            </a:endParaRPr>
          </a:p>
        </p:txBody>
      </p:sp>
    </p:spTree>
  </p:cSld>
  <p:clrMapOvr>
    <a:masterClrMapping/>
  </p:clrMapOvr>
</p:sld>
</file>

<file path=ppt/theme/theme1.xml><?xml version="1.0" encoding="utf-8"?>
<a:theme xmlns:a="http://schemas.openxmlformats.org/drawingml/2006/main" name="1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3551</Words>
  <Application>Microsoft Office PowerPoint</Application>
  <PresentationFormat>On-screen Show (4:3)</PresentationFormat>
  <Paragraphs>487</Paragraphs>
  <Slides>80</Slides>
  <Notes>80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80</vt:i4>
      </vt:variant>
    </vt:vector>
  </HeadingPairs>
  <TitlesOfParts>
    <vt:vector size="91" baseType="lpstr">
      <vt:lpstr>Calibri</vt:lpstr>
      <vt:lpstr>Consolas</vt:lpstr>
      <vt:lpstr>Constantia</vt:lpstr>
      <vt:lpstr>Verdana</vt:lpstr>
      <vt:lpstr>Times New Roman</vt:lpstr>
      <vt:lpstr>Arial</vt:lpstr>
      <vt:lpstr>Noto Sans Symbols</vt:lpstr>
      <vt:lpstr>1_Flow</vt:lpstr>
      <vt:lpstr>Flow</vt:lpstr>
      <vt:lpstr>2_Flow</vt:lpstr>
      <vt:lpstr>3_Flow</vt:lpstr>
      <vt:lpstr>SQL COMMANDS</vt:lpstr>
      <vt:lpstr>INTRODUCTION</vt:lpstr>
      <vt:lpstr>Datatypes</vt:lpstr>
      <vt:lpstr>PowerPoint Presentation</vt:lpstr>
      <vt:lpstr>DDL: Data Definition Language </vt:lpstr>
      <vt:lpstr>PowerPoint Presentation</vt:lpstr>
      <vt:lpstr>Create Table Statement</vt:lpstr>
      <vt:lpstr>Syntax of Create Table Statement</vt:lpstr>
      <vt:lpstr>Create table using another table</vt:lpstr>
      <vt:lpstr>Example of creating table from another table:</vt:lpstr>
      <vt:lpstr>Alter Table Statement</vt:lpstr>
      <vt:lpstr>PowerPoint Presentation</vt:lpstr>
      <vt:lpstr>PowerPoint Presentation</vt:lpstr>
      <vt:lpstr>PowerPoint Presentation</vt:lpstr>
      <vt:lpstr>PowerPoint Presentation</vt:lpstr>
      <vt:lpstr>PowerPoint Presentation</vt:lpstr>
      <vt:lpstr>PowerPoint Presentation</vt:lpstr>
      <vt:lpstr>RENAME TABLE COMMAND</vt:lpstr>
      <vt:lpstr>DML: Data Manipulation Language</vt:lpstr>
      <vt:lpstr>PowerPoint Presentation</vt:lpstr>
      <vt:lpstr>PowerPoint Presentation</vt:lpstr>
      <vt:lpstr>PowerPoint Presentation</vt:lpstr>
      <vt:lpstr>PowerPoint Presentation</vt:lpstr>
      <vt:lpstr>Selected columns and all rows </vt:lpstr>
      <vt:lpstr>Selected Rows and All Columns</vt:lpstr>
      <vt:lpstr>   Selected columns and selected rows </vt:lpstr>
      <vt:lpstr>   SQL ORDER BY Keyword </vt:lpstr>
      <vt:lpstr>  ORDER BY Syntax </vt:lpstr>
      <vt:lpstr>Eliminating duplicate rows while using select statement</vt:lpstr>
      <vt:lpstr>PowerPoint Presentation</vt:lpstr>
      <vt:lpstr>Removal of Specific Rows </vt:lpstr>
      <vt:lpstr>Updating the Contents of a Table</vt:lpstr>
      <vt:lpstr>Renaming Tables</vt:lpstr>
      <vt:lpstr>Arithmetic Operators</vt:lpstr>
      <vt:lpstr>PowerPoint Presentation</vt:lpstr>
      <vt:lpstr>Alias with Select Command</vt:lpstr>
      <vt:lpstr>PowerPoint Presentation</vt:lpstr>
      <vt:lpstr>Concatenation Operator</vt:lpstr>
      <vt:lpstr>SQL LIKE Operator</vt:lpstr>
      <vt:lpstr>PowerPoint Presentation</vt:lpstr>
      <vt:lpstr>PowerPoint Presentation</vt:lpstr>
      <vt:lpstr>PowerPoint Presentation</vt:lpstr>
      <vt:lpstr>PowerPoint Presentation</vt:lpstr>
      <vt:lpstr>SQL IN Operator</vt:lpstr>
      <vt:lpstr>OR</vt:lpstr>
      <vt:lpstr>The SQL BETWEEN Operator</vt:lpstr>
      <vt:lpstr>PowerPoint Presentation</vt:lpstr>
      <vt:lpstr>BETWEEN with IN Example</vt:lpstr>
      <vt:lpstr> SQL Aggregate Functions</vt:lpstr>
      <vt:lpstr>PowerPoint Presentation</vt:lpstr>
      <vt:lpstr>    AVG() </vt:lpstr>
      <vt:lpstr>GROUP BY</vt:lpstr>
      <vt:lpstr>PowerPoint Presentation</vt:lpstr>
      <vt:lpstr>PowerPoint Presentation</vt:lpstr>
      <vt:lpstr>PowerPoint Presentation</vt:lpstr>
      <vt:lpstr>PowerPoint Presentation</vt:lpstr>
      <vt:lpstr>PowerPoint Presentation</vt:lpstr>
      <vt:lpstr> HAVING</vt:lpstr>
      <vt:lpstr>PowerPoint Presentation</vt:lpstr>
      <vt:lpstr>Write a query to display departments where the number of employee is greater than 2</vt:lpstr>
      <vt:lpstr>Write a query to find the department for which the sum of salaries of employees is more than 10000.</vt:lpstr>
      <vt:lpstr>Write a query to find the sum of salaries of employee that lives at the same location</vt:lpstr>
      <vt:lpstr>TCL: Transaction Control Language </vt:lpstr>
      <vt:lpstr>PowerPoint Presentation</vt:lpstr>
      <vt:lpstr>COMMIT command </vt:lpstr>
      <vt:lpstr>ROLLBACK command </vt:lpstr>
      <vt:lpstr>SAVEPOINT command </vt:lpstr>
      <vt:lpstr>DCL: Data Control Language </vt:lpstr>
      <vt:lpstr>PowerPoint Presentation</vt:lpstr>
      <vt:lpstr>PowerPoint Presentation</vt:lpstr>
      <vt:lpstr>PowerPoint Presentation</vt:lpstr>
      <vt:lpstr>PowerPoint Presentation</vt:lpstr>
      <vt:lpstr>PowerPoint Presentation</vt:lpstr>
      <vt:lpstr>Sub query</vt:lpstr>
      <vt:lpstr>Write a SQL query to display maximum salary.</vt:lpstr>
      <vt:lpstr>Write SQL query to display second highest salary from Emp table</vt:lpstr>
      <vt:lpstr>PowerPoint Presentation</vt:lpstr>
      <vt:lpstr>Write a query to display all the dept names along with its no. of emps working in that.</vt:lpstr>
      <vt:lpstr>PowerPoint Presentation</vt:lpstr>
      <vt:lpstr>Write a query to display all the dept names where no. of emps are less than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COMMANDS</dc:title>
  <dc:creator>ASHU</dc:creator>
  <cp:lastModifiedBy>SHREY GARG</cp:lastModifiedBy>
  <cp:revision>1</cp:revision>
  <dcterms:created xsi:type="dcterms:W3CDTF">2018-08-21T06:58:59Z</dcterms:created>
  <dcterms:modified xsi:type="dcterms:W3CDTF">2023-05-25T16:52:48Z</dcterms:modified>
</cp:coreProperties>
</file>