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4"/>
  </p:notesMasterIdLst>
  <p:sldIdLst>
    <p:sldId id="257" r:id="rId3"/>
    <p:sldId id="283" r:id="rId4"/>
    <p:sldId id="260" r:id="rId5"/>
    <p:sldId id="261" r:id="rId6"/>
    <p:sldId id="262" r:id="rId7"/>
    <p:sldId id="263" r:id="rId8"/>
    <p:sldId id="264" r:id="rId9"/>
    <p:sldId id="277" r:id="rId10"/>
    <p:sldId id="286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3" r:id="rId20"/>
    <p:sldId id="288" r:id="rId21"/>
    <p:sldId id="274" r:id="rId22"/>
    <p:sldId id="275" r:id="rId23"/>
    <p:sldId id="284" r:id="rId24"/>
    <p:sldId id="276" r:id="rId25"/>
    <p:sldId id="285" r:id="rId26"/>
    <p:sldId id="289" r:id="rId27"/>
    <p:sldId id="287" r:id="rId28"/>
    <p:sldId id="290" r:id="rId29"/>
    <p:sldId id="291" r:id="rId30"/>
    <p:sldId id="292" r:id="rId31"/>
    <p:sldId id="279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47"/>
    <a:srgbClr val="FFE5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7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CSE101-Lec#21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Dynamic memory management</a:t>
            </a:r>
            <a:endParaRPr lang="en-US" sz="4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The name </a:t>
            </a:r>
            <a:r>
              <a:rPr lang="en-IN" sz="2400" dirty="0" err="1"/>
              <a:t>calloc</a:t>
            </a:r>
            <a:r>
              <a:rPr lang="en-IN" sz="2400" dirty="0"/>
              <a:t> stands for "contiguous allocation".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It provides access to memory, which is available for dynamic allocation of variable-sized blocks of memory.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Syntax: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nitems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/>
              <a:t>calloc</a:t>
            </a:r>
            <a:r>
              <a:rPr lang="en-IN" sz="2400" dirty="0"/>
              <a:t> is similar to </a:t>
            </a:r>
            <a:r>
              <a:rPr lang="en-IN" sz="2400" dirty="0" err="1"/>
              <a:t>malloc</a:t>
            </a:r>
            <a:r>
              <a:rPr lang="en-IN" sz="2400" dirty="0"/>
              <a:t>, but the main </a:t>
            </a:r>
            <a:r>
              <a:rPr lang="en-IN" sz="2400" b="1" dirty="0"/>
              <a:t>difference</a:t>
            </a:r>
            <a:r>
              <a:rPr lang="en-IN" sz="2400" dirty="0"/>
              <a:t> is that the values stored in the allocated memory space is </a:t>
            </a:r>
            <a:r>
              <a:rPr lang="en-IN" sz="2400" b="1" dirty="0"/>
              <a:t>zero</a:t>
            </a:r>
            <a:r>
              <a:rPr lang="en-IN" sz="2400" dirty="0"/>
              <a:t> by default. With </a:t>
            </a:r>
            <a:r>
              <a:rPr lang="en-IN" sz="2400" dirty="0" err="1"/>
              <a:t>malloc</a:t>
            </a:r>
            <a:r>
              <a:rPr lang="en-IN" sz="2400" dirty="0"/>
              <a:t>, the allocated memory could have any garbage value.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 requires </a:t>
            </a:r>
            <a:r>
              <a:rPr lang="en-IN" sz="2400" b="1" dirty="0"/>
              <a:t>two arguments</a:t>
            </a:r>
            <a:r>
              <a:rPr lang="en-IN" sz="2400" dirty="0"/>
              <a:t>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first</a:t>
            </a:r>
            <a:r>
              <a:rPr lang="en-IN" sz="2400" dirty="0"/>
              <a:t> is the number of variables you'd like to allocate memory for.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second</a:t>
            </a:r>
            <a:r>
              <a:rPr lang="en-IN" sz="2400" dirty="0"/>
              <a:t> is the size of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284913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memory is allocated successfully,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otherwise returns NULL</a:t>
            </a:r>
          </a:p>
          <a:p>
            <a:r>
              <a:rPr lang="en-IN" dirty="0"/>
              <a:t>Memory allocated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contains the zero values.</a:t>
            </a:r>
          </a:p>
          <a:p>
            <a:r>
              <a:rPr lang="en-IN" dirty="0"/>
              <a:t> E.g. If we want to allocate memory for storing n integer numbers in contiguous memory locations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2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438400" cy="284956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Program to show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calloc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5410200"/>
          </a:xfrm>
          <a:solidFill>
            <a:srgbClr val="FFE593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*x;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printf("how many elements do u want?");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scanf("%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x=(float*)</a:t>
            </a:r>
            <a:r>
              <a:rPr lang="en-US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n,sizeof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(float));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if(x!=NULL)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printf("data is=\n");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printf("\n x[%d]=%d ",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,*(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x+i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failed");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35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943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how many elements do u want 3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Difference between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/>
              <a:t>and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67699"/>
              </p:ext>
            </p:extLst>
          </p:nvPr>
        </p:nvGraphicFramePr>
        <p:xfrm>
          <a:off x="457200" y="1191396"/>
          <a:ext cx="8153400" cy="5243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654">
                <a:tc>
                  <a:txBody>
                    <a:bodyPr/>
                    <a:lstStyle/>
                    <a:p>
                      <a:endParaRPr lang="en-US" sz="1500" b="1" spc="0" dirty="0"/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2400" spc="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2400" spc="0" dirty="0"/>
                        <a:t>()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75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Function: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a region of memory large enough to hold "n elements" of "size" bytes each. 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"size" bytes of memory.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72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Syntax: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number_of_blocks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No.</a:t>
                      </a:r>
                      <a:r>
                        <a:rPr lang="en-US" sz="1700" b="1" spc="0" baseline="0" dirty="0"/>
                        <a:t> </a:t>
                      </a:r>
                      <a:r>
                        <a:rPr lang="en-US" sz="1700" b="1" spc="0" dirty="0"/>
                        <a:t>of arguments: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2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1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628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Contents of allocated memory: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allocated region is initialized to zero.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contents of allocated memory are not changed. i.e., the memory contains garbage values. 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7163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Return value: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IN" dirty="0"/>
              <a:t>Now suppose you've allocated a certain number of bytes for an array but later find that you want to add values to it. You could copy everything into a larger array, which is inefficient, or you can allocate more bytes using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, without losing your data.</a:t>
            </a:r>
          </a:p>
          <a:p>
            <a:pPr>
              <a:lnSpc>
                <a:spcPct val="90000"/>
              </a:lnSpc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 takes </a:t>
            </a:r>
            <a:r>
              <a:rPr lang="en-IN" b="1" dirty="0"/>
              <a:t>two</a:t>
            </a:r>
            <a:r>
              <a:rPr lang="en-IN" dirty="0"/>
              <a:t> arguments.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first</a:t>
            </a:r>
            <a:r>
              <a:rPr lang="en-IN" dirty="0"/>
              <a:t> is the pointer referencing the memory.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second</a:t>
            </a:r>
            <a:r>
              <a:rPr lang="en-IN" dirty="0"/>
              <a:t> is the total number of bytes you want to reallocate.</a:t>
            </a:r>
          </a:p>
          <a:p>
            <a:pPr>
              <a:lnSpc>
                <a:spcPct val="90000"/>
              </a:lnSpc>
              <a:defRPr/>
            </a:pPr>
            <a:r>
              <a:rPr lang="en-IN" dirty="0"/>
              <a:t>Passing zero as the second argument is the equivalent of calling free.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pointerToObject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845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successfully, function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which may be at same site or at new site and copy the contents from previous location to a new location if required , otherwise returns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514600" cy="5715000"/>
          </a:xfrm>
        </p:spPr>
        <p:txBody>
          <a:bodyPr anchor="t">
            <a:normAutofit/>
          </a:bodyPr>
          <a:lstStyle/>
          <a:p>
            <a:pPr algn="l"/>
            <a:r>
              <a:rPr lang="en-IN" sz="3200" dirty="0">
                <a:solidFill>
                  <a:schemeClr val="accent1"/>
                </a:solidFill>
                <a:latin typeface="+mn-lt"/>
              </a:rPr>
              <a:t>This example uses </a:t>
            </a:r>
            <a:r>
              <a:rPr lang="en-IN" sz="3200" dirty="0" err="1">
                <a:solidFill>
                  <a:schemeClr val="accent1"/>
                </a:solidFill>
                <a:latin typeface="+mn-lt"/>
              </a:rPr>
              <a:t>calloc</a:t>
            </a:r>
            <a:r>
              <a:rPr lang="en-IN" sz="3200" dirty="0">
                <a:solidFill>
                  <a:schemeClr val="accent1"/>
                </a:solidFill>
                <a:latin typeface="+mn-lt"/>
              </a:rPr>
              <a:t> to allocate memory then </a:t>
            </a:r>
            <a:r>
              <a:rPr lang="en-IN" sz="3200" dirty="0" err="1">
                <a:solidFill>
                  <a:schemeClr val="accent1"/>
                </a:solidFill>
                <a:latin typeface="+mn-lt"/>
              </a:rPr>
              <a:t>realloc</a:t>
            </a:r>
            <a:r>
              <a:rPr lang="en-IN" sz="3200" dirty="0">
                <a:solidFill>
                  <a:schemeClr val="accent1"/>
                </a:solidFill>
                <a:latin typeface="+mn-lt"/>
              </a:rPr>
              <a:t> 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5410200"/>
          </a:xfrm>
          <a:solidFill>
            <a:srgbClr val="FFE593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*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(5, 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*(ptr+1) = 2;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 = 4;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= 8;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 = 16;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, 7*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(int));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printf("Now allocating more memory... \n");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[5] = 32; </a:t>
            </a:r>
            <a:r>
              <a:rPr lang="en-IN" sz="18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now it's legal! */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[6] = 64;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 ;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&lt;7 ;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printf("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[%d] holds %d\n",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8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59436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 allocating more memory...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 holds 1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holds 2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 holds 4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holds 8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 holds 16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[5] holds 32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[6] holds 64</a:t>
            </a:r>
            <a:endParaRPr lang="en-IN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3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876800" cy="632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stdlib.h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*</a:t>
            </a:r>
            <a:r>
              <a:rPr lang="en-IN" sz="1200" dirty="0" err="1"/>
              <a:t>ptr,n,m,i</a:t>
            </a:r>
            <a:r>
              <a:rPr lang="en-IN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initial value of 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calloc</a:t>
            </a:r>
            <a:r>
              <a:rPr lang="en-IN" sz="1200" dirty="0"/>
              <a:t>(</a:t>
            </a:r>
            <a:r>
              <a:rPr lang="en-IN" sz="1200" dirty="0" err="1"/>
              <a:t>n,sizeof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if(</a:t>
            </a:r>
            <a:r>
              <a:rPr lang="en-IN" sz="1200" dirty="0" err="1"/>
              <a:t>ptr</a:t>
            </a:r>
            <a:r>
              <a:rPr lang="en-IN" sz="1200" dirty="0"/>
              <a:t>==NULL)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Memory allocation failure(</a:t>
            </a:r>
            <a:r>
              <a:rPr lang="en-IN" sz="1200" dirty="0" err="1"/>
              <a:t>calloc</a:t>
            </a:r>
            <a:r>
              <a:rPr lang="en-IN" sz="1200" dirty="0"/>
              <a:t>())");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Memory allocation successful");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values as per initial requirement:");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("%d",</a:t>
            </a:r>
            <a:r>
              <a:rPr lang="en-IN" sz="1200" dirty="0" err="1"/>
              <a:t>ptr+i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Entered values are:");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                         </a:t>
            </a:r>
            <a:r>
              <a:rPr lang="en-IN" sz="1200" dirty="0" err="1"/>
              <a:t>printf</a:t>
            </a:r>
            <a:r>
              <a:rPr lang="en-IN" sz="1200" dirty="0"/>
              <a:t>("\</a:t>
            </a:r>
            <a:r>
              <a:rPr lang="en-IN" sz="1200" dirty="0" err="1"/>
              <a:t>n%d</a:t>
            </a:r>
            <a:r>
              <a:rPr lang="en-IN" sz="1200" dirty="0"/>
              <a:t>",*(</a:t>
            </a:r>
            <a:r>
              <a:rPr lang="en-IN" sz="1200" dirty="0" err="1"/>
              <a:t>ptr+i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m=n;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new value of n for reallocation:");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realloc</a:t>
            </a:r>
            <a:r>
              <a:rPr lang="en-IN" sz="1200" dirty="0"/>
              <a:t>(</a:t>
            </a:r>
            <a:r>
              <a:rPr lang="en-IN" sz="1200" dirty="0" err="1"/>
              <a:t>ptr,n</a:t>
            </a:r>
            <a:r>
              <a:rPr lang="en-IN" sz="1200" dirty="0"/>
              <a:t>*</a:t>
            </a:r>
            <a:r>
              <a:rPr lang="en-IN" sz="1200" dirty="0" err="1"/>
              <a:t>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9436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Memory allocation failure while </a:t>
            </a:r>
            <a:r>
              <a:rPr lang="en-IN" dirty="0" err="1"/>
              <a:t>realloation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exit(2);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else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Memory reallocated successfully");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new values as per requirement");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m;i</a:t>
            </a:r>
            <a:r>
              <a:rPr lang="en-IN" dirty="0"/>
              <a:t>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ptr+i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All values entered are(</a:t>
            </a:r>
            <a:r>
              <a:rPr lang="en-IN" dirty="0" err="1"/>
              <a:t>old+new</a:t>
            </a:r>
            <a:r>
              <a:rPr lang="en-IN" dirty="0"/>
              <a:t>):");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</a:t>
            </a:r>
            <a:r>
              <a:rPr lang="en-IN" dirty="0" err="1"/>
              <a:t>ptr+i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Memory </a:t>
            </a:r>
            <a:r>
              <a:rPr lang="en-IN" dirty="0" err="1"/>
              <a:t>deallocated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management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Deallocates</a:t>
            </a:r>
            <a:r>
              <a:rPr lang="en-IN" dirty="0"/>
              <a:t> a memory block allocated by previous call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or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/>
              <a:t>and return it to memory to be used for other purposes. 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*free(void *block);</a:t>
            </a:r>
          </a:p>
          <a:p>
            <a:r>
              <a:rPr lang="en-IN" dirty="0"/>
              <a:t>The argument of function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IN" dirty="0"/>
              <a:t> is the pointer to block of memory which is to be freed.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can behave the same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/>
              <a:t> function provided the second argument passed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	which 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(ptr,0);  </a:t>
            </a:r>
          </a:p>
        </p:txBody>
      </p:sp>
    </p:spTree>
    <p:extLst>
      <p:ext uri="{BB962C8B-B14F-4D97-AF65-F5344CB8AC3E}">
        <p14:creationId xmlns:p14="http://schemas.microsoft.com/office/powerpoint/2010/main" val="245635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704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stdlib.h</a:t>
            </a:r>
            <a:r>
              <a:rPr lang="en-IN" sz="1200" dirty="0"/>
              <a:t>&gt;</a:t>
            </a:r>
          </a:p>
          <a:p>
            <a:pPr marL="0" indent="0">
              <a:buNone/>
            </a:pPr>
            <a:r>
              <a:rPr lang="en-IN" sz="1200" dirty="0" err="1"/>
              <a:t>int</a:t>
            </a:r>
            <a:r>
              <a:rPr lang="en-IN" sz="1200" dirty="0"/>
              <a:t> main( 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 err="1"/>
              <a:t>int</a:t>
            </a:r>
            <a:r>
              <a:rPr lang="en-IN" sz="1200" dirty="0"/>
              <a:t> *</a:t>
            </a:r>
            <a:r>
              <a:rPr lang="en-IN" sz="1200" dirty="0" err="1"/>
              <a:t>p,n,i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 err="1"/>
              <a:t>printf</a:t>
            </a:r>
            <a:r>
              <a:rPr lang="en-IN" sz="12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1200" dirty="0" err="1"/>
              <a:t>scanf</a:t>
            </a:r>
            <a:r>
              <a:rPr lang="en-IN" sz="1200" dirty="0"/>
              <a:t>("%d" ,&amp;n) ;</a:t>
            </a:r>
          </a:p>
          <a:p>
            <a:pPr marL="0" indent="0">
              <a:buNone/>
            </a:pPr>
            <a:r>
              <a:rPr lang="en-IN" sz="1200" dirty="0"/>
              <a:t>p=(</a:t>
            </a:r>
            <a:r>
              <a:rPr lang="en-IN" sz="1200" dirty="0" err="1"/>
              <a:t>int</a:t>
            </a:r>
            <a:r>
              <a:rPr lang="en-IN" sz="1200" dirty="0"/>
              <a:t>*)</a:t>
            </a:r>
            <a:r>
              <a:rPr lang="en-IN" sz="1200" dirty="0" err="1"/>
              <a:t>malloc</a:t>
            </a:r>
            <a:r>
              <a:rPr lang="en-IN" sz="1200" dirty="0"/>
              <a:t>(n*</a:t>
            </a:r>
            <a:r>
              <a:rPr lang="en-IN" sz="1200" dirty="0" err="1"/>
              <a:t>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));//</a:t>
            </a:r>
            <a:r>
              <a:rPr lang="en-IN" sz="1200" dirty="0" err="1"/>
              <a:t>malloc</a:t>
            </a:r>
            <a:r>
              <a:rPr lang="en-IN" sz="12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1200" dirty="0"/>
              <a:t>if(p==NULL)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 err="1"/>
              <a:t>printf</a:t>
            </a:r>
            <a:r>
              <a:rPr lang="en-IN" sz="1200" dirty="0"/>
              <a:t>("Memory not available\n");</a:t>
            </a:r>
          </a:p>
          <a:p>
            <a:pPr marL="0" indent="0">
              <a:buNone/>
            </a:pPr>
            <a:r>
              <a:rPr lang="en-IN" sz="1200" dirty="0"/>
              <a:t>exit(1);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else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 err="1"/>
              <a:t>printf</a:t>
            </a:r>
            <a:r>
              <a:rPr lang="en-IN" sz="1200" dirty="0"/>
              <a:t>("\n </a:t>
            </a:r>
            <a:r>
              <a:rPr lang="en-IN" sz="1200" dirty="0" err="1"/>
              <a:t>Mmeory</a:t>
            </a:r>
            <a:r>
              <a:rPr lang="en-IN" sz="1200" dirty="0"/>
              <a:t> allocation was successful");</a:t>
            </a:r>
          </a:p>
          <a:p>
            <a:pPr marL="0" indent="0">
              <a:buNone/>
            </a:pPr>
            <a:r>
              <a:rPr lang="en-IN" sz="1200" dirty="0" err="1"/>
              <a:t>printf</a:t>
            </a:r>
            <a:r>
              <a:rPr lang="en-IN" sz="1200" dirty="0"/>
              <a:t> ("\</a:t>
            </a:r>
            <a:r>
              <a:rPr lang="en-IN" sz="1200" dirty="0" err="1"/>
              <a:t>nEnter</a:t>
            </a:r>
            <a:r>
              <a:rPr lang="en-IN" sz="1200" dirty="0"/>
              <a:t> integer values ") ;</a:t>
            </a:r>
          </a:p>
          <a:p>
            <a:pPr marL="0" indent="0">
              <a:buNone/>
            </a:pPr>
            <a:r>
              <a:rPr lang="en-IN" sz="1200" dirty="0"/>
              <a:t>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 err="1"/>
              <a:t>scanf</a:t>
            </a:r>
            <a:r>
              <a:rPr lang="en-IN" sz="1200" dirty="0"/>
              <a:t>("%d",</a:t>
            </a:r>
            <a:r>
              <a:rPr lang="en-IN" sz="1200" dirty="0" err="1"/>
              <a:t>p+i</a:t>
            </a:r>
            <a:r>
              <a:rPr lang="en-IN" sz="1200" dirty="0"/>
              <a:t>);//In place of </a:t>
            </a:r>
            <a:r>
              <a:rPr lang="en-IN" sz="1200" dirty="0" err="1"/>
              <a:t>p+i</a:t>
            </a:r>
            <a:r>
              <a:rPr lang="en-IN" sz="1200" dirty="0"/>
              <a:t> we can write &amp;p[</a:t>
            </a:r>
            <a:r>
              <a:rPr lang="en-IN" sz="1200" dirty="0" err="1"/>
              <a:t>i</a:t>
            </a:r>
            <a:r>
              <a:rPr lang="en-IN" sz="1200" dirty="0"/>
              <a:t>](treating it as  ID array)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buNone/>
            </a:pPr>
            <a:r>
              <a:rPr lang="en-IN" sz="1200" dirty="0" err="1"/>
              <a:t>printf</a:t>
            </a:r>
            <a:r>
              <a:rPr lang="en-IN" sz="1200" dirty="0"/>
              <a:t>("\</a:t>
            </a:r>
            <a:r>
              <a:rPr lang="en-IN" sz="1200" dirty="0" err="1"/>
              <a:t>n%d</a:t>
            </a:r>
            <a:r>
              <a:rPr lang="en-IN" sz="1200" dirty="0"/>
              <a:t>",*(</a:t>
            </a:r>
            <a:r>
              <a:rPr lang="en-IN" sz="1200" dirty="0" err="1"/>
              <a:t>p+i</a:t>
            </a:r>
            <a:r>
              <a:rPr lang="en-IN" sz="1200" dirty="0"/>
              <a:t>));//In place of *(</a:t>
            </a:r>
            <a:r>
              <a:rPr lang="en-IN" sz="1200" dirty="0" err="1"/>
              <a:t>p+i</a:t>
            </a:r>
            <a:r>
              <a:rPr lang="en-IN" sz="1200" dirty="0"/>
              <a:t>) we can write p[</a:t>
            </a:r>
            <a:r>
              <a:rPr lang="en-IN" sz="1200" dirty="0" err="1"/>
              <a:t>i</a:t>
            </a:r>
            <a:r>
              <a:rPr lang="en-IN" sz="1200" dirty="0"/>
              <a:t>](treating it as ID array)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free(p);</a:t>
            </a:r>
          </a:p>
          <a:p>
            <a:pPr marL="0" indent="0">
              <a:buNone/>
            </a:pPr>
            <a:r>
              <a:rPr lang="en-IN" sz="1200" dirty="0" err="1"/>
              <a:t>printf</a:t>
            </a:r>
            <a:r>
              <a:rPr lang="en-IN" sz="1200" dirty="0"/>
              <a:t>("\n Memory </a:t>
            </a:r>
            <a:r>
              <a:rPr lang="en-IN" sz="1200" dirty="0" err="1"/>
              <a:t>deallocated</a:t>
            </a:r>
            <a:r>
              <a:rPr lang="en-IN" sz="1200" dirty="0"/>
              <a:t>");</a:t>
            </a:r>
          </a:p>
          <a:p>
            <a:pPr marL="0" indent="0">
              <a:buNone/>
            </a:pPr>
            <a:r>
              <a:rPr lang="en-IN" sz="1200" dirty="0"/>
              <a:t>return 0;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6400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condition caused by a program that does not free up the extra memory it allocates.</a:t>
            </a:r>
          </a:p>
          <a:p>
            <a:r>
              <a:rPr lang="en-US" dirty="0"/>
              <a:t>It occurs when the dynamically allocated memory is no longer needed but it is not freed.</a:t>
            </a:r>
          </a:p>
          <a:p>
            <a:r>
              <a:rPr lang="en-US" dirty="0"/>
              <a:t>If we continuously keep on allocating the memory without freeing it for reuse, the entire heap storage will be exhausted.</a:t>
            </a:r>
          </a:p>
          <a:p>
            <a:r>
              <a:rPr lang="en-US" dirty="0"/>
              <a:t>In such circumstances, the memory allocation functions will start failing and program will start behaving unexpectedly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example-Memory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	p=(</a:t>
            </a:r>
            <a:r>
              <a:rPr lang="en-IN" dirty="0" err="1"/>
              <a:t>int</a:t>
            </a:r>
            <a:r>
              <a:rPr lang="en-IN" dirty="0"/>
              <a:t>*)</a:t>
            </a:r>
            <a:r>
              <a:rPr lang="en-IN" dirty="0" err="1"/>
              <a:t>malloc</a:t>
            </a:r>
            <a:r>
              <a:rPr lang="en-IN" dirty="0"/>
              <a:t>(1*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*p=6;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("%d",*p);</a:t>
            </a:r>
          </a:p>
          <a:p>
            <a:pPr marL="0" indent="0">
              <a:buNone/>
            </a:pPr>
            <a:r>
              <a:rPr lang="en-IN" dirty="0"/>
              <a:t>	//Memory was not </a:t>
            </a:r>
            <a:r>
              <a:rPr lang="en-IN" dirty="0" err="1"/>
              <a:t>deallocated</a:t>
            </a:r>
            <a:r>
              <a:rPr lang="en-IN" dirty="0"/>
              <a:t>, hence memory leak may arise</a:t>
            </a:r>
          </a:p>
          <a:p>
            <a:pPr marL="0" indent="0">
              <a:buNone/>
            </a:pPr>
            <a:r>
              <a:rPr lang="en-IN" dirty="0"/>
              <a:t>	//Solution</a:t>
            </a:r>
          </a:p>
          <a:p>
            <a:pPr marL="0" indent="0">
              <a:buNone/>
            </a:pPr>
            <a:r>
              <a:rPr lang="en-IN" dirty="0"/>
              <a:t>	//free(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5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Among 4 header files, which should be included to use the memory allocation functions like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 dirty="0"/>
              <a:t>() and free()?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514350" indent="-514350">
              <a:buAutoNum type="alphaUcPeriod"/>
            </a:pPr>
            <a:r>
              <a:rPr lang="en-US" dirty="0"/>
              <a:t> 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514350" indent="-514350">
              <a:buAutoNum type="alphaUcPeriod"/>
            </a:pPr>
            <a:r>
              <a:rPr lang="en-US" dirty="0"/>
              <a:t> #include&lt;</a:t>
            </a:r>
            <a:r>
              <a:rPr lang="en-US" dirty="0" err="1"/>
              <a:t>memory.h</a:t>
            </a:r>
            <a:r>
              <a:rPr lang="en-US" dirty="0"/>
              <a:t>&gt;</a:t>
            </a:r>
          </a:p>
          <a:p>
            <a:pPr marL="514350" indent="-514350">
              <a:buAutoNum type="alphaUcPeriod"/>
            </a:pPr>
            <a:r>
              <a:rPr lang="en-US" dirty="0"/>
              <a:t> Both b and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Which function is used to delete the allocated memory space?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   A. </a:t>
            </a:r>
            <a:r>
              <a:rPr lang="en-US" dirty="0" err="1"/>
              <a:t>Dealloc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B. free()</a:t>
            </a:r>
            <a:br>
              <a:rPr lang="en-US" dirty="0"/>
            </a:br>
            <a:r>
              <a:rPr lang="en-US" dirty="0"/>
              <a:t>C. Both A and B</a:t>
            </a:r>
            <a:br>
              <a:rPr lang="en-US" dirty="0"/>
            </a:br>
            <a:r>
              <a:rPr lang="en-US" dirty="0"/>
              <a:t>D. 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 Which of the following statement is correct prototype of the </a:t>
            </a:r>
            <a:r>
              <a:rPr lang="en-US" dirty="0" err="1"/>
              <a:t>malloc</a:t>
            </a:r>
            <a:r>
              <a:rPr lang="en-US" dirty="0"/>
              <a:t>() function in c ?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  A.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B. Char* </a:t>
            </a:r>
            <a:r>
              <a:rPr lang="en-US" dirty="0" err="1"/>
              <a:t>malloc</a:t>
            </a:r>
            <a:r>
              <a:rPr lang="en-US" dirty="0"/>
              <a:t>(char);</a:t>
            </a:r>
            <a:br>
              <a:rPr lang="en-US" dirty="0"/>
            </a:br>
            <a:r>
              <a:rPr lang="en-US" dirty="0"/>
              <a:t>C. unsigned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malloc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D. 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b="1" dirty="0"/>
              <a:t>Suppose we have a one-dimensional array, named ‘x’, which contains 10 integers. Which of the following is the correct way to allocate memory dynamically to the array ‘x’ using </a:t>
            </a:r>
            <a:r>
              <a:rPr lang="en-US" sz="3000" b="1" dirty="0" err="1"/>
              <a:t>malloc</a:t>
            </a:r>
            <a:r>
              <a:rPr lang="en-US" sz="3000" b="1" dirty="0"/>
              <a:t>()?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b="1" dirty="0"/>
              <a:t>(A)</a:t>
            </a:r>
            <a:r>
              <a:rPr lang="en-US" sz="3000" dirty="0"/>
              <a:t> x=(</a:t>
            </a:r>
            <a:r>
              <a:rPr lang="en-US" sz="3000" dirty="0" err="1"/>
              <a:t>int</a:t>
            </a:r>
            <a:r>
              <a:rPr lang="en-US" sz="3000" dirty="0"/>
              <a:t>*)</a:t>
            </a:r>
            <a:r>
              <a:rPr lang="en-US" sz="3000" dirty="0" err="1"/>
              <a:t>malloc</a:t>
            </a:r>
            <a:r>
              <a:rPr lang="en-US" sz="3000" dirty="0"/>
              <a:t>(10);</a:t>
            </a:r>
          </a:p>
          <a:p>
            <a:pPr>
              <a:buNone/>
            </a:pPr>
            <a:r>
              <a:rPr lang="en-US" sz="3000" b="1" dirty="0"/>
              <a:t>(B)</a:t>
            </a:r>
            <a:r>
              <a:rPr lang="en-US" sz="3000" dirty="0"/>
              <a:t> x=(</a:t>
            </a:r>
            <a:r>
              <a:rPr lang="en-US" sz="3000" dirty="0" err="1"/>
              <a:t>int</a:t>
            </a:r>
            <a:r>
              <a:rPr lang="en-US" sz="3000" dirty="0"/>
              <a:t>*)</a:t>
            </a:r>
            <a:r>
              <a:rPr lang="en-US" sz="3000" dirty="0" err="1"/>
              <a:t>malloc</a:t>
            </a:r>
            <a:r>
              <a:rPr lang="en-US" sz="3000" dirty="0"/>
              <a:t>(10,sizeof(</a:t>
            </a:r>
            <a:r>
              <a:rPr lang="en-US" sz="3000" dirty="0" err="1"/>
              <a:t>int</a:t>
            </a:r>
            <a:r>
              <a:rPr lang="en-US" sz="3000" dirty="0"/>
              <a:t>));</a:t>
            </a:r>
          </a:p>
          <a:p>
            <a:pPr>
              <a:buNone/>
            </a:pPr>
            <a:r>
              <a:rPr lang="en-US" sz="3000" b="1" dirty="0"/>
              <a:t>(C)</a:t>
            </a:r>
            <a:r>
              <a:rPr lang="en-US" sz="3000" dirty="0"/>
              <a:t> x=</a:t>
            </a:r>
            <a:r>
              <a:rPr lang="en-US" sz="3000" dirty="0" err="1"/>
              <a:t>malloc</a:t>
            </a:r>
            <a:r>
              <a:rPr lang="en-US" sz="3000" dirty="0"/>
              <a:t>(</a:t>
            </a:r>
            <a:r>
              <a:rPr lang="en-US" sz="3000" dirty="0" err="1"/>
              <a:t>int</a:t>
            </a:r>
            <a:r>
              <a:rPr lang="en-US" sz="3000" dirty="0"/>
              <a:t> 10,sizeof(</a:t>
            </a:r>
            <a:r>
              <a:rPr lang="en-US" sz="3000" dirty="0" err="1"/>
              <a:t>int</a:t>
            </a:r>
            <a:r>
              <a:rPr lang="en-US" sz="3000" dirty="0"/>
              <a:t>));</a:t>
            </a:r>
          </a:p>
          <a:p>
            <a:pPr>
              <a:buNone/>
            </a:pPr>
            <a:r>
              <a:rPr lang="en-US" sz="3000" b="1" dirty="0"/>
              <a:t>(D)</a:t>
            </a:r>
            <a:r>
              <a:rPr lang="en-US" sz="3000" dirty="0"/>
              <a:t> x=(</a:t>
            </a:r>
            <a:r>
              <a:rPr lang="en-US" sz="3000" dirty="0" err="1"/>
              <a:t>int</a:t>
            </a:r>
            <a:r>
              <a:rPr lang="en-US" sz="3000" dirty="0"/>
              <a:t>*)</a:t>
            </a:r>
            <a:r>
              <a:rPr lang="en-US" sz="3000" dirty="0" err="1"/>
              <a:t>malloc</a:t>
            </a:r>
            <a:r>
              <a:rPr lang="en-US" sz="3000" dirty="0"/>
              <a:t>(10*</a:t>
            </a:r>
            <a:r>
              <a:rPr lang="en-US" sz="3000" dirty="0" err="1"/>
              <a:t>sizeof</a:t>
            </a:r>
            <a:r>
              <a:rPr lang="en-US" sz="3000" dirty="0"/>
              <a:t>(</a:t>
            </a:r>
            <a:r>
              <a:rPr lang="en-US" sz="3000" dirty="0" err="1"/>
              <a:t>int</a:t>
            </a:r>
            <a:r>
              <a:rPr lang="en-US" sz="3000" dirty="0"/>
              <a:t>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number of arguments taken as input which allocating memory dynamically using </a:t>
            </a:r>
            <a:r>
              <a:rPr lang="en-US" dirty="0" err="1"/>
              <a:t>malloc</a:t>
            </a:r>
            <a:r>
              <a:rPr lang="en-US" dirty="0"/>
              <a:t>() is _______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(A) 0</a:t>
            </a:r>
          </a:p>
          <a:p>
            <a:pPr>
              <a:buNone/>
            </a:pPr>
            <a:r>
              <a:rPr lang="en-US" dirty="0"/>
              <a:t>(B) 1</a:t>
            </a:r>
          </a:p>
          <a:p>
            <a:pPr>
              <a:buNone/>
            </a:pPr>
            <a:r>
              <a:rPr lang="en-US" dirty="0"/>
              <a:t>(C) 2</a:t>
            </a:r>
          </a:p>
          <a:p>
            <a:pPr>
              <a:buNone/>
            </a:pPr>
            <a:r>
              <a:rPr lang="en-US" dirty="0"/>
              <a:t>(D) 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statement: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 marks[100];</a:t>
            </a:r>
          </a:p>
          <a:p>
            <a:pPr>
              <a:buNone/>
            </a:pPr>
            <a:r>
              <a:rPr lang="en-IN" dirty="0"/>
              <a:t>    allocates block of memory to 100 elements of type int and memory is also contiguous. If one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/>
              <a:t> requires 4 bytes of memory , a total of 400 bytes are allocated.</a:t>
            </a:r>
          </a:p>
          <a:p>
            <a:pPr>
              <a:buNone/>
            </a:pPr>
            <a:r>
              <a:rPr lang="en-IN" dirty="0"/>
              <a:t>Why this approach of declaring array is not useful?</a:t>
            </a:r>
          </a:p>
          <a:p>
            <a:r>
              <a:rPr lang="en-IN" dirty="0"/>
              <a:t>This may lead to wastage of memory if all allocated memory is not utilized.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922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8721-D54B-4296-B340-538CFFBE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the return type of malloc() 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calloc</a:t>
            </a:r>
            <a: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()?</a:t>
            </a:r>
            <a:b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IN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A. int *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B. int **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C. void *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D. void **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3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35A-2B93-48A9-889C-F1504A8A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the output of this program?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#include &lt;</a:t>
            </a:r>
            <a:r>
              <a:rPr lang="en-IN" sz="1600" dirty="0" err="1">
                <a:solidFill>
                  <a:schemeClr val="tx1"/>
                </a:solidFill>
              </a:rPr>
              <a:t>stdio.h</a:t>
            </a:r>
            <a:r>
              <a:rPr lang="en-IN" sz="16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#include  &lt;</a:t>
            </a:r>
            <a:r>
              <a:rPr lang="en-IN" sz="1600" dirty="0" err="1">
                <a:solidFill>
                  <a:schemeClr val="tx1"/>
                </a:solidFill>
              </a:rPr>
              <a:t>stdlib.h</a:t>
            </a:r>
            <a:r>
              <a:rPr lang="en-IN" sz="16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int *j = (int*)malloc(4 * </a:t>
            </a:r>
            <a:r>
              <a:rPr lang="en-IN" sz="1600" dirty="0" err="1">
                <a:solidFill>
                  <a:schemeClr val="tx1"/>
                </a:solidFill>
              </a:rPr>
              <a:t>sizeof</a:t>
            </a:r>
            <a:r>
              <a:rPr lang="en-IN" sz="1600" dirty="0">
                <a:solidFill>
                  <a:schemeClr val="tx1"/>
                </a:solidFill>
              </a:rPr>
              <a:t>(int));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*j = 15;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free(j);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</a:t>
            </a:r>
            <a:r>
              <a:rPr lang="en-IN" sz="1600" dirty="0" err="1">
                <a:solidFill>
                  <a:schemeClr val="tx1"/>
                </a:solidFill>
              </a:rPr>
              <a:t>printf</a:t>
            </a:r>
            <a:r>
              <a:rPr lang="en-IN" sz="1600" dirty="0">
                <a:solidFill>
                  <a:schemeClr val="tx1"/>
                </a:solidFill>
              </a:rPr>
              <a:t>("%d", *j);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A. Compilation error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B. Some Garbage value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C. 0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D. Nothing prints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2"/>
          </a:xfrm>
        </p:spPr>
        <p:txBody>
          <a:bodyPr/>
          <a:lstStyle/>
          <a:p>
            <a:pPr eaLnBrk="1" hangingPunct="1"/>
            <a:r>
              <a:rPr lang="en-IN" sz="2400" dirty="0"/>
              <a:t>Dynamic memory allocation allows a program to obtain more memory space, while running or to release space when no space is required.</a:t>
            </a:r>
          </a:p>
          <a:p>
            <a:pPr eaLnBrk="1" hangingPunct="1"/>
            <a:r>
              <a:rPr lang="en-IN" sz="2400" dirty="0"/>
              <a:t>There are 4 library functions under "</a:t>
            </a:r>
            <a:r>
              <a:rPr lang="en-IN" sz="2400" b="1" dirty="0" err="1"/>
              <a:t>stdlib.h</a:t>
            </a:r>
            <a:r>
              <a:rPr lang="en-IN" sz="2400" dirty="0"/>
              <a:t>" for dynamic memory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6297"/>
              </p:ext>
            </p:extLst>
          </p:nvPr>
        </p:nvGraphicFramePr>
        <p:xfrm>
          <a:off x="914400" y="3352800"/>
          <a:ext cx="7929562" cy="2651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17">
                <a:tc>
                  <a:txBody>
                    <a:bodyPr/>
                    <a:lstStyle/>
                    <a:p>
                      <a:r>
                        <a:rPr lang="en-IN" sz="2400" dirty="0"/>
                        <a:t>Function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 of Function 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44">
                <a:tc>
                  <a:txBody>
                    <a:bodyPr/>
                    <a:lstStyle/>
                    <a:p>
                      <a:r>
                        <a:rPr lang="en-IN" sz="2000" dirty="0" err="1"/>
                        <a:t>malloc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requested size of bytes and returns a pointer first byte of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44">
                <a:tc>
                  <a:txBody>
                    <a:bodyPr/>
                    <a:lstStyle/>
                    <a:p>
                      <a:r>
                        <a:rPr lang="en-IN" sz="2000" dirty="0" err="1"/>
                        <a:t>calloc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space for an array elements, initializes to zero and then returns a pointer to memory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r>
                        <a:rPr lang="en-IN" sz="2000" dirty="0"/>
                        <a:t>free()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deallocate</a:t>
                      </a:r>
                      <a:r>
                        <a:rPr lang="en-IN" sz="2000" dirty="0"/>
                        <a:t> the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r>
                        <a:rPr lang="en-IN" sz="2000" dirty="0" err="1"/>
                        <a:t>realloc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Change the size of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0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/>
              <a:t>The name </a:t>
            </a:r>
            <a:r>
              <a:rPr lang="en-IN" sz="2400" dirty="0" err="1"/>
              <a:t>malloc</a:t>
            </a:r>
            <a:r>
              <a:rPr lang="en-IN" sz="2400" dirty="0"/>
              <a:t> stands for "memory allocation".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 function allocates a block of memory of specified size from the memory heap.</a:t>
            </a:r>
          </a:p>
          <a:p>
            <a:r>
              <a:rPr lang="en-IN" sz="2400" dirty="0"/>
              <a:t>Syntax: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* 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r>
              <a:rPr lang="en-US" sz="2400" dirty="0"/>
              <a:t>Here size is the number of bytes of storage to be allocated.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allocated successfully , it returns a </a:t>
            </a:r>
            <a:r>
              <a:rPr lang="en-IN" sz="2400" b="1" dirty="0"/>
              <a:t>pointer to first location</a:t>
            </a:r>
            <a:r>
              <a:rPr lang="en-IN" sz="2400" dirty="0"/>
              <a:t> of newly allocated block of memory. 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not allocated i.e. no enough space exists for new block or some other reason, returns </a:t>
            </a:r>
            <a:r>
              <a:rPr lang="en-IN" sz="2400" b="1" dirty="0"/>
              <a:t>NULL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4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Return type of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is void pointer , it has to be </a:t>
            </a:r>
            <a:r>
              <a:rPr lang="en-IN" b="1" dirty="0"/>
              <a:t>cast</a:t>
            </a:r>
            <a:r>
              <a:rPr lang="en-IN" dirty="0"/>
              <a:t> to the type of data being dealt with.</a:t>
            </a:r>
          </a:p>
          <a:p>
            <a:r>
              <a:rPr lang="en-IN" dirty="0"/>
              <a:t>memory allocated by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 the garbage values.</a:t>
            </a: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/>
              <a:t>In the above example, p is </a:t>
            </a:r>
            <a:r>
              <a:rPr lang="en-US" b="1" dirty="0"/>
              <a:t>pointer</a:t>
            </a:r>
            <a:r>
              <a:rPr lang="en-US" dirty="0"/>
              <a:t> of type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int*</a:t>
            </a:r>
            <a:r>
              <a:rPr lang="en-US" dirty="0"/>
              <a:t> tells to what type it will be pointing.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tells that the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is type casted to return the address of integer variable.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43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62200" cy="5059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+mn-lt"/>
              </a:rPr>
              <a:t>Program to allocate memory to integers.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6324600" cy="5715000"/>
          </a:xfrm>
          <a:solidFill>
            <a:srgbClr val="FFE593"/>
          </a:solidFill>
          <a:ln>
            <a:solidFill>
              <a:srgbClr val="FFE593"/>
            </a:solidFill>
          </a:ln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/*required for dynamic memory*/</a:t>
            </a:r>
          </a:p>
          <a:p>
            <a:pPr>
              <a:buNone/>
              <a:defRPr/>
            </a:pPr>
            <a:r>
              <a:rPr lang="en-IN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number, *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("How many </a:t>
            </a:r>
            <a:r>
              <a:rPr lang="en-IN" sz="17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IN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would you like store?"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("%d", &amp;number);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err="1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700" b="1" dirty="0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IN" sz="1700" b="1" dirty="0" err="1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700" b="1" dirty="0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(number*</a:t>
            </a:r>
            <a:r>
              <a:rPr lang="en-IN" sz="1700" b="1" dirty="0" err="1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700" b="1" dirty="0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(int)); 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/*allocate memory*/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 ; i&lt;number ; i++) {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ptr+i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i;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 ;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 ;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1414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943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How many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would you like store? 3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300" dirty="0"/>
              <a:t>#include&lt;</a:t>
            </a:r>
            <a:r>
              <a:rPr lang="en-IN" sz="1300" dirty="0" err="1"/>
              <a:t>stdio.h</a:t>
            </a:r>
            <a:r>
              <a:rPr lang="en-IN" sz="1300" dirty="0"/>
              <a:t>&gt;</a:t>
            </a:r>
          </a:p>
          <a:p>
            <a:pPr marL="0" indent="0">
              <a:buNone/>
            </a:pPr>
            <a:r>
              <a:rPr lang="en-IN" sz="1300" dirty="0"/>
              <a:t>#include&lt;</a:t>
            </a:r>
            <a:r>
              <a:rPr lang="en-IN" sz="1300" dirty="0" err="1"/>
              <a:t>stdlib.h</a:t>
            </a:r>
            <a:r>
              <a:rPr lang="en-IN" sz="1300" dirty="0"/>
              <a:t>&gt;</a:t>
            </a:r>
          </a:p>
          <a:p>
            <a:pPr marL="0" indent="0">
              <a:buNone/>
            </a:pPr>
            <a:r>
              <a:rPr lang="en-IN" sz="1300" dirty="0" err="1"/>
              <a:t>int</a:t>
            </a:r>
            <a:r>
              <a:rPr lang="en-IN" sz="1300" dirty="0"/>
              <a:t> main( )</a:t>
            </a:r>
          </a:p>
          <a:p>
            <a:pPr marL="0" indent="0">
              <a:buNone/>
            </a:pPr>
            <a:r>
              <a:rPr lang="en-IN" sz="1300" dirty="0"/>
              <a:t>{</a:t>
            </a:r>
          </a:p>
          <a:p>
            <a:pPr marL="0" indent="0">
              <a:buNone/>
            </a:pPr>
            <a:r>
              <a:rPr lang="en-IN" sz="1300" dirty="0" err="1"/>
              <a:t>int</a:t>
            </a:r>
            <a:r>
              <a:rPr lang="en-IN" sz="1300" dirty="0"/>
              <a:t> *</a:t>
            </a:r>
            <a:r>
              <a:rPr lang="en-IN" sz="1300" dirty="0" err="1"/>
              <a:t>p,n,i</a:t>
            </a:r>
            <a:r>
              <a:rPr lang="en-IN" sz="1300" dirty="0"/>
              <a:t>;</a:t>
            </a:r>
          </a:p>
          <a:p>
            <a:pPr marL="0" indent="0">
              <a:buNone/>
            </a:pPr>
            <a:r>
              <a:rPr lang="en-IN" sz="1300" dirty="0" err="1"/>
              <a:t>printf</a:t>
            </a:r>
            <a:r>
              <a:rPr lang="en-IN" sz="13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1300" dirty="0" err="1"/>
              <a:t>scanf</a:t>
            </a:r>
            <a:r>
              <a:rPr lang="en-IN" sz="1300" dirty="0"/>
              <a:t>("%d" ,&amp;n) ;</a:t>
            </a:r>
          </a:p>
          <a:p>
            <a:pPr marL="0" indent="0">
              <a:buNone/>
            </a:pPr>
            <a:r>
              <a:rPr lang="en-IN" sz="1300" dirty="0"/>
              <a:t>p=(</a:t>
            </a:r>
            <a:r>
              <a:rPr lang="en-IN" sz="1300" dirty="0" err="1"/>
              <a:t>int</a:t>
            </a:r>
            <a:r>
              <a:rPr lang="en-IN" sz="1300" dirty="0"/>
              <a:t>*)</a:t>
            </a:r>
            <a:r>
              <a:rPr lang="en-IN" sz="1300" dirty="0" err="1"/>
              <a:t>malloc</a:t>
            </a:r>
            <a:r>
              <a:rPr lang="en-IN" sz="1300" dirty="0"/>
              <a:t>(n*</a:t>
            </a:r>
            <a:r>
              <a:rPr lang="en-IN" sz="1300" dirty="0" err="1"/>
              <a:t>sizeof</a:t>
            </a:r>
            <a:r>
              <a:rPr lang="en-IN" sz="1300" dirty="0"/>
              <a:t>(</a:t>
            </a:r>
            <a:r>
              <a:rPr lang="en-IN" sz="1300" dirty="0" err="1"/>
              <a:t>int</a:t>
            </a:r>
            <a:r>
              <a:rPr lang="en-IN" sz="1300" dirty="0"/>
              <a:t>));//</a:t>
            </a:r>
            <a:r>
              <a:rPr lang="en-IN" sz="1300" dirty="0" err="1"/>
              <a:t>malloc</a:t>
            </a:r>
            <a:r>
              <a:rPr lang="en-IN" sz="13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1300" dirty="0"/>
              <a:t>if(p==NULL)</a:t>
            </a:r>
          </a:p>
          <a:p>
            <a:pPr marL="0" indent="0">
              <a:buNone/>
            </a:pPr>
            <a:r>
              <a:rPr lang="en-IN" sz="1300" dirty="0"/>
              <a:t>{ </a:t>
            </a:r>
          </a:p>
          <a:p>
            <a:pPr marL="0" indent="0">
              <a:buNone/>
            </a:pPr>
            <a:r>
              <a:rPr lang="en-IN" sz="1300" dirty="0" err="1"/>
              <a:t>printf</a:t>
            </a:r>
            <a:r>
              <a:rPr lang="en-IN" sz="1300" dirty="0"/>
              <a:t>("Memory not available\n");</a:t>
            </a:r>
          </a:p>
          <a:p>
            <a:pPr marL="0" indent="0">
              <a:buNone/>
            </a:pPr>
            <a:r>
              <a:rPr lang="en-IN" sz="1300" dirty="0"/>
              <a:t>exit(1);</a:t>
            </a:r>
          </a:p>
          <a:p>
            <a:pPr marL="0" indent="0">
              <a:buNone/>
            </a:pPr>
            <a:r>
              <a:rPr lang="en-IN" sz="1300" dirty="0"/>
              <a:t>}</a:t>
            </a:r>
          </a:p>
          <a:p>
            <a:pPr marL="0" indent="0">
              <a:buNone/>
            </a:pPr>
            <a:r>
              <a:rPr lang="en-IN" sz="1300" dirty="0"/>
              <a:t>else</a:t>
            </a:r>
          </a:p>
          <a:p>
            <a:pPr marL="0" indent="0">
              <a:buNone/>
            </a:pPr>
            <a:r>
              <a:rPr lang="en-IN" sz="1300" dirty="0"/>
              <a:t>{</a:t>
            </a:r>
          </a:p>
          <a:p>
            <a:pPr marL="0" indent="0">
              <a:buNone/>
            </a:pPr>
            <a:r>
              <a:rPr lang="en-IN" sz="1300" dirty="0" err="1"/>
              <a:t>printf</a:t>
            </a:r>
            <a:r>
              <a:rPr lang="en-IN" sz="1300" dirty="0"/>
              <a:t>("\n </a:t>
            </a:r>
            <a:r>
              <a:rPr lang="en-IN" sz="1300" dirty="0" err="1"/>
              <a:t>Mmeory</a:t>
            </a:r>
            <a:r>
              <a:rPr lang="en-IN" sz="1300" dirty="0"/>
              <a:t> allocation was successful");</a:t>
            </a:r>
          </a:p>
          <a:p>
            <a:pPr marL="0" indent="0">
              <a:buNone/>
            </a:pPr>
            <a:r>
              <a:rPr lang="en-IN" sz="1300" dirty="0" err="1"/>
              <a:t>printf</a:t>
            </a:r>
            <a:r>
              <a:rPr lang="en-IN" sz="1300" dirty="0"/>
              <a:t> ("\</a:t>
            </a:r>
            <a:r>
              <a:rPr lang="en-IN" sz="1300" dirty="0" err="1"/>
              <a:t>nEnter</a:t>
            </a:r>
            <a:r>
              <a:rPr lang="en-IN" sz="1300" dirty="0"/>
              <a:t> integer values ") ;</a:t>
            </a:r>
          </a:p>
          <a:p>
            <a:pPr marL="0" indent="0">
              <a:buNone/>
            </a:pPr>
            <a:r>
              <a:rPr lang="en-IN" sz="1300" dirty="0"/>
              <a:t>for(</a:t>
            </a:r>
            <a:r>
              <a:rPr lang="en-IN" sz="1300" dirty="0" err="1"/>
              <a:t>i</a:t>
            </a:r>
            <a:r>
              <a:rPr lang="en-IN" sz="1300" dirty="0"/>
              <a:t>=0;i&lt;</a:t>
            </a:r>
            <a:r>
              <a:rPr lang="en-IN" sz="1300" dirty="0" err="1"/>
              <a:t>n;i</a:t>
            </a:r>
            <a:r>
              <a:rPr lang="en-IN" sz="1300" dirty="0"/>
              <a:t>++)</a:t>
            </a:r>
          </a:p>
          <a:p>
            <a:pPr marL="0" indent="0">
              <a:buNone/>
            </a:pPr>
            <a:r>
              <a:rPr lang="en-IN" sz="1300" dirty="0"/>
              <a:t>{</a:t>
            </a:r>
          </a:p>
          <a:p>
            <a:pPr marL="0" indent="0">
              <a:buNone/>
            </a:pPr>
            <a:r>
              <a:rPr lang="en-IN" sz="1300" dirty="0" err="1"/>
              <a:t>scanf</a:t>
            </a:r>
            <a:r>
              <a:rPr lang="en-IN" sz="1300" dirty="0"/>
              <a:t>("%d",</a:t>
            </a:r>
            <a:r>
              <a:rPr lang="en-IN" sz="1300" dirty="0" err="1"/>
              <a:t>p+i</a:t>
            </a:r>
            <a:r>
              <a:rPr lang="en-IN" sz="1300" dirty="0"/>
              <a:t>);//In place of </a:t>
            </a:r>
            <a:r>
              <a:rPr lang="en-IN" sz="1300" dirty="0" err="1"/>
              <a:t>p+i</a:t>
            </a:r>
            <a:r>
              <a:rPr lang="en-IN" sz="1300" dirty="0"/>
              <a:t> we can write &amp;p[</a:t>
            </a:r>
            <a:r>
              <a:rPr lang="en-IN" sz="1300" dirty="0" err="1"/>
              <a:t>i</a:t>
            </a:r>
            <a:r>
              <a:rPr lang="en-IN" sz="1300" dirty="0"/>
              <a:t>](treating it as  ID array)</a:t>
            </a:r>
          </a:p>
          <a:p>
            <a:pPr marL="0" indent="0">
              <a:buNone/>
            </a:pPr>
            <a:r>
              <a:rPr lang="en-IN" sz="1300" dirty="0"/>
              <a:t>}</a:t>
            </a:r>
          </a:p>
          <a:p>
            <a:pPr marL="0" indent="0">
              <a:buNone/>
            </a:pPr>
            <a:r>
              <a:rPr lang="en-IN" sz="1300" dirty="0"/>
              <a:t>for(</a:t>
            </a:r>
            <a:r>
              <a:rPr lang="en-IN" sz="1300" dirty="0" err="1"/>
              <a:t>i</a:t>
            </a:r>
            <a:r>
              <a:rPr lang="en-IN" sz="1300" dirty="0"/>
              <a:t>=0;i&lt;</a:t>
            </a:r>
            <a:r>
              <a:rPr lang="en-IN" sz="1300" dirty="0" err="1"/>
              <a:t>n;i</a:t>
            </a:r>
            <a:r>
              <a:rPr lang="en-IN" sz="1300" dirty="0"/>
              <a:t>++)</a:t>
            </a:r>
          </a:p>
          <a:p>
            <a:pPr marL="0" indent="0">
              <a:buNone/>
            </a:pPr>
            <a:r>
              <a:rPr lang="en-IN" sz="1300" dirty="0" err="1"/>
              <a:t>printf</a:t>
            </a:r>
            <a:r>
              <a:rPr lang="en-IN" sz="1300" dirty="0"/>
              <a:t>("\</a:t>
            </a:r>
            <a:r>
              <a:rPr lang="en-IN" sz="1300" dirty="0" err="1"/>
              <a:t>n%d</a:t>
            </a:r>
            <a:r>
              <a:rPr lang="en-IN" sz="1300" dirty="0"/>
              <a:t>",*(</a:t>
            </a:r>
            <a:r>
              <a:rPr lang="en-IN" sz="1300" dirty="0" err="1"/>
              <a:t>p+i</a:t>
            </a:r>
            <a:r>
              <a:rPr lang="en-IN" sz="1300" dirty="0"/>
              <a:t>));//In place of *(</a:t>
            </a:r>
            <a:r>
              <a:rPr lang="en-IN" sz="1300" dirty="0" err="1"/>
              <a:t>p+i</a:t>
            </a:r>
            <a:r>
              <a:rPr lang="en-IN" sz="1300" dirty="0"/>
              <a:t>) we can write p[</a:t>
            </a:r>
            <a:r>
              <a:rPr lang="en-IN" sz="1300" dirty="0" err="1"/>
              <a:t>i</a:t>
            </a:r>
            <a:r>
              <a:rPr lang="en-IN" sz="1300" dirty="0"/>
              <a:t>](treating it as ID array)</a:t>
            </a:r>
          </a:p>
          <a:p>
            <a:pPr marL="0" indent="0">
              <a:buNone/>
            </a:pPr>
            <a:r>
              <a:rPr lang="en-IN" sz="1300" dirty="0"/>
              <a:t>}</a:t>
            </a:r>
          </a:p>
          <a:p>
            <a:pPr marL="0" indent="0">
              <a:buNone/>
            </a:pPr>
            <a:r>
              <a:rPr lang="en-IN" sz="1300" dirty="0"/>
              <a:t>return 0;</a:t>
            </a:r>
          </a:p>
          <a:p>
            <a:pPr marL="0" indent="0">
              <a:buNone/>
            </a:pPr>
            <a:r>
              <a:rPr lang="en-IN" sz="1300" dirty="0"/>
              <a:t>}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292088865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1076</TotalTime>
  <Words>2811</Words>
  <Application>Microsoft Office PowerPoint</Application>
  <PresentationFormat>On-screen Show (4:3)</PresentationFormat>
  <Paragraphs>333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Arial Rounded MT Bold</vt:lpstr>
      <vt:lpstr>AvantGarde</vt:lpstr>
      <vt:lpstr>Calibri</vt:lpstr>
      <vt:lpstr>Cambria</vt:lpstr>
      <vt:lpstr>Courier New</vt:lpstr>
      <vt:lpstr>Josefin Sans</vt:lpstr>
      <vt:lpstr>Wingdings</vt:lpstr>
      <vt:lpstr>FINAL LPU THEME</vt:lpstr>
      <vt:lpstr>Lpu theme final with copyright</vt:lpstr>
      <vt:lpstr>CSE101-Lec#21</vt:lpstr>
      <vt:lpstr>Outline</vt:lpstr>
      <vt:lpstr>Dynamic Memory Allocation</vt:lpstr>
      <vt:lpstr>PowerPoint Presentation</vt:lpstr>
      <vt:lpstr>malloc()</vt:lpstr>
      <vt:lpstr>malloc()</vt:lpstr>
      <vt:lpstr>Program to allocate memory to integers.</vt:lpstr>
      <vt:lpstr>PowerPoint Presentation</vt:lpstr>
      <vt:lpstr>Program example-malloc()</vt:lpstr>
      <vt:lpstr>calloc()</vt:lpstr>
      <vt:lpstr>calloc()</vt:lpstr>
      <vt:lpstr>Program to show calloc() function</vt:lpstr>
      <vt:lpstr>PowerPoint Presentation</vt:lpstr>
      <vt:lpstr>Difference between malloc() and calloc()</vt:lpstr>
      <vt:lpstr>realloc()</vt:lpstr>
      <vt:lpstr>realloc()</vt:lpstr>
      <vt:lpstr>This example uses calloc to allocate memory then realloc </vt:lpstr>
      <vt:lpstr>PowerPoint Presentation</vt:lpstr>
      <vt:lpstr>Program example-realloc()</vt:lpstr>
      <vt:lpstr>free()</vt:lpstr>
      <vt:lpstr>free()</vt:lpstr>
      <vt:lpstr>Program example-free()</vt:lpstr>
      <vt:lpstr>Memory Leak</vt:lpstr>
      <vt:lpstr>Program example-Memory leak</vt:lpstr>
      <vt:lpstr>MCQ</vt:lpstr>
      <vt:lpstr>MCQ</vt:lpstr>
      <vt:lpstr>MCQ</vt:lpstr>
      <vt:lpstr>MCQ</vt:lpstr>
      <vt:lpstr>MCQ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SHREY GARG</cp:lastModifiedBy>
  <cp:revision>21</cp:revision>
  <dcterms:created xsi:type="dcterms:W3CDTF">2014-05-25T21:49:01Z</dcterms:created>
  <dcterms:modified xsi:type="dcterms:W3CDTF">2023-05-19T12:19:39Z</dcterms:modified>
</cp:coreProperties>
</file>