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89" r:id="rId2"/>
    <p:sldId id="268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5" r:id="rId11"/>
    <p:sldId id="300" r:id="rId12"/>
    <p:sldId id="301" r:id="rId13"/>
    <p:sldId id="302" r:id="rId14"/>
    <p:sldId id="260" r:id="rId15"/>
    <p:sldId id="257" r:id="rId16"/>
    <p:sldId id="291" r:id="rId17"/>
    <p:sldId id="292" r:id="rId18"/>
    <p:sldId id="293" r:id="rId19"/>
    <p:sldId id="294" r:id="rId20"/>
    <p:sldId id="303" r:id="rId21"/>
    <p:sldId id="295" r:id="rId22"/>
    <p:sldId id="296" r:id="rId23"/>
    <p:sldId id="297" r:id="rId24"/>
    <p:sldId id="298" r:id="rId25"/>
    <p:sldId id="299" r:id="rId26"/>
    <p:sldId id="267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81" d="100"/>
          <a:sy n="81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DBC7E-234E-4166-9392-5D8F9EAF2BC6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0779-F41F-4220-9CDD-89761F5DB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A0779-F41F-4220-9CDD-89761F5DB7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FB61A7-FE71-4F02-9978-C0F201C0C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115175" cy="2952750"/>
          </a:xfrm>
        </p:spPr>
      </p:pic>
    </p:spTree>
    <p:extLst>
      <p:ext uri="{BB962C8B-B14F-4D97-AF65-F5344CB8AC3E}">
        <p14:creationId xmlns:p14="http://schemas.microsoft.com/office/powerpoint/2010/main" val="358835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962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 void 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c;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day[10];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integers: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"%d %u", &amp;a, &amp;c);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"Enter floating-point numbers:"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"%f", &amp;f);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"%s", "Enter a string: "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"%8s", day );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3250"/>
            <a:ext cx="8229600" cy="140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integers: -89 23</a:t>
            </a:r>
          </a:p>
          <a:p>
            <a:r>
              <a:rPr lang="en-US" sz="17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floating-point numbers: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1.34256</a:t>
            </a:r>
          </a:p>
          <a:p>
            <a:r>
              <a:rPr lang="en-US" sz="1700" b="1" dirty="0">
                <a:latin typeface="Courier New" pitchFamily="49" charset="0"/>
                <a:cs typeface="Courier New" pitchFamily="49" charset="0"/>
              </a:rPr>
              <a:t>Enter a string:</a:t>
            </a:r>
          </a:p>
          <a:p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monday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62542"/>
            <a:ext cx="3496150" cy="45832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a=6543;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("*%5d,*%-5d*",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*56543,*56543*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* 6543,*6543 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*6543 ,* 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*6543,*6543*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3369"/>
            <a:ext cx="65" cy="36673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600200"/>
            <a:ext cx="3352800" cy="37830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a=123;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("*%06d*",a);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*123*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*6123*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*000123*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*006123*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3400" y="1248894"/>
            <a:ext cx="4800600" cy="41523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float a=654.123456f;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("%3.3f,%3.2f",a,a);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654,654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654.123456,654.123456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654.123,654.12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654.000,654.00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0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992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unformatted functions work only with character data type.</a:t>
            </a:r>
          </a:p>
          <a:p>
            <a:pPr algn="just"/>
            <a:r>
              <a:rPr lang="en-US" sz="2400" dirty="0"/>
              <a:t>They do not require format conversion symbol for formatting of data types because they work only with character data type</a:t>
            </a:r>
          </a:p>
          <a:p>
            <a:pPr algn="just"/>
            <a:r>
              <a:rPr lang="en-US" sz="2400" dirty="0"/>
              <a:t>Unformatted functions are:</a:t>
            </a:r>
          </a:p>
          <a:p>
            <a:pPr lvl="1"/>
            <a:r>
              <a:rPr lang="en-US" sz="2400" dirty="0" err="1"/>
              <a:t>getchar</a:t>
            </a:r>
            <a:r>
              <a:rPr lang="en-US" sz="2400" dirty="0"/>
              <a:t>() and </a:t>
            </a:r>
            <a:r>
              <a:rPr lang="en-US" sz="2400" dirty="0" err="1"/>
              <a:t>putchar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getch</a:t>
            </a:r>
            <a:r>
              <a:rPr lang="en-US" sz="2400" dirty="0"/>
              <a:t>() and </a:t>
            </a:r>
            <a:r>
              <a:rPr lang="en-US" sz="2400" dirty="0" err="1"/>
              <a:t>putch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gets() and puts()</a:t>
            </a:r>
          </a:p>
        </p:txBody>
      </p:sp>
    </p:spTree>
    <p:extLst>
      <p:ext uri="{BB962C8B-B14F-4D97-AF65-F5344CB8AC3E}">
        <p14:creationId xmlns:p14="http://schemas.microsoft.com/office/powerpoint/2010/main" val="358350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Unformatted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343599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function reads a character-type data from standard input. </a:t>
            </a:r>
          </a:p>
          <a:p>
            <a:r>
              <a:rPr lang="en-US" dirty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0" indent="0">
              <a:buNone/>
            </a:pPr>
            <a:r>
              <a:rPr lang="en-US" dirty="0"/>
              <a:t>    	char c;</a:t>
            </a:r>
          </a:p>
          <a:p>
            <a:pPr marL="0" indent="0">
              <a:buNone/>
            </a:pPr>
            <a:r>
              <a:rPr lang="en-US" dirty="0"/>
              <a:t>    	c =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char c;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c=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:p14="http://schemas.microsoft.com/office/powerpoint/2010/main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char c= ‘c’;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putchar</a:t>
            </a:r>
            <a:r>
              <a:rPr lang="en-US" dirty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97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Presentation of output is very important.</a:t>
            </a:r>
          </a:p>
          <a:p>
            <a:pPr algn="just"/>
            <a:r>
              <a:rPr lang="en-US" dirty="0"/>
              <a:t>Formatted functions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these functions input data from standard input stream and </a:t>
            </a:r>
          </a:p>
          <a:p>
            <a:pPr lvl="1" algn="just"/>
            <a:r>
              <a:rPr lang="en-US" dirty="0"/>
              <a:t>output data to standard output stream.</a:t>
            </a:r>
          </a:p>
          <a:p>
            <a:pPr algn="just"/>
            <a:r>
              <a:rPr lang="en-US" dirty="0"/>
              <a:t>Include the header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720335"/>
            <a:ext cx="3657600" cy="45217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}//input=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A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B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Compiler error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&amp; </a:t>
            </a:r>
            <a:r>
              <a:rPr lang="en-US" dirty="0" err="1"/>
              <a:t>getche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These functions read any alphanumeric character from the standard input device</a:t>
            </a:r>
          </a:p>
          <a:p>
            <a:pPr algn="just"/>
            <a:r>
              <a:rPr lang="en-US" sz="2800" dirty="0"/>
              <a:t>The character entered is </a:t>
            </a:r>
            <a:r>
              <a:rPr lang="en-US" sz="2800" dirty="0">
                <a:solidFill>
                  <a:srgbClr val="FF0000"/>
                </a:solidFill>
              </a:rPr>
              <a:t>not displayed </a:t>
            </a:r>
            <a:r>
              <a:rPr lang="en-US" sz="2800" dirty="0"/>
              <a:t>by the </a:t>
            </a:r>
            <a:r>
              <a:rPr lang="en-US" sz="2800" dirty="0" err="1"/>
              <a:t>getch</a:t>
            </a:r>
            <a:r>
              <a:rPr lang="en-US" sz="2800" dirty="0"/>
              <a:t>() function until enter is pressed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getche</a:t>
            </a:r>
            <a:r>
              <a:rPr lang="en-US" sz="2800" b="1" dirty="0"/>
              <a:t>()</a:t>
            </a:r>
            <a:r>
              <a:rPr lang="en-US" sz="2800" dirty="0"/>
              <a:t> accepts and </a:t>
            </a:r>
            <a:r>
              <a:rPr lang="en-US" sz="2800" dirty="0">
                <a:solidFill>
                  <a:srgbClr val="FF0000"/>
                </a:solidFill>
              </a:rPr>
              <a:t>displays</a:t>
            </a:r>
            <a:r>
              <a:rPr lang="en-US" sz="2800" dirty="0"/>
              <a:t> the character. 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 err="1"/>
              <a:t>getch</a:t>
            </a:r>
            <a:r>
              <a:rPr lang="en-US" sz="2800" b="1" dirty="0"/>
              <a:t>() </a:t>
            </a:r>
            <a:r>
              <a:rPr lang="en-US" sz="2800" dirty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6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:p14="http://schemas.microsoft.com/office/powerpoint/2010/main" val="2107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putch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:p14="http://schemas.microsoft.com/office/powerpoint/2010/main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String I/O</a:t>
            </a:r>
            <a:endParaRPr lang="en-US" dirty="0"/>
          </a:p>
          <a:p>
            <a:pPr algn="just"/>
            <a:r>
              <a:rPr lang="en-US" dirty="0"/>
              <a:t>This function is used for accepting any string until enter key </a:t>
            </a:r>
            <a:r>
              <a:rPr lang="en-US"/>
              <a:t>is pressed (</a:t>
            </a:r>
            <a:r>
              <a:rPr lang="en-US" dirty="0"/>
              <a:t>string will be </a:t>
            </a:r>
            <a:r>
              <a:rPr lang="en-US"/>
              <a:t>covered later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3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:p14="http://schemas.microsoft.com/office/powerpoint/2010/main" val="2804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5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:p14="http://schemas.microsoft.com/office/powerpoint/2010/main" val="9323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417638"/>
          </a:xfrm>
        </p:spPr>
        <p:txBody>
          <a:bodyPr>
            <a:normAutofit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library functions available for standard I/O.</a:t>
            </a:r>
          </a:p>
          <a:p>
            <a:pPr algn="just"/>
            <a:r>
              <a:rPr lang="en-US" dirty="0"/>
              <a:t>These functions are divided into two categories:</a:t>
            </a:r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Unformatted functions 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–</a:t>
            </a:r>
            <a:r>
              <a:rPr lang="en-US" b="1" dirty="0"/>
              <a:t>Formatted functions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Formatted functions, input and output is formatted as per our requirement</a:t>
            </a:r>
          </a:p>
          <a:p>
            <a:pPr lvl="1" algn="just"/>
            <a:r>
              <a:rPr lang="en-US" dirty="0"/>
              <a:t>For example, if </a:t>
            </a:r>
            <a:r>
              <a:rPr lang="en-US" i="1" dirty="0"/>
              <a:t>different values are to be displayed</a:t>
            </a:r>
            <a:r>
              <a:rPr lang="en-US" dirty="0"/>
              <a:t>, how much field width i.e., how many columns on screen, is to be used, and how much space between two values is to be given. If a value to be displayed is of real type, then how  many decimal places to output</a:t>
            </a:r>
          </a:p>
          <a:p>
            <a:pPr algn="just"/>
            <a:r>
              <a:rPr lang="en-US" dirty="0"/>
              <a:t>Formatted functions are: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 algn="just"/>
            <a:r>
              <a:rPr lang="en-US" dirty="0" err="1"/>
              <a:t>scanf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99551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Formatted output with </a:t>
            </a:r>
            <a:r>
              <a:rPr lang="en-US" dirty="0" err="1"/>
              <a:t>printf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/>
            <a:r>
              <a:rPr lang="en-US" sz="2400" b="1" dirty="0"/>
              <a:t>The </a:t>
            </a:r>
            <a:r>
              <a:rPr lang="en-US" sz="2400" b="1" dirty="0" err="1"/>
              <a:t>printf</a:t>
            </a:r>
            <a:r>
              <a:rPr lang="en-US" sz="2400" b="1" dirty="0"/>
              <a:t>() function: (Formatted output)</a:t>
            </a:r>
          </a:p>
          <a:p>
            <a:pPr marL="400050" lvl="1" indent="0" algn="just">
              <a:buNone/>
            </a:pPr>
            <a:r>
              <a:rPr lang="en-US" sz="2400" dirty="0" err="1"/>
              <a:t>printf</a:t>
            </a:r>
            <a:r>
              <a:rPr lang="en-US" sz="2400" dirty="0"/>
              <a:t>() is an output function that takes text and  values from within the program and sends it out onto the screen.</a:t>
            </a:r>
          </a:p>
          <a:p>
            <a:pPr marL="0" indent="0" algn="just">
              <a:buNone/>
            </a:pPr>
            <a:r>
              <a:rPr lang="en-US" sz="2400" dirty="0"/>
              <a:t>	In general terms, the </a:t>
            </a:r>
            <a:r>
              <a:rPr lang="en-US" sz="2400" dirty="0" err="1"/>
              <a:t>printf</a:t>
            </a:r>
            <a:r>
              <a:rPr lang="en-US" sz="2400" dirty="0"/>
              <a:t> function is written as: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Characters</a:t>
            </a:r>
            <a:r>
              <a:rPr lang="en-US" sz="2400" dirty="0"/>
              <a:t> that are simply printed as they are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Conversion specifications </a:t>
            </a:r>
            <a:r>
              <a:rPr lang="en-US" sz="2400" dirty="0"/>
              <a:t>that begin with a % sign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Escape sequences </a:t>
            </a:r>
            <a:r>
              <a:rPr lang="en-US" sz="2400" dirty="0"/>
              <a:t>that begin with a \ sign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/>
              <a:t>The arguments can be written as constants, single variable or array names, or more complex expressions. </a:t>
            </a:r>
          </a:p>
          <a:p>
            <a:pPr marL="400050" lvl="1" indent="0" algn="just">
              <a:buNone/>
            </a:pP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4400" y="2920541"/>
            <a:ext cx="6454125" cy="737059"/>
            <a:chOff x="914400" y="2920541"/>
            <a:chExt cx="6454125" cy="737059"/>
          </a:xfrm>
        </p:grpSpPr>
        <p:grpSp>
          <p:nvGrpSpPr>
            <p:cNvPr id="4" name="Group 3"/>
            <p:cNvGrpSpPr/>
            <p:nvPr/>
          </p:nvGrpSpPr>
          <p:grpSpPr>
            <a:xfrm>
              <a:off x="914400" y="2920541"/>
              <a:ext cx="6400800" cy="737059"/>
              <a:chOff x="914400" y="1547338"/>
              <a:chExt cx="4876800" cy="5310662"/>
            </a:xfrm>
          </p:grpSpPr>
          <p:sp>
            <p:nvSpPr>
              <p:cNvPr id="5" name="Vertical Scroll 4"/>
              <p:cNvSpPr/>
              <p:nvPr/>
            </p:nvSpPr>
            <p:spPr>
              <a:xfrm>
                <a:off x="914400" y="2286002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6800" y="3200400"/>
              <a:ext cx="6301725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(“format-control-string”, arg1,arg2,……….,</a:t>
              </a:r>
              <a:r>
                <a:rPr lang="en-US" sz="15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5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(“Area of circle is %f units \n”, area);</a:t>
            </a:r>
          </a:p>
          <a:p>
            <a:pPr marL="0" indent="0">
              <a:buNone/>
            </a:pPr>
            <a:r>
              <a:rPr lang="en-US" sz="2800" dirty="0"/>
              <a:t>In this :-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“Area of circle is %f units \n”-	</a:t>
            </a:r>
            <a:r>
              <a:rPr lang="en-US" sz="2800" dirty="0"/>
              <a:t>is a control string.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area	-	</a:t>
            </a:r>
            <a:r>
              <a:rPr lang="en-US" sz="2800" dirty="0"/>
              <a:t>is a variable whose value will be printed.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%f-	</a:t>
            </a:r>
            <a:r>
              <a:rPr lang="en-US" sz="2800" dirty="0"/>
              <a:t>is the conversion specifier indicating the type of corresponding value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153781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Formatted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The </a:t>
            </a:r>
            <a:r>
              <a:rPr lang="en-US" sz="2400" b="1" dirty="0" err="1"/>
              <a:t>scanf</a:t>
            </a:r>
            <a:r>
              <a:rPr lang="en-US" sz="2400" b="1" dirty="0"/>
              <a:t>() function: (Formatted input)</a:t>
            </a:r>
          </a:p>
          <a:p>
            <a:pPr marL="0" indent="0">
              <a:buNone/>
            </a:pPr>
            <a:r>
              <a:rPr lang="en-US" sz="2400" b="1" dirty="0" err="1"/>
              <a:t>scanf</a:t>
            </a:r>
            <a:r>
              <a:rPr lang="en-US" sz="2400" b="1" dirty="0"/>
              <a:t>() is a function that reads data from the keyboard. It interprets character input to the computer and stores the interpretation in specified variable(s).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In general terms, the </a:t>
            </a:r>
            <a:r>
              <a:rPr lang="en-US" sz="2400" dirty="0" err="1"/>
              <a:t>scanf</a:t>
            </a:r>
            <a:r>
              <a:rPr lang="en-US" sz="2400" dirty="0"/>
              <a:t> function is written as:</a:t>
            </a:r>
          </a:p>
          <a:p>
            <a:pPr marL="0" indent="0">
              <a:buNone/>
            </a:pP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format-control-string can contain: </a:t>
            </a:r>
          </a:p>
          <a:p>
            <a:pPr lvl="1" algn="just"/>
            <a:r>
              <a:rPr lang="en-US" sz="2400" dirty="0"/>
              <a:t>Describes the format of the input.</a:t>
            </a:r>
          </a:p>
          <a:p>
            <a:pPr lvl="1" algn="just"/>
            <a:r>
              <a:rPr lang="en-US" sz="2400" dirty="0"/>
              <a:t>Conversion specifications that begin with a % sign.</a:t>
            </a:r>
          </a:p>
          <a:p>
            <a:pPr algn="just"/>
            <a:r>
              <a:rPr lang="en-US" sz="2400" dirty="0"/>
              <a:t>The arguments are the pointers to variables in which the input will be stored.</a:t>
            </a:r>
            <a:endParaRPr lang="en-US" sz="2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5200"/>
            <a:ext cx="6934200" cy="737059"/>
            <a:chOff x="914400" y="2920541"/>
            <a:chExt cx="6934200" cy="737059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20541"/>
              <a:ext cx="6934200" cy="737059"/>
              <a:chOff x="914400" y="1547338"/>
              <a:chExt cx="5283200" cy="5310662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01"/>
                <a:ext cx="5283200" cy="4571999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54733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66800" y="3200400"/>
              <a:ext cx="67265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(format-control-string, arg1, arg2,………., </a:t>
              </a:r>
              <a:r>
                <a:rPr lang="en-US" sz="1600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argN</a:t>
              </a:r>
              <a:r>
                <a:rPr lang="en-US" sz="16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64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(“%s %d %f”, name, &amp;age, &amp;salary);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:- 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“%s %d %f”-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control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 –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is a string argument and it’s a array name and implicit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 memory address reference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age	-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decimal integer variable preceded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salary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floating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-point value </a:t>
            </a:r>
            <a:r>
              <a:rPr lang="en-US" sz="2800" dirty="0">
                <a:solidFill>
                  <a:schemeClr val="accent1"/>
                </a:solidFill>
              </a:rPr>
              <a:t>preceded by &amp;.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15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data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77724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Conversion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 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or 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before</a:t>
                      </a:r>
                      <a:r>
                        <a:rPr lang="en-US" baseline="0" dirty="0"/>
                        <a:t> any integer conversion specifier to indicate that a short or long integer is to be input, respectively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e, E, f, g,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floating-point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 the percent sign(%) in the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43904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4397</TotalTime>
  <Words>1470</Words>
  <Application>Microsoft Office PowerPoint</Application>
  <PresentationFormat>On-screen Show (4:3)</PresentationFormat>
  <Paragraphs>265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 Rounded MT Bold</vt:lpstr>
      <vt:lpstr>AvantGarde</vt:lpstr>
      <vt:lpstr>Calibri</vt:lpstr>
      <vt:lpstr>Courier New</vt:lpstr>
      <vt:lpstr>Times New Roman</vt:lpstr>
      <vt:lpstr>Wingdings</vt:lpstr>
      <vt:lpstr>Lpu theme final with copyright</vt:lpstr>
      <vt:lpstr>PowerPoint Presentation</vt:lpstr>
      <vt:lpstr>Introduction </vt:lpstr>
      <vt:lpstr>Standard I/O Functions</vt:lpstr>
      <vt:lpstr>Formatted Functions</vt:lpstr>
      <vt:lpstr>Formatted output with printf function</vt:lpstr>
      <vt:lpstr>Example</vt:lpstr>
      <vt:lpstr>Formatted Functions</vt:lpstr>
      <vt:lpstr>Example:</vt:lpstr>
      <vt:lpstr>Reading data</vt:lpstr>
      <vt:lpstr>PowerPoint Presentation</vt:lpstr>
      <vt:lpstr>Output?</vt:lpstr>
      <vt:lpstr>Output?</vt:lpstr>
      <vt:lpstr>Output?</vt:lpstr>
      <vt:lpstr>Unformatted functions</vt:lpstr>
      <vt:lpstr>Unformatted Functions</vt:lpstr>
      <vt:lpstr>getchar()</vt:lpstr>
      <vt:lpstr>PowerPoint Presentation</vt:lpstr>
      <vt:lpstr>putchar()</vt:lpstr>
      <vt:lpstr>PowerPoint Presentation</vt:lpstr>
      <vt:lpstr>Output?</vt:lpstr>
      <vt:lpstr>getch() &amp; getche()</vt:lpstr>
      <vt:lpstr>PowerPoint Presentation</vt:lpstr>
      <vt:lpstr>putch()</vt:lpstr>
      <vt:lpstr>gets()</vt:lpstr>
      <vt:lpstr>PowerPoint Presentation</vt:lpstr>
      <vt:lpstr>puts()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Formatted and Unformatted I/O</dc:title>
  <dc:creator>Shilpa</dc:creator>
  <cp:lastModifiedBy>SHREY GARG</cp:lastModifiedBy>
  <cp:revision>50</cp:revision>
  <dcterms:created xsi:type="dcterms:W3CDTF">2014-05-14T10:59:24Z</dcterms:created>
  <dcterms:modified xsi:type="dcterms:W3CDTF">2023-03-16T10:57:39Z</dcterms:modified>
</cp:coreProperties>
</file>