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301" r:id="rId2"/>
    <p:sldId id="294" r:id="rId3"/>
    <p:sldId id="277" r:id="rId4"/>
    <p:sldId id="296" r:id="rId5"/>
    <p:sldId id="278" r:id="rId6"/>
    <p:sldId id="297" r:id="rId7"/>
    <p:sldId id="279" r:id="rId8"/>
    <p:sldId id="280" r:id="rId9"/>
    <p:sldId id="281" r:id="rId10"/>
    <p:sldId id="287" r:id="rId11"/>
    <p:sldId id="285" r:id="rId12"/>
    <p:sldId id="290" r:id="rId13"/>
    <p:sldId id="286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1E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6" autoAdjust="0"/>
  </p:normalViewPr>
  <p:slideViewPr>
    <p:cSldViewPr>
      <p:cViewPr varScale="1">
        <p:scale>
          <a:sx n="56" d="100"/>
          <a:sy n="56" d="100"/>
        </p:scale>
        <p:origin x="72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F046-8F2A-4269-9ADC-3F889F66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553200" cy="2924175"/>
          </a:xfrm>
        </p:spPr>
      </p:pic>
    </p:spTree>
    <p:extLst>
      <p:ext uri="{BB962C8B-B14F-4D97-AF65-F5344CB8AC3E}">
        <p14:creationId xmlns:p14="http://schemas.microsoft.com/office/powerpoint/2010/main" val="42102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Unconditionally transfer control.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may be used for transferring control from one place to another. </a:t>
            </a:r>
          </a:p>
          <a:p>
            <a:r>
              <a:rPr lang="en-US" dirty="0"/>
              <a:t>The syntax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/>
              <a:t>identifier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Control is unconditionally transferred to the location of a local label specified by </a:t>
            </a:r>
            <a:r>
              <a:rPr lang="en-US" i="1" dirty="0"/>
              <a:t>identifier</a:t>
            </a:r>
            <a:r>
              <a:rPr lang="en-US" dirty="0"/>
              <a:t>. For example,</a:t>
            </a:r>
          </a:p>
          <a:p>
            <a:pPr marL="0" indent="0">
              <a:buNone/>
            </a:pPr>
            <a:r>
              <a:rPr lang="en-US" dirty="0"/>
              <a:t>	Again: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Again;</a:t>
            </a:r>
          </a:p>
        </p:txBody>
      </p:sp>
    </p:spTree>
    <p:extLst>
      <p:ext uri="{BB962C8B-B14F-4D97-AF65-F5344CB8AC3E}">
        <p14:creationId xmlns:p14="http://schemas.microsoft.com/office/powerpoint/2010/main" val="186737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itchFamily="1" charset="0"/>
              </a:rPr>
              <a:t>goto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</a:rPr>
              <a:t> statement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800600" y="1828800"/>
            <a:ext cx="4191000" cy="2406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n=10;</a:t>
            </a:r>
          </a:p>
          <a:p>
            <a:pPr algn="l" eaLnBrk="0" hangingPunct="0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A: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</a:t>
            </a:r>
            <a:r>
              <a:rPr lang="en-US" sz="1600" b="1" dirty="0" err="1">
                <a:latin typeface="Courier New" pitchFamily="1" charset="0"/>
              </a:rPr>
              <a:t>printf</a:t>
            </a:r>
            <a:r>
              <a:rPr lang="en-US" sz="1600" b="1" dirty="0">
                <a:latin typeface="Courier New" pitchFamily="1" charset="0"/>
              </a:rPr>
              <a:t>(“%d “,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n = n 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if (n&gt;0)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	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1" charset="0"/>
              </a:rPr>
              <a:t>goto</a:t>
            </a: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 A;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4038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Output: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</a:t>
            </a:r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533400" y="2057400"/>
            <a:ext cx="3962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42450" imgH="3839872" progId="">
                  <p:embed/>
                </p:oleObj>
              </mc:Choice>
              <mc:Fallback>
                <p:oleObj name="VISIO" r:id="rId2" imgW="2442450" imgH="3839872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6" name="Freeform 18"/>
          <p:cNvSpPr>
            <a:spLocks/>
          </p:cNvSpPr>
          <p:nvPr/>
        </p:nvSpPr>
        <p:spPr bwMode="auto">
          <a:xfrm>
            <a:off x="4038600" y="4114800"/>
            <a:ext cx="2209800" cy="1066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92" y="480"/>
              </a:cxn>
              <a:cxn ang="0">
                <a:pos x="672" y="336"/>
              </a:cxn>
              <a:cxn ang="0">
                <a:pos x="1440" y="288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Freeform 19"/>
          <p:cNvSpPr>
            <a:spLocks/>
          </p:cNvSpPr>
          <p:nvPr/>
        </p:nvSpPr>
        <p:spPr bwMode="auto">
          <a:xfrm>
            <a:off x="965200" y="2082800"/>
            <a:ext cx="3835400" cy="1041400"/>
          </a:xfrm>
          <a:custGeom>
            <a:avLst/>
            <a:gdLst/>
            <a:ahLst/>
            <a:cxnLst>
              <a:cxn ang="0">
                <a:pos x="112" y="656"/>
              </a:cxn>
              <a:cxn ang="0">
                <a:pos x="208" y="128"/>
              </a:cxn>
              <a:cxn ang="0">
                <a:pos x="1360" y="32"/>
              </a:cxn>
              <a:cxn ang="0">
                <a:pos x="2416" y="320"/>
              </a:cxn>
            </a:cxnLst>
            <a:rect l="0" t="0" r="r" b="b"/>
            <a:pathLst>
              <a:path w="2416" h="65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506" grpId="0" animBg="1"/>
      <p:bldP spid="1915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show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goto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49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 ”);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if(x%2==0)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 %d is even”,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printf(“%d is odd”,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18 is even</a:t>
            </a:r>
          </a:p>
        </p:txBody>
      </p:sp>
    </p:spTree>
    <p:extLst>
      <p:ext uri="{BB962C8B-B14F-4D97-AF65-F5344CB8AC3E}">
        <p14:creationId xmlns:p14="http://schemas.microsoft.com/office/powerpoint/2010/main" val="1947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Exits the function.</a:t>
            </a:r>
            <a:endParaRPr lang="en-US" dirty="0"/>
          </a:p>
          <a:p>
            <a:pPr algn="just"/>
            <a:r>
              <a:rPr lang="en-US" dirty="0"/>
              <a:t>return exits immediately from the currently executing function to the calling routine, optionally returning a value. The syntax is:</a:t>
            </a:r>
          </a:p>
          <a:p>
            <a:pPr algn="just"/>
            <a:r>
              <a:rPr lang="en-US" dirty="0"/>
              <a:t>return [</a:t>
            </a:r>
            <a:r>
              <a:rPr lang="en-US" i="1" dirty="0"/>
              <a:t>expression</a:t>
            </a:r>
            <a:r>
              <a:rPr lang="en-US" dirty="0"/>
              <a:t>]; </a:t>
            </a:r>
          </a:p>
          <a:p>
            <a:pPr algn="just"/>
            <a:r>
              <a:rPr lang="en-US" dirty="0"/>
              <a:t>For example,</a:t>
            </a:r>
          </a:p>
          <a:p>
            <a:pPr marL="0" indent="0" algn="just">
              <a:buNone/>
            </a:pPr>
            <a:r>
              <a:rPr lang="en-US" dirty="0"/>
              <a:t>    	int </a:t>
            </a:r>
            <a:r>
              <a:rPr lang="en-US" dirty="0" err="1"/>
              <a:t>sqr</a:t>
            </a:r>
            <a:r>
              <a:rPr lang="en-US" dirty="0"/>
              <a:t> (int x){</a:t>
            </a:r>
          </a:p>
          <a:p>
            <a:pPr marL="0" indent="0" algn="just">
              <a:buNone/>
            </a:pPr>
            <a:r>
              <a:rPr lang="en-US" dirty="0"/>
              <a:t>	      return (x*x);</a:t>
            </a:r>
          </a:p>
          <a:p>
            <a:pPr marL="0" indent="0" algn="just">
              <a:buNone/>
            </a:pPr>
            <a:r>
              <a:rPr lang="en-US" dirty="0"/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42875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continue statement cannot be used with</a:t>
            </a:r>
            <a:br>
              <a:rPr lang="en-US" dirty="0"/>
            </a:b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dirty="0"/>
              <a:t>D.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continue statement cannot be used with</a:t>
            </a:r>
            <a:br>
              <a:rPr lang="en-US" dirty="0"/>
            </a:b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D. switch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keyword can be used for coming out of recursion?</a:t>
            </a:r>
            <a:br>
              <a:rPr lang="en-US" dirty="0"/>
            </a:br>
            <a:r>
              <a:rPr lang="en-US" dirty="0"/>
              <a:t>A. return</a:t>
            </a:r>
            <a:br>
              <a:rPr lang="en-US" dirty="0"/>
            </a:br>
            <a:r>
              <a:rPr lang="en-US" dirty="0"/>
              <a:t>B. break</a:t>
            </a:r>
            <a:br>
              <a:rPr lang="en-US" dirty="0"/>
            </a:br>
            <a:r>
              <a:rPr lang="en-US" dirty="0"/>
              <a:t>C. exit</a:t>
            </a:r>
            <a:br>
              <a:rPr lang="en-US" dirty="0"/>
            </a:br>
            <a:r>
              <a:rPr lang="en-US" dirty="0"/>
              <a:t>D. both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8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keyword can be used for coming out of recursion?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A. return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B. break</a:t>
            </a:r>
            <a:br>
              <a:rPr lang="en-US" dirty="0"/>
            </a:br>
            <a:r>
              <a:rPr lang="en-US" dirty="0"/>
              <a:t>C. exit</a:t>
            </a:r>
            <a:br>
              <a:rPr lang="en-US" dirty="0"/>
            </a:br>
            <a:r>
              <a:rPr lang="en-US" dirty="0"/>
              <a:t>D. both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statement accepts.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B. char</a:t>
            </a:r>
            <a:br>
              <a:rPr lang="en-US" dirty="0"/>
            </a:br>
            <a:r>
              <a:rPr lang="en-US" dirty="0"/>
              <a:t>C. long</a:t>
            </a:r>
            <a:br>
              <a:rPr lang="en-US" dirty="0"/>
            </a:br>
            <a:r>
              <a:rPr lang="en-US" dirty="0"/>
              <a:t>D. All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0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statement accepts.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B. char</a:t>
            </a:r>
            <a:br>
              <a:rPr lang="en-US" dirty="0"/>
            </a:br>
            <a:r>
              <a:rPr lang="en-US" dirty="0"/>
              <a:t>C. long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D. All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pPr lvl="1"/>
            <a:r>
              <a:rPr lang="en-US" dirty="0"/>
              <a:t>return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loop is guaranteed to execute at least one time.</a:t>
            </a:r>
          </a:p>
          <a:p>
            <a:pPr marL="0" indent="0">
              <a:buNone/>
            </a:pP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dirty="0"/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1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loop is guaranteed to execute at least one time.</a:t>
            </a:r>
          </a:p>
          <a:p>
            <a:pPr marL="0" indent="0">
              <a:buNone/>
            </a:pP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C. do while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labeled statement consist of an identifier followed by</a:t>
            </a:r>
            <a:br>
              <a:rPr lang="en-US" dirty="0"/>
            </a:br>
            <a:r>
              <a:rPr lang="en-US" dirty="0"/>
              <a:t>A. ;</a:t>
            </a:r>
            <a:br>
              <a:rPr lang="en-US" dirty="0"/>
            </a:br>
            <a:r>
              <a:rPr lang="en-US" dirty="0"/>
              <a:t>B. :</a:t>
            </a:r>
            <a:br>
              <a:rPr lang="en-US" dirty="0"/>
            </a:br>
            <a:r>
              <a:rPr lang="en-US" dirty="0"/>
              <a:t>C. ,</a:t>
            </a:r>
            <a:br>
              <a:rPr lang="en-US" dirty="0"/>
            </a:br>
            <a:r>
              <a:rPr lang="en-US" dirty="0"/>
              <a:t>D. 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labeled statement consist of an identifier followed by</a:t>
            </a:r>
            <a:br>
              <a:rPr lang="en-US" dirty="0"/>
            </a:br>
            <a:r>
              <a:rPr lang="en-US" dirty="0"/>
              <a:t>A. ;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B. 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C. ,</a:t>
            </a:r>
            <a:br>
              <a:rPr lang="en-US" dirty="0"/>
            </a:br>
            <a:r>
              <a:rPr lang="en-US" dirty="0"/>
              <a:t>D. 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You have learn that, the repetition of a loop is controlled by the loop condition.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 provides another way to control the loop, by using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jump statements.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four jump statements: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962400"/>
            <a:ext cx="829151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3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a keyword.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allows the programmer to </a:t>
            </a:r>
            <a:r>
              <a:rPr lang="en-US" b="1" dirty="0"/>
              <a:t>terminate</a:t>
            </a:r>
            <a:r>
              <a:rPr lang="en-US" dirty="0"/>
              <a:t> the loop.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 causes control to transfer to the first statement after the loop or block.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>
                <a:cs typeface="Courier New" pitchFamily="49" charset="0"/>
              </a:rPr>
              <a:t>statement can be used in nested loops. 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in the innermost loop then the control of the program is terminated only from the innermost loop.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break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Program to show use of break statement.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i="1" dirty="0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0" y="1609904"/>
            <a:ext cx="5943600" cy="372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(n&lt;8)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effectLst>
                  <a:glow rad="101600">
                    <a:srgbClr val="FFFF00"/>
                  </a:glow>
                </a:effectLst>
                <a:latin typeface="Courier New" pitchFamily="1" charset="0"/>
              </a:rPr>
              <a:t>break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 //end for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0" y="5555159"/>
            <a:ext cx="5943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</a:t>
            </a:r>
          </a:p>
        </p:txBody>
      </p:sp>
    </p:spTree>
    <p:extLst>
      <p:ext uri="{BB962C8B-B14F-4D97-AF65-F5344CB8AC3E}">
        <p14:creationId xmlns:p14="http://schemas.microsoft.com/office/powerpoint/2010/main" val="3585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exactly opposite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used for continuing the next iteration of the loop statements</a:t>
            </a:r>
          </a:p>
          <a:p>
            <a:r>
              <a:rPr lang="en-US" dirty="0"/>
              <a:t>When it occurs in the loop, it does not terminate, but skips the statements after this statement</a:t>
            </a:r>
          </a:p>
        </p:txBody>
      </p:sp>
    </p:spTree>
    <p:extLst>
      <p:ext uri="{BB962C8B-B14F-4D97-AF65-F5344CB8AC3E}">
        <p14:creationId xmlns:p14="http://schemas.microsoft.com/office/powerpoint/2010/main" val="17428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 dirty="0"/>
              <a:t> loops, the continue statement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transfers the control to the loop condition.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/>
              <a:t> loop, the continue statement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transfers the control to the updating part.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398837"/>
            <a:ext cx="76962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10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/>
              <a:t>Program to show the use of continue statement in for loop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1562100"/>
            <a:ext cx="6400800" cy="4462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10 8 6 4 2 </a:t>
            </a:r>
          </a:p>
        </p:txBody>
      </p:sp>
    </p:spTree>
    <p:extLst>
      <p:ext uri="{BB962C8B-B14F-4D97-AF65-F5344CB8AC3E}">
        <p14:creationId xmlns:p14="http://schemas.microsoft.com/office/powerpoint/2010/main" val="3066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0" y="1598235"/>
            <a:ext cx="6400800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 = 10;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while(n&gt;0){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printf(“%d”,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continue;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n = n –1;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9 9 9 9 …………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858000" y="5715000"/>
            <a:ext cx="2133600" cy="99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500" b="1" dirty="0">
                <a:solidFill>
                  <a:srgbClr val="FF0000"/>
                </a:solidFill>
              </a:rPr>
              <a:t>The loop then prints number 9 over and over again. It never stops.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" charset="0"/>
                <a:ea typeface="+mj-ea"/>
                <a:cs typeface="+mj-cs"/>
              </a:rPr>
              <a:t>continue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600200"/>
            <a:ext cx="23622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F6FC6"/>
                </a:solidFill>
              </a:rPr>
              <a:t>Program to show the use of continue statement in for loop</a:t>
            </a:r>
          </a:p>
        </p:txBody>
      </p:sp>
      <p:cxnSp>
        <p:nvCxnSpPr>
          <p:cNvPr id="10" name="Straight Arrow Connector 9"/>
          <p:cNvCxnSpPr>
            <a:stCxn id="189446" idx="1"/>
            <a:endCxn id="189445" idx="3"/>
          </p:cNvCxnSpPr>
          <p:nvPr/>
        </p:nvCxnSpPr>
        <p:spPr>
          <a:xfrm rot="10800000">
            <a:off x="6400800" y="6060014"/>
            <a:ext cx="457200" cy="15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676400" y="3200400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n=9, loop goes to infinite</a:t>
            </a:r>
          </a:p>
          <a:p>
            <a:r>
              <a:rPr lang="en-US" dirty="0">
                <a:solidFill>
                  <a:srgbClr val="FF0000"/>
                </a:solidFill>
              </a:rPr>
              <a:t>execution </a:t>
            </a:r>
          </a:p>
        </p:txBody>
      </p:sp>
    </p:spTree>
    <p:extLst>
      <p:ext uri="{BB962C8B-B14F-4D97-AF65-F5344CB8AC3E}">
        <p14:creationId xmlns:p14="http://schemas.microsoft.com/office/powerpoint/2010/main" val="17385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2887</TotalTime>
  <Words>956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Arial Rounded MT Bold</vt:lpstr>
      <vt:lpstr>AvantGarde</vt:lpstr>
      <vt:lpstr>Calibri</vt:lpstr>
      <vt:lpstr>Courier New</vt:lpstr>
      <vt:lpstr>Trebuchet MS</vt:lpstr>
      <vt:lpstr>Lpu theme final with copyright</vt:lpstr>
      <vt:lpstr>VISIO</vt:lpstr>
      <vt:lpstr>PowerPoint Presentation</vt:lpstr>
      <vt:lpstr>Outline</vt:lpstr>
      <vt:lpstr>Jump statements</vt:lpstr>
      <vt:lpstr>break statement</vt:lpstr>
      <vt:lpstr>break statement</vt:lpstr>
      <vt:lpstr>continue statement</vt:lpstr>
      <vt:lpstr>continue statement</vt:lpstr>
      <vt:lpstr>continue statement</vt:lpstr>
      <vt:lpstr>PowerPoint Presentation</vt:lpstr>
      <vt:lpstr>goto</vt:lpstr>
      <vt:lpstr>goto statement</vt:lpstr>
      <vt:lpstr>Program to show goto statement.</vt:lpstr>
      <vt:lpstr>return statement</vt:lpstr>
      <vt:lpstr>Question 1</vt:lpstr>
      <vt:lpstr>Answer 1</vt:lpstr>
      <vt:lpstr>Question 2</vt:lpstr>
      <vt:lpstr>Answer 2</vt:lpstr>
      <vt:lpstr>Question 3</vt:lpstr>
      <vt:lpstr>Answer 3</vt:lpstr>
      <vt:lpstr>Question 4</vt:lpstr>
      <vt:lpstr>Answer 4</vt:lpstr>
      <vt:lpstr>Question 5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SHREY GARG</cp:lastModifiedBy>
  <cp:revision>142</cp:revision>
  <dcterms:created xsi:type="dcterms:W3CDTF">2013-08-21T06:36:47Z</dcterms:created>
  <dcterms:modified xsi:type="dcterms:W3CDTF">2023-03-16T10:46:34Z</dcterms:modified>
</cp:coreProperties>
</file>