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7" r:id="rId6"/>
    <p:sldId id="261" r:id="rId7"/>
    <p:sldId id="262" r:id="rId8"/>
    <p:sldId id="271" r:id="rId9"/>
    <p:sldId id="273" r:id="rId10"/>
    <p:sldId id="283" r:id="rId11"/>
    <p:sldId id="284" r:id="rId12"/>
    <p:sldId id="285" r:id="rId13"/>
    <p:sldId id="286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8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9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2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B6ED-A4E8-48D8-8F2D-147E1E274C6F}" type="datetimeFigureOut">
              <a:rPr lang="en-IN" smtClean="0"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9DD6-EB4F-4F13-A3D4-C24E3B162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19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Bias Complexity </a:t>
            </a:r>
            <a:r>
              <a:rPr lang="en-IN" dirty="0" err="1" smtClean="0"/>
              <a:t>TradeOff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Unit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21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dirty="0" smtClean="0"/>
              <a:t>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92150"/>
            <a:ext cx="84391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2900"/>
            <a:ext cx="80772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013325"/>
            <a:ext cx="801528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                              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6250"/>
            <a:ext cx="59721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5124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9800"/>
            <a:ext cx="65246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25888"/>
            <a:ext cx="76771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6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4813"/>
            <a:ext cx="8135938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84963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5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125611" y="2967335"/>
            <a:ext cx="2892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Thanks!!!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3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00213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1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35342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5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6148" name="Picture 2" descr="https://cdn-images-1.medium.com/max/750/1*N7uHKUsqKr6I3jhiHJv0r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549275"/>
            <a:ext cx="66960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free Lunch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No Free Lunch Theorem, often abbreviated as NFL or NFLT, is a theoretical finding that suggests all optimization algorithms perform equally well when their performance is averaged over all possible objective functions.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76104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03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666931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424936" cy="222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985026"/>
            <a:ext cx="871296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48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53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6672"/>
            <a:ext cx="46767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" y="980728"/>
            <a:ext cx="90582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348880"/>
            <a:ext cx="90487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52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26428"/>
            <a:ext cx="516980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412776"/>
            <a:ext cx="91154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" y="3573016"/>
            <a:ext cx="90582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2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50</Words>
  <Application>Microsoft Office PowerPoint</Application>
  <PresentationFormat>On-screen Show (4:3)</PresentationFormat>
  <Paragraphs>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Bias Complexity TradeOff</vt:lpstr>
      <vt:lpstr>PowerPoint Presentation</vt:lpstr>
      <vt:lpstr>PowerPoint Presentation</vt:lpstr>
      <vt:lpstr>PowerPoint Presentation</vt:lpstr>
      <vt:lpstr>No free Lunch Theorem</vt:lpstr>
      <vt:lpstr>PowerPoint Presentation</vt:lpstr>
      <vt:lpstr>PowerPoint Presentation</vt:lpstr>
      <vt:lpstr>53 </vt:lpstr>
      <vt:lpstr>PowerPoint Presentation</vt:lpstr>
      <vt:lpstr>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Complexity TradeOff</dc:title>
  <dc:creator>ismail - [2010]</dc:creator>
  <cp:lastModifiedBy>ismail - [2010]</cp:lastModifiedBy>
  <cp:revision>9</cp:revision>
  <dcterms:created xsi:type="dcterms:W3CDTF">2020-06-08T05:36:07Z</dcterms:created>
  <dcterms:modified xsi:type="dcterms:W3CDTF">2021-03-22T09:11:59Z</dcterms:modified>
</cp:coreProperties>
</file>