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F8A9E-EB3B-40CB-A121-BDA4679C84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822505-039A-4891-900F-81C2D7E02F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507F44-A84D-4FF6-A34A-91D74AFEC6E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A7DD0D-B6C1-4263-973B-56A2DE03B22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3DD3E3-F5E6-47D9-A2BA-DA9085417C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910579-201F-4626-88F1-383CB71E776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6AB36D-FC4F-4E41-8572-9ECDD747A31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939899-F710-4BAA-888D-396773A11A7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FAFEE6-BF6B-4167-945D-CB89A2CBF3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AA9396A-ED24-410A-9DAC-C9AE9D6C4C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70B3E7-7752-4187-B585-B5A4D75405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AF4040-F02E-4F07-BFFD-0CDDF63F5E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514440" lvl="1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857160" lvl="2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200240" lvl="3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1542960" lvl="4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9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FD95C-AD35-4BEB-9C2F-FF7D2A3C0FF3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3520" y="2666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800" b="1" strike="noStrike" spc="-1">
                <a:solidFill>
                  <a:srgbClr val="00B0F0"/>
                </a:solidFill>
                <a:latin typeface="Calibri Light"/>
              </a:rPr>
              <a:t>              </a:t>
            </a:r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BOATS &amp; STREAMS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6. A man can row a certain distance against the stream in six hours. However, he would take two hours less to cover the same distance with the current. If the speed of the current is 2 Km/h, then what is the speed of the man in still water.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km/h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 km/h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7. A man can row downstream at 12 Km/h and upstream at 8 Km/h. Find the ratio of the speed of the current to the speed of the man in still water?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 : 5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: 4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25 : 16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: 25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8. In a stream running at 2 km/h, a motorboat goes 10 km upstream and returns to the starting point in 55 minutes. Find the speed (all in km/h) of the motorboat in still water.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22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None of these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9. The ratio of the speed of the boat in still water to the speed of the current is 4:1. What is the ratio of the downstream speed of the boat to the upstream speed?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2:1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1:1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5:3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None of these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10. A boatman rows to a place at a distance 45 km and comes back in 20 hours. He finds that he can row 12 km with the stream in the same time as 4 km against the stream. Find the speed of the stream.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2.5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3.5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11. Two boats, travelling at 5 km/h and 10 km/h respectively, head directly towards each other. They begin at a distance of 20 km from each other. How far apart are they (in km) one minute before they collide?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1/12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1/6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1/4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1/3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12. A man takes twice as long to row a distance against the stream as to row the same distance along the stream. The ratio of the speed of the boat (in still water) and the stream is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2:1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3:1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3:2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4:3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13. A man takes a total time of 2hours to cover a distance of 6 km while doing upstream and downstream. If the speed of stream is 4 km/h find speed of boat in still water?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6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8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14. While going A to B against the stream and coming back from B to A with stream it takes a total time of 3 hours. If the distance from B to A is 4 km and speed of stream is 1 km/h. Find speed of boat in still water?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2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4 km/h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3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1 km/h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20000" y="1980000"/>
            <a:ext cx="5769000" cy="130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800" b="1" strike="noStrike" spc="-1">
                <a:solidFill>
                  <a:srgbClr val="000000"/>
                </a:solidFill>
                <a:latin typeface="Calibri Light"/>
              </a:rPr>
              <a:t>Advance Questions</a:t>
            </a:r>
            <a:endParaRPr lang="en-IN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/>
          <p:nvPr/>
        </p:nvPicPr>
        <p:blipFill>
          <a:blip r:embed="rId2"/>
          <a:srcRect b="12347"/>
          <a:stretch/>
        </p:blipFill>
        <p:spPr>
          <a:xfrm>
            <a:off x="360000" y="277200"/>
            <a:ext cx="8151480" cy="47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15. Ratio of Speed of boat to the speed of current of water is 36:5. The boat goes along with the current in 5 hours 10 minutes. It will come back in ?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16. A boat covers 25 km upstream and 39 km downstream in 8 hours. While it covers 35 km upstream and 52 km downstream in 11 hours. Find speed of current. ?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/>
          <p:cNvSpPr/>
          <p:nvPr/>
        </p:nvSpPr>
        <p:spPr>
          <a:xfrm>
            <a:off x="2160000" y="34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Freeform: Shape 43"/>
          <p:cNvSpPr/>
          <p:nvPr/>
        </p:nvSpPr>
        <p:spPr>
          <a:xfrm>
            <a:off x="2160000" y="25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Freeform: Shape 44"/>
          <p:cNvSpPr/>
          <p:nvPr/>
        </p:nvSpPr>
        <p:spPr>
          <a:xfrm>
            <a:off x="2160000" y="7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Freeform: Shape 45"/>
          <p:cNvSpPr/>
          <p:nvPr/>
        </p:nvSpPr>
        <p:spPr>
          <a:xfrm>
            <a:off x="2160000" y="1620000"/>
            <a:ext cx="2880000" cy="720000"/>
          </a:xfrm>
          <a:custGeom>
            <a:avLst/>
            <a:gdLst/>
            <a:ahLst/>
            <a:cxnLst/>
            <a:rect l="l" t="t" r="r" b="b"/>
            <a:pathLst>
              <a:path w="86368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82768" y="21600"/>
                </a:lnTo>
                <a:arcTo wR="61168" hR="3600" stAng="5400000" swAng="5400000"/>
                <a:lnTo>
                  <a:pt x="21600" y="3600"/>
                </a:lnTo>
                <a:arcTo wR="61168" hR="3600" stAng="10800000" swAng="5400000"/>
                <a:close/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10760" y="533520"/>
            <a:ext cx="8229240" cy="324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formulae,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D = B + W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U = B – C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   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B = (D + U)/2</a:t>
            </a: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		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000000"/>
                </a:solidFill>
                <a:latin typeface="Calibri"/>
              </a:rPr>
              <a:t>                                   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C = (D – U)/2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22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100" b="1" strike="noStrike" spc="-1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xample: 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 boatman goes 2 km against the current of the stream in 1 hour and goes 1 km along the current in 10 minutes. How long will it take to go 5 km in stationary water?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Solution: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Rate downstream = 1/10 × 60 km/h = 6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Rate upstream = 2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Speed in still water = 1/2(6 + 2) km/h = 4 km/h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Therefore, the required time for 5 km = 5/4hrs = 1  ¼  hrs = 75 min.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380880" y="380880"/>
            <a:ext cx="8229240" cy="6476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3150" b="1" strike="noStrike" spc="-1">
                <a:solidFill>
                  <a:srgbClr val="000000"/>
                </a:solidFill>
                <a:latin typeface="Calibri"/>
              </a:rPr>
              <a:t>Practice Questions:</a:t>
            </a:r>
            <a:endParaRPr lang="en-US" sz="315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1. A boat takes a circular route to travel a total distance of 24 km to reach its initial position. The speed of the boat in still water is 5 km/hr and the speed of the stream is 3 km/h. How much time (in hrs) does the boat travel upstream and downstream respectively?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12, 3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3, 12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5, 3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3, 5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2. Boat goes downstream from P to Q in 2hrs, upstream in 6hrs and if speed of stream is 6km/h, then find the distance PQ 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36 km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457200" y="533520"/>
            <a:ext cx="8229240" cy="5592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3. A river runs at 4 km/hr. if the time taken by a man to row is boat upstream is thrice as the time taken by him to row it downstream then find the speed of the boat in still water.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16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8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km/hr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km/hr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551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4. A motorboat whose speed is 15 km/h in still water goes 30 km downstream and comes back in a total of 4hrs 30min. What is the speed of the stream?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km/h	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6 km/h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10 km/h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12 km/h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57200" y="609480"/>
            <a:ext cx="8229240" cy="6019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5. A boat sails 15 km of a river towards upstream in 5 hours. How long will it take to cover the same distance downstream, if the speed of current is one-fourth the speed of the boat in still water: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1.8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3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4 h		</a:t>
            </a:r>
          </a:p>
          <a:p>
            <a:pPr marL="514440" indent="-51444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5 h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1053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             BOATS &amp;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User</dc:creator>
  <dc:description/>
  <cp:lastModifiedBy>NITESH KUMAR</cp:lastModifiedBy>
  <cp:revision>46</cp:revision>
  <dcterms:created xsi:type="dcterms:W3CDTF">2016-10-21T17:21:39Z</dcterms:created>
  <dcterms:modified xsi:type="dcterms:W3CDTF">2023-01-05T14:30:26Z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19</vt:i4>
  </property>
</Properties>
</file>