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10287000" cx="18288000"/>
  <p:notesSz cx="6858000" cy="9144000"/>
  <p:embeddedFontLst>
    <p:embeddedFont>
      <p:font typeface="Caveat"/>
      <p:bold r:id="rId36"/>
    </p:embeddedFont>
    <p:embeddedFont>
      <p:font typeface="Arimo"/>
      <p:bold r:id="rId37"/>
      <p:boldItalic r:id="rId38"/>
    </p:embeddedFont>
    <p:embeddedFont>
      <p:font typeface="Quicksand Medium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h4RGsdb3sXXcj757nOVEUJz/+2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icksandMedium-bold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Arimo-bold.fntdata"/><Relationship Id="rId14" Type="http://schemas.openxmlformats.org/officeDocument/2006/relationships/slide" Target="slides/slide9.xml"/><Relationship Id="rId36" Type="http://schemas.openxmlformats.org/officeDocument/2006/relationships/font" Target="fonts/Caveat-bold.fntdata"/><Relationship Id="rId17" Type="http://schemas.openxmlformats.org/officeDocument/2006/relationships/slide" Target="slides/slide12.xml"/><Relationship Id="rId39" Type="http://schemas.openxmlformats.org/officeDocument/2006/relationships/font" Target="fonts/QuicksandMedium-regular.fntdata"/><Relationship Id="rId16" Type="http://schemas.openxmlformats.org/officeDocument/2006/relationships/slide" Target="slides/slide11.xml"/><Relationship Id="rId38" Type="http://schemas.openxmlformats.org/officeDocument/2006/relationships/font" Target="fonts/Arim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44.png"/><Relationship Id="rId10" Type="http://schemas.openxmlformats.org/officeDocument/2006/relationships/image" Target="../media/image54.png"/><Relationship Id="rId9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57.png"/><Relationship Id="rId7" Type="http://schemas.openxmlformats.org/officeDocument/2006/relationships/image" Target="../media/image48.png"/><Relationship Id="rId8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1.png"/><Relationship Id="rId4" Type="http://schemas.openxmlformats.org/officeDocument/2006/relationships/image" Target="../media/image55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44.png"/><Relationship Id="rId10" Type="http://schemas.openxmlformats.org/officeDocument/2006/relationships/image" Target="../media/image59.png"/><Relationship Id="rId9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57.png"/><Relationship Id="rId7" Type="http://schemas.openxmlformats.org/officeDocument/2006/relationships/image" Target="../media/image48.png"/><Relationship Id="rId8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46.png"/><Relationship Id="rId5" Type="http://schemas.openxmlformats.org/officeDocument/2006/relationships/image" Target="../media/image5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46.png"/><Relationship Id="rId5" Type="http://schemas.openxmlformats.org/officeDocument/2006/relationships/image" Target="../media/image5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6.png"/><Relationship Id="rId6" Type="http://schemas.openxmlformats.org/officeDocument/2006/relationships/image" Target="../media/image7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44.png"/><Relationship Id="rId10" Type="http://schemas.openxmlformats.org/officeDocument/2006/relationships/image" Target="../media/image47.png"/><Relationship Id="rId9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57.png"/><Relationship Id="rId7" Type="http://schemas.openxmlformats.org/officeDocument/2006/relationships/image" Target="../media/image48.png"/><Relationship Id="rId8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46.png"/><Relationship Id="rId5" Type="http://schemas.openxmlformats.org/officeDocument/2006/relationships/image" Target="../media/image5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65.png"/><Relationship Id="rId7" Type="http://schemas.openxmlformats.org/officeDocument/2006/relationships/image" Target="../media/image7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46.png"/><Relationship Id="rId5" Type="http://schemas.openxmlformats.org/officeDocument/2006/relationships/image" Target="../media/image5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46.png"/><Relationship Id="rId5" Type="http://schemas.openxmlformats.org/officeDocument/2006/relationships/image" Target="../media/image5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6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9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9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9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80.png"/><Relationship Id="rId5" Type="http://schemas.openxmlformats.org/officeDocument/2006/relationships/image" Target="../media/image26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6.png"/><Relationship Id="rId4" Type="http://schemas.openxmlformats.org/officeDocument/2006/relationships/image" Target="../media/image81.png"/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9" Type="http://schemas.openxmlformats.org/officeDocument/2006/relationships/image" Target="../media/image77.png"/><Relationship Id="rId5" Type="http://schemas.openxmlformats.org/officeDocument/2006/relationships/image" Target="../media/image79.png"/><Relationship Id="rId6" Type="http://schemas.openxmlformats.org/officeDocument/2006/relationships/image" Target="../media/image83.png"/><Relationship Id="rId7" Type="http://schemas.openxmlformats.org/officeDocument/2006/relationships/image" Target="../media/image75.png"/><Relationship Id="rId8" Type="http://schemas.openxmlformats.org/officeDocument/2006/relationships/image" Target="../media/image8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44.png"/><Relationship Id="rId11" Type="http://schemas.openxmlformats.org/officeDocument/2006/relationships/image" Target="../media/image47.png"/><Relationship Id="rId10" Type="http://schemas.openxmlformats.org/officeDocument/2006/relationships/image" Target="../media/image43.png"/><Relationship Id="rId9" Type="http://schemas.openxmlformats.org/officeDocument/2006/relationships/image" Target="../media/image38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34.png"/><Relationship Id="rId8" Type="http://schemas.openxmlformats.org/officeDocument/2006/relationships/image" Target="../media/image4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44.png"/><Relationship Id="rId10" Type="http://schemas.openxmlformats.org/officeDocument/2006/relationships/image" Target="../media/image47.png"/><Relationship Id="rId9" Type="http://schemas.openxmlformats.org/officeDocument/2006/relationships/image" Target="../media/image43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Relationship Id="rId7" Type="http://schemas.openxmlformats.org/officeDocument/2006/relationships/image" Target="../media/image41.png"/><Relationship Id="rId8" Type="http://schemas.openxmlformats.org/officeDocument/2006/relationships/image" Target="../media/image3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46.png"/><Relationship Id="rId5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E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782111" y="1357067"/>
            <a:ext cx="14723777" cy="7428205"/>
            <a:chOff x="0" y="-38100"/>
            <a:chExt cx="3877867" cy="19564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3877867" cy="1918300"/>
            </a:xfrm>
            <a:custGeom>
              <a:rect b="b" l="l" r="r" t="t"/>
              <a:pathLst>
                <a:path extrusionOk="0" h="1918300" w="3877867">
                  <a:moveTo>
                    <a:pt x="26816" y="0"/>
                  </a:moveTo>
                  <a:lnTo>
                    <a:pt x="3851051" y="0"/>
                  </a:lnTo>
                  <a:cubicBezTo>
                    <a:pt x="3858163" y="0"/>
                    <a:pt x="3864984" y="2825"/>
                    <a:pt x="3870013" y="7854"/>
                  </a:cubicBezTo>
                  <a:cubicBezTo>
                    <a:pt x="3875042" y="12883"/>
                    <a:pt x="3877867" y="19704"/>
                    <a:pt x="3877867" y="26816"/>
                  </a:cubicBezTo>
                  <a:lnTo>
                    <a:pt x="3877867" y="1891483"/>
                  </a:lnTo>
                  <a:cubicBezTo>
                    <a:pt x="3877867" y="1898596"/>
                    <a:pt x="3875042" y="1905416"/>
                    <a:pt x="3870013" y="1910445"/>
                  </a:cubicBezTo>
                  <a:cubicBezTo>
                    <a:pt x="3864984" y="1915475"/>
                    <a:pt x="3858163" y="1918300"/>
                    <a:pt x="3851051" y="1918300"/>
                  </a:cubicBezTo>
                  <a:lnTo>
                    <a:pt x="26816" y="1918300"/>
                  </a:lnTo>
                  <a:cubicBezTo>
                    <a:pt x="19704" y="1918300"/>
                    <a:pt x="12883" y="1915475"/>
                    <a:pt x="7854" y="1910445"/>
                  </a:cubicBezTo>
                  <a:cubicBezTo>
                    <a:pt x="2825" y="1905416"/>
                    <a:pt x="0" y="1898596"/>
                    <a:pt x="0" y="1891483"/>
                  </a:cubicBezTo>
                  <a:lnTo>
                    <a:pt x="0" y="26816"/>
                  </a:lnTo>
                  <a:cubicBezTo>
                    <a:pt x="0" y="19704"/>
                    <a:pt x="2825" y="12883"/>
                    <a:pt x="7854" y="7854"/>
                  </a:cubicBezTo>
                  <a:cubicBezTo>
                    <a:pt x="12883" y="2825"/>
                    <a:pt x="19704" y="0"/>
                    <a:pt x="26816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3877867" cy="19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 txBox="1"/>
          <p:nvPr/>
        </p:nvSpPr>
        <p:spPr>
          <a:xfrm>
            <a:off x="3737468" y="2740072"/>
            <a:ext cx="10813064" cy="4185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Subject-verb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Agreement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4550532" y="8677915"/>
            <a:ext cx="1101781" cy="580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CEDEEB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Body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 rot="-1679817">
            <a:off x="3069371" y="-237712"/>
            <a:ext cx="1426620" cy="1491891"/>
          </a:xfrm>
          <a:custGeom>
            <a:rect b="b" l="l" r="r" t="t"/>
            <a:pathLst>
              <a:path extrusionOk="0" h="1491891" w="1426620">
                <a:moveTo>
                  <a:pt x="0" y="0"/>
                </a:moveTo>
                <a:lnTo>
                  <a:pt x="1426621" y="0"/>
                </a:lnTo>
                <a:lnTo>
                  <a:pt x="1426621" y="1491891"/>
                </a:lnTo>
                <a:lnTo>
                  <a:pt x="0" y="14918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491575" y="3287100"/>
            <a:ext cx="2371291" cy="2956333"/>
          </a:xfrm>
          <a:custGeom>
            <a:rect b="b" l="l" r="r" t="t"/>
            <a:pathLst>
              <a:path extrusionOk="0" h="1856410" w="1889475">
                <a:moveTo>
                  <a:pt x="0" y="0"/>
                </a:moveTo>
                <a:lnTo>
                  <a:pt x="1889476" y="0"/>
                </a:lnTo>
                <a:lnTo>
                  <a:pt x="1889476" y="1856410"/>
                </a:lnTo>
                <a:lnTo>
                  <a:pt x="0" y="1856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15101423" y="6331936"/>
            <a:ext cx="3787338" cy="1524404"/>
          </a:xfrm>
          <a:custGeom>
            <a:rect b="b" l="l" r="r" t="t"/>
            <a:pathLst>
              <a:path extrusionOk="0" h="1524404" w="3787338">
                <a:moveTo>
                  <a:pt x="0" y="0"/>
                </a:moveTo>
                <a:lnTo>
                  <a:pt x="3787338" y="0"/>
                </a:lnTo>
                <a:lnTo>
                  <a:pt x="3787338" y="1524404"/>
                </a:lnTo>
                <a:lnTo>
                  <a:pt x="0" y="15244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>
            <a:off x="11822887" y="8505187"/>
            <a:ext cx="3278535" cy="3563625"/>
          </a:xfrm>
          <a:custGeom>
            <a:rect b="b" l="l" r="r" t="t"/>
            <a:pathLst>
              <a:path extrusionOk="0" h="3563625" w="3278535">
                <a:moveTo>
                  <a:pt x="0" y="0"/>
                </a:moveTo>
                <a:lnTo>
                  <a:pt x="3278536" y="0"/>
                </a:lnTo>
                <a:lnTo>
                  <a:pt x="3278536" y="3563626"/>
                </a:lnTo>
                <a:lnTo>
                  <a:pt x="0" y="3563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>
            <a:off x="181592" y="336389"/>
            <a:ext cx="2991259" cy="1491891"/>
          </a:xfrm>
          <a:custGeom>
            <a:rect b="b" l="l" r="r" t="t"/>
            <a:pathLst>
              <a:path extrusionOk="0" h="1491891" w="2991259">
                <a:moveTo>
                  <a:pt x="0" y="0"/>
                </a:moveTo>
                <a:lnTo>
                  <a:pt x="2991260" y="0"/>
                </a:lnTo>
                <a:lnTo>
                  <a:pt x="2991260" y="1491891"/>
                </a:lnTo>
                <a:lnTo>
                  <a:pt x="0" y="14918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433069" y="8289021"/>
            <a:ext cx="5089752" cy="992502"/>
          </a:xfrm>
          <a:custGeom>
            <a:rect b="b" l="l" r="r" t="t"/>
            <a:pathLst>
              <a:path extrusionOk="0" h="992502" w="5089752">
                <a:moveTo>
                  <a:pt x="0" y="0"/>
                </a:moveTo>
                <a:lnTo>
                  <a:pt x="5089752" y="0"/>
                </a:lnTo>
                <a:lnTo>
                  <a:pt x="5089752" y="992502"/>
                </a:lnTo>
                <a:lnTo>
                  <a:pt x="0" y="992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 rot="10800000">
            <a:off x="9144000" y="892603"/>
            <a:ext cx="7315200" cy="1152144"/>
          </a:xfrm>
          <a:custGeom>
            <a:rect b="b" l="l" r="r" t="t"/>
            <a:pathLst>
              <a:path extrusionOk="0" h="1152144" w="7315200">
                <a:moveTo>
                  <a:pt x="0" y="0"/>
                </a:moveTo>
                <a:lnTo>
                  <a:pt x="7315200" y="0"/>
                </a:lnTo>
                <a:lnTo>
                  <a:pt x="7315200" y="1152144"/>
                </a:lnTo>
                <a:lnTo>
                  <a:pt x="0" y="1152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>
            <a:off x="15340132" y="9001445"/>
            <a:ext cx="776326" cy="719072"/>
          </a:xfrm>
          <a:custGeom>
            <a:rect b="b" l="l" r="r" t="t"/>
            <a:pathLst>
              <a:path extrusionOk="0" h="719072" w="776326">
                <a:moveTo>
                  <a:pt x="0" y="0"/>
                </a:moveTo>
                <a:lnTo>
                  <a:pt x="776326" y="0"/>
                </a:lnTo>
                <a:lnTo>
                  <a:pt x="776326" y="719072"/>
                </a:lnTo>
                <a:lnTo>
                  <a:pt x="0" y="7190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"/>
          <p:cNvSpPr/>
          <p:nvPr/>
        </p:nvSpPr>
        <p:spPr>
          <a:xfrm flipH="1">
            <a:off x="15809435" y="3289047"/>
            <a:ext cx="2371291" cy="3564307"/>
          </a:xfrm>
          <a:custGeom>
            <a:rect b="b" l="l" r="r" t="t"/>
            <a:pathLst>
              <a:path extrusionOk="0" h="1856410" w="1889475">
                <a:moveTo>
                  <a:pt x="1889475" y="0"/>
                </a:moveTo>
                <a:lnTo>
                  <a:pt x="0" y="0"/>
                </a:lnTo>
                <a:lnTo>
                  <a:pt x="0" y="1856410"/>
                </a:lnTo>
                <a:lnTo>
                  <a:pt x="1889475" y="1856410"/>
                </a:lnTo>
                <a:lnTo>
                  <a:pt x="1889475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10"/>
          <p:cNvGrpSpPr/>
          <p:nvPr/>
        </p:nvGrpSpPr>
        <p:grpSpPr>
          <a:xfrm>
            <a:off x="-71" y="-232141"/>
            <a:ext cx="18288143" cy="10751281"/>
            <a:chOff x="0" y="0"/>
            <a:chExt cx="24384191" cy="14335042"/>
          </a:xfrm>
        </p:grpSpPr>
        <p:sp>
          <p:nvSpPr>
            <p:cNvPr id="479" name="Google Shape;479;p10"/>
            <p:cNvSpPr/>
            <p:nvPr/>
          </p:nvSpPr>
          <p:spPr>
            <a:xfrm>
              <a:off x="64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0" name="Google Shape;480;p10"/>
            <p:cNvSpPr/>
            <p:nvPr/>
          </p:nvSpPr>
          <p:spPr>
            <a:xfrm flipH="1">
              <a:off x="202440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1" name="Google Shape;481;p10"/>
            <p:cNvSpPr/>
            <p:nvPr/>
          </p:nvSpPr>
          <p:spPr>
            <a:xfrm>
              <a:off x="4030356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2" name="Google Shape;482;p10"/>
            <p:cNvSpPr/>
            <p:nvPr/>
          </p:nvSpPr>
          <p:spPr>
            <a:xfrm flipH="1">
              <a:off x="605469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3" name="Google Shape;483;p10"/>
            <p:cNvSpPr/>
            <p:nvPr/>
          </p:nvSpPr>
          <p:spPr>
            <a:xfrm>
              <a:off x="805898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4" name="Google Shape;484;p10"/>
            <p:cNvSpPr/>
            <p:nvPr/>
          </p:nvSpPr>
          <p:spPr>
            <a:xfrm flipH="1">
              <a:off x="1008333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5" name="Google Shape;485;p10"/>
            <p:cNvSpPr/>
            <p:nvPr/>
          </p:nvSpPr>
          <p:spPr>
            <a:xfrm>
              <a:off x="12089282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6" name="Google Shape;486;p10"/>
            <p:cNvSpPr/>
            <p:nvPr/>
          </p:nvSpPr>
          <p:spPr>
            <a:xfrm flipH="1">
              <a:off x="14113625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7" name="Google Shape;487;p10"/>
            <p:cNvSpPr/>
            <p:nvPr/>
          </p:nvSpPr>
          <p:spPr>
            <a:xfrm>
              <a:off x="1607911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8" name="Google Shape;488;p10"/>
            <p:cNvSpPr/>
            <p:nvPr/>
          </p:nvSpPr>
          <p:spPr>
            <a:xfrm flipH="1">
              <a:off x="18103460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9" name="Google Shape;489;p10"/>
            <p:cNvSpPr/>
            <p:nvPr/>
          </p:nvSpPr>
          <p:spPr>
            <a:xfrm>
              <a:off x="2010940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0" name="Google Shape;490;p10"/>
            <p:cNvSpPr/>
            <p:nvPr/>
          </p:nvSpPr>
          <p:spPr>
            <a:xfrm flipH="1">
              <a:off x="2213375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1" name="Google Shape;491;p10"/>
            <p:cNvSpPr/>
            <p:nvPr/>
          </p:nvSpPr>
          <p:spPr>
            <a:xfrm rot="10800000">
              <a:off x="22133753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2" name="Google Shape;492;p10"/>
            <p:cNvSpPr/>
            <p:nvPr/>
          </p:nvSpPr>
          <p:spPr>
            <a:xfrm flipH="1" rot="10800000">
              <a:off x="2010940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3" name="Google Shape;493;p10"/>
            <p:cNvSpPr/>
            <p:nvPr/>
          </p:nvSpPr>
          <p:spPr>
            <a:xfrm flipH="1" rot="10800000">
              <a:off x="1607911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4" name="Google Shape;494;p10"/>
            <p:cNvSpPr/>
            <p:nvPr/>
          </p:nvSpPr>
          <p:spPr>
            <a:xfrm rot="10800000">
              <a:off x="14126325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5" name="Google Shape;495;p10"/>
            <p:cNvSpPr/>
            <p:nvPr/>
          </p:nvSpPr>
          <p:spPr>
            <a:xfrm flipH="1" rot="10800000">
              <a:off x="12101982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6" name="Google Shape;496;p10"/>
            <p:cNvSpPr/>
            <p:nvPr/>
          </p:nvSpPr>
          <p:spPr>
            <a:xfrm rot="10800000">
              <a:off x="1008307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7" name="Google Shape;497;p10"/>
            <p:cNvSpPr/>
            <p:nvPr/>
          </p:nvSpPr>
          <p:spPr>
            <a:xfrm flipH="1" rot="10800000">
              <a:off x="805873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8" name="Google Shape;498;p10"/>
            <p:cNvSpPr/>
            <p:nvPr/>
          </p:nvSpPr>
          <p:spPr>
            <a:xfrm rot="10800000">
              <a:off x="605469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9" name="Google Shape;499;p10"/>
            <p:cNvSpPr/>
            <p:nvPr/>
          </p:nvSpPr>
          <p:spPr>
            <a:xfrm flipH="1" rot="10800000">
              <a:off x="4030356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00" name="Google Shape;500;p10"/>
            <p:cNvSpPr/>
            <p:nvPr/>
          </p:nvSpPr>
          <p:spPr>
            <a:xfrm rot="10800000">
              <a:off x="202440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01" name="Google Shape;501;p10"/>
            <p:cNvSpPr/>
            <p:nvPr/>
          </p:nvSpPr>
          <p:spPr>
            <a:xfrm flipH="1" rot="10800000">
              <a:off x="6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0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0" y="2250311"/>
                  </a:lnTo>
                  <a:lnTo>
                    <a:pt x="225031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02" name="Google Shape;502;p10"/>
            <p:cNvSpPr/>
            <p:nvPr/>
          </p:nvSpPr>
          <p:spPr>
            <a:xfrm>
              <a:off x="12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03" name="Google Shape;503;p10"/>
            <p:cNvSpPr/>
            <p:nvPr/>
          </p:nvSpPr>
          <p:spPr>
            <a:xfrm flipH="1">
              <a:off x="2024471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04" name="Google Shape;504;p10"/>
            <p:cNvSpPr/>
            <p:nvPr/>
          </p:nvSpPr>
          <p:spPr>
            <a:xfrm>
              <a:off x="403041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05" name="Google Shape;505;p10"/>
            <p:cNvSpPr/>
            <p:nvPr/>
          </p:nvSpPr>
          <p:spPr>
            <a:xfrm flipH="1">
              <a:off x="605476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06" name="Google Shape;506;p10"/>
            <p:cNvSpPr/>
            <p:nvPr/>
          </p:nvSpPr>
          <p:spPr>
            <a:xfrm>
              <a:off x="805905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07" name="Google Shape;507;p10"/>
            <p:cNvSpPr/>
            <p:nvPr/>
          </p:nvSpPr>
          <p:spPr>
            <a:xfrm flipH="1">
              <a:off x="18103524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08" name="Google Shape;508;p10"/>
            <p:cNvSpPr/>
            <p:nvPr/>
          </p:nvSpPr>
          <p:spPr>
            <a:xfrm>
              <a:off x="20109472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09" name="Google Shape;509;p10"/>
            <p:cNvSpPr/>
            <p:nvPr/>
          </p:nvSpPr>
          <p:spPr>
            <a:xfrm flipH="1">
              <a:off x="22133816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10" name="Google Shape;510;p10"/>
            <p:cNvSpPr/>
            <p:nvPr/>
          </p:nvSpPr>
          <p:spPr>
            <a:xfrm rot="10800000">
              <a:off x="2213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11" name="Google Shape;511;p10"/>
            <p:cNvSpPr/>
            <p:nvPr/>
          </p:nvSpPr>
          <p:spPr>
            <a:xfrm flipH="1" rot="10800000">
              <a:off x="20109345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12" name="Google Shape;512;p10"/>
            <p:cNvSpPr/>
            <p:nvPr/>
          </p:nvSpPr>
          <p:spPr>
            <a:xfrm rot="10800000">
              <a:off x="1008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13" name="Google Shape;513;p10"/>
            <p:cNvSpPr/>
            <p:nvPr/>
          </p:nvSpPr>
          <p:spPr>
            <a:xfrm flipH="1" rot="10800000">
              <a:off x="8072908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14" name="Google Shape;514;p10"/>
            <p:cNvSpPr/>
            <p:nvPr/>
          </p:nvSpPr>
          <p:spPr>
            <a:xfrm rot="10800000">
              <a:off x="6054636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15" name="Google Shape;515;p10"/>
            <p:cNvSpPr/>
            <p:nvPr/>
          </p:nvSpPr>
          <p:spPr>
            <a:xfrm flipH="1" rot="10800000">
              <a:off x="403029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16" name="Google Shape;516;p10"/>
            <p:cNvSpPr/>
            <p:nvPr/>
          </p:nvSpPr>
          <p:spPr>
            <a:xfrm rot="10800000">
              <a:off x="2024344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17" name="Google Shape;517;p10"/>
            <p:cNvSpPr/>
            <p:nvPr/>
          </p:nvSpPr>
          <p:spPr>
            <a:xfrm flipH="1" rot="10800000">
              <a:off x="0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18" name="Google Shape;518;p10"/>
            <p:cNvSpPr/>
            <p:nvPr/>
          </p:nvSpPr>
          <p:spPr>
            <a:xfrm>
              <a:off x="64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19" name="Google Shape;519;p10"/>
            <p:cNvSpPr/>
            <p:nvPr/>
          </p:nvSpPr>
          <p:spPr>
            <a:xfrm flipH="1">
              <a:off x="202440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20" name="Google Shape;520;p10"/>
            <p:cNvSpPr/>
            <p:nvPr/>
          </p:nvSpPr>
          <p:spPr>
            <a:xfrm>
              <a:off x="4030356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21" name="Google Shape;521;p10"/>
            <p:cNvSpPr/>
            <p:nvPr/>
          </p:nvSpPr>
          <p:spPr>
            <a:xfrm flipH="1">
              <a:off x="605469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22" name="Google Shape;522;p10"/>
            <p:cNvSpPr/>
            <p:nvPr/>
          </p:nvSpPr>
          <p:spPr>
            <a:xfrm flipH="1">
              <a:off x="18103460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23" name="Google Shape;523;p10"/>
            <p:cNvSpPr/>
            <p:nvPr/>
          </p:nvSpPr>
          <p:spPr>
            <a:xfrm>
              <a:off x="2010940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24" name="Google Shape;524;p10"/>
            <p:cNvSpPr/>
            <p:nvPr/>
          </p:nvSpPr>
          <p:spPr>
            <a:xfrm flipH="1">
              <a:off x="22133753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25" name="Google Shape;525;p10"/>
            <p:cNvSpPr/>
            <p:nvPr/>
          </p:nvSpPr>
          <p:spPr>
            <a:xfrm>
              <a:off x="8072908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26" name="Google Shape;526;p10"/>
            <p:cNvSpPr/>
            <p:nvPr/>
          </p:nvSpPr>
          <p:spPr>
            <a:xfrm flipH="1">
              <a:off x="1008339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27" name="Google Shape;527;p10"/>
            <p:cNvSpPr/>
            <p:nvPr/>
          </p:nvSpPr>
          <p:spPr>
            <a:xfrm>
              <a:off x="12089345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28" name="Google Shape;528;p10"/>
            <p:cNvSpPr/>
            <p:nvPr/>
          </p:nvSpPr>
          <p:spPr>
            <a:xfrm flipH="1">
              <a:off x="1411368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29" name="Google Shape;529;p10"/>
            <p:cNvSpPr/>
            <p:nvPr/>
          </p:nvSpPr>
          <p:spPr>
            <a:xfrm>
              <a:off x="16079180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30" name="Google Shape;530;p10"/>
            <p:cNvSpPr/>
            <p:nvPr/>
          </p:nvSpPr>
          <p:spPr>
            <a:xfrm flipH="1" rot="10800000">
              <a:off x="16079053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31" name="Google Shape;531;p10"/>
            <p:cNvSpPr/>
            <p:nvPr/>
          </p:nvSpPr>
          <p:spPr>
            <a:xfrm rot="10800000">
              <a:off x="1411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32" name="Google Shape;532;p10"/>
            <p:cNvSpPr/>
            <p:nvPr/>
          </p:nvSpPr>
          <p:spPr>
            <a:xfrm flipH="1" rot="10800000">
              <a:off x="1210198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33" name="Google Shape;533;p10"/>
            <p:cNvSpPr/>
            <p:nvPr/>
          </p:nvSpPr>
          <p:spPr>
            <a:xfrm>
              <a:off x="12101982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34" name="Google Shape;534;p10"/>
            <p:cNvSpPr/>
            <p:nvPr/>
          </p:nvSpPr>
          <p:spPr>
            <a:xfrm flipH="1">
              <a:off x="1411368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35" name="Google Shape;535;p10"/>
            <p:cNvSpPr/>
            <p:nvPr/>
          </p:nvSpPr>
          <p:spPr>
            <a:xfrm>
              <a:off x="1606615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36" name="Google Shape;536;p10"/>
            <p:cNvSpPr/>
            <p:nvPr/>
          </p:nvSpPr>
          <p:spPr>
            <a:xfrm rot="10800000">
              <a:off x="1810346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37" name="Google Shape;537;p10"/>
            <p:cNvSpPr/>
            <p:nvPr/>
          </p:nvSpPr>
          <p:spPr>
            <a:xfrm rot="10800000">
              <a:off x="1810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38" name="Google Shape;538;p10"/>
            <p:cNvSpPr/>
            <p:nvPr/>
          </p:nvSpPr>
          <p:spPr>
            <a:xfrm flipH="1">
              <a:off x="1008339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39" name="Google Shape;539;p10"/>
            <p:cNvSpPr/>
            <p:nvPr/>
          </p:nvSpPr>
          <p:spPr>
            <a:xfrm rot="10800000">
              <a:off x="2213381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40" name="Google Shape;540;p10"/>
            <p:cNvSpPr/>
            <p:nvPr/>
          </p:nvSpPr>
          <p:spPr>
            <a:xfrm flipH="1" rot="10800000">
              <a:off x="2010947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41" name="Google Shape;541;p10"/>
            <p:cNvSpPr/>
            <p:nvPr/>
          </p:nvSpPr>
          <p:spPr>
            <a:xfrm rot="10800000">
              <a:off x="1008339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42" name="Google Shape;542;p10"/>
            <p:cNvSpPr/>
            <p:nvPr/>
          </p:nvSpPr>
          <p:spPr>
            <a:xfrm flipH="1" rot="10800000">
              <a:off x="80729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43" name="Google Shape;543;p10"/>
            <p:cNvSpPr/>
            <p:nvPr/>
          </p:nvSpPr>
          <p:spPr>
            <a:xfrm rot="10800000">
              <a:off x="605463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44" name="Google Shape;544;p10"/>
            <p:cNvSpPr/>
            <p:nvPr/>
          </p:nvSpPr>
          <p:spPr>
            <a:xfrm flipH="1" rot="10800000">
              <a:off x="4030419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45" name="Google Shape;545;p10"/>
            <p:cNvSpPr/>
            <p:nvPr/>
          </p:nvSpPr>
          <p:spPr>
            <a:xfrm rot="10800000">
              <a:off x="2024471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46" name="Google Shape;546;p10"/>
            <p:cNvSpPr/>
            <p:nvPr/>
          </p:nvSpPr>
          <p:spPr>
            <a:xfrm flipH="1" rot="10800000">
              <a:off x="12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47" name="Google Shape;547;p10"/>
            <p:cNvSpPr/>
            <p:nvPr/>
          </p:nvSpPr>
          <p:spPr>
            <a:xfrm>
              <a:off x="19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48" name="Google Shape;548;p10"/>
            <p:cNvSpPr/>
            <p:nvPr/>
          </p:nvSpPr>
          <p:spPr>
            <a:xfrm flipH="1">
              <a:off x="2024534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49" name="Google Shape;549;p10"/>
            <p:cNvSpPr/>
            <p:nvPr/>
          </p:nvSpPr>
          <p:spPr>
            <a:xfrm>
              <a:off x="4030483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50" name="Google Shape;550;p10"/>
            <p:cNvSpPr/>
            <p:nvPr/>
          </p:nvSpPr>
          <p:spPr>
            <a:xfrm flipH="1">
              <a:off x="605482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51" name="Google Shape;551;p10"/>
            <p:cNvSpPr/>
            <p:nvPr/>
          </p:nvSpPr>
          <p:spPr>
            <a:xfrm flipH="1">
              <a:off x="1809050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52" name="Google Shape;552;p10"/>
            <p:cNvSpPr/>
            <p:nvPr/>
          </p:nvSpPr>
          <p:spPr>
            <a:xfrm>
              <a:off x="2010953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53" name="Google Shape;553;p10"/>
            <p:cNvSpPr/>
            <p:nvPr/>
          </p:nvSpPr>
          <p:spPr>
            <a:xfrm flipH="1">
              <a:off x="22133880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54" name="Google Shape;554;p10"/>
            <p:cNvSpPr/>
            <p:nvPr/>
          </p:nvSpPr>
          <p:spPr>
            <a:xfrm>
              <a:off x="80729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55" name="Google Shape;555;p10"/>
            <p:cNvSpPr/>
            <p:nvPr/>
          </p:nvSpPr>
          <p:spPr>
            <a:xfrm flipH="1">
              <a:off x="1008339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56" name="Google Shape;556;p10"/>
            <p:cNvSpPr/>
            <p:nvPr/>
          </p:nvSpPr>
          <p:spPr>
            <a:xfrm flipH="1" rot="10800000">
              <a:off x="16079180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57" name="Google Shape;557;p10"/>
            <p:cNvSpPr/>
            <p:nvPr/>
          </p:nvSpPr>
          <p:spPr>
            <a:xfrm rot="10800000">
              <a:off x="141117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58" name="Google Shape;558;p10"/>
            <p:cNvSpPr/>
            <p:nvPr/>
          </p:nvSpPr>
          <p:spPr>
            <a:xfrm flipH="1" rot="10800000">
              <a:off x="1210198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59" name="Google Shape;559;p10"/>
            <p:cNvSpPr/>
            <p:nvPr/>
          </p:nvSpPr>
          <p:spPr>
            <a:xfrm>
              <a:off x="12089345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60" name="Google Shape;560;p10"/>
            <p:cNvSpPr/>
            <p:nvPr/>
          </p:nvSpPr>
          <p:spPr>
            <a:xfrm flipH="1">
              <a:off x="141117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61" name="Google Shape;561;p10"/>
            <p:cNvSpPr/>
            <p:nvPr/>
          </p:nvSpPr>
          <p:spPr>
            <a:xfrm>
              <a:off x="1606615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62" name="Google Shape;562;p10"/>
            <p:cNvSpPr/>
            <p:nvPr/>
          </p:nvSpPr>
          <p:spPr>
            <a:xfrm rot="10800000">
              <a:off x="18103524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563" name="Google Shape;563;p10"/>
          <p:cNvSpPr/>
          <p:nvPr/>
        </p:nvSpPr>
        <p:spPr>
          <a:xfrm>
            <a:off x="5190109" y="-873102"/>
            <a:ext cx="7907783" cy="3134357"/>
          </a:xfrm>
          <a:custGeom>
            <a:rect b="b" l="l" r="r" t="t"/>
            <a:pathLst>
              <a:path extrusionOk="0" h="3134357" w="7907783">
                <a:moveTo>
                  <a:pt x="0" y="0"/>
                </a:moveTo>
                <a:lnTo>
                  <a:pt x="7907782" y="0"/>
                </a:lnTo>
                <a:lnTo>
                  <a:pt x="7907782" y="3134358"/>
                </a:lnTo>
                <a:lnTo>
                  <a:pt x="0" y="3134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64" name="Google Shape;564;p10"/>
          <p:cNvGrpSpPr/>
          <p:nvPr/>
        </p:nvGrpSpPr>
        <p:grpSpPr>
          <a:xfrm>
            <a:off x="-1479271" y="9258300"/>
            <a:ext cx="21246543" cy="1422631"/>
            <a:chOff x="0" y="0"/>
            <a:chExt cx="28328723" cy="1896841"/>
          </a:xfrm>
        </p:grpSpPr>
        <p:sp>
          <p:nvSpPr>
            <p:cNvPr id="565" name="Google Shape;565;p10"/>
            <p:cNvSpPr/>
            <p:nvPr/>
          </p:nvSpPr>
          <p:spPr>
            <a:xfrm>
              <a:off x="0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6" y="0"/>
                  </a:lnTo>
                  <a:lnTo>
                    <a:pt x="9571216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66" name="Google Shape;566;p10"/>
            <p:cNvSpPr/>
            <p:nvPr/>
          </p:nvSpPr>
          <p:spPr>
            <a:xfrm>
              <a:off x="9378753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6" y="0"/>
                  </a:lnTo>
                  <a:lnTo>
                    <a:pt x="9571216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67" name="Google Shape;567;p10"/>
            <p:cNvSpPr/>
            <p:nvPr/>
          </p:nvSpPr>
          <p:spPr>
            <a:xfrm>
              <a:off x="18757507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5" y="0"/>
                  </a:lnTo>
                  <a:lnTo>
                    <a:pt x="9571215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568" name="Google Shape;568;p10"/>
          <p:cNvSpPr/>
          <p:nvPr/>
        </p:nvSpPr>
        <p:spPr>
          <a:xfrm rot="4989667">
            <a:off x="11956850" y="4391909"/>
            <a:ext cx="3655716" cy="5671399"/>
          </a:xfrm>
          <a:custGeom>
            <a:rect b="b" l="l" r="r" t="t"/>
            <a:pathLst>
              <a:path extrusionOk="0" h="5671399" w="3655716">
                <a:moveTo>
                  <a:pt x="0" y="0"/>
                </a:moveTo>
                <a:lnTo>
                  <a:pt x="3655716" y="0"/>
                </a:lnTo>
                <a:lnTo>
                  <a:pt x="3655716" y="5671398"/>
                </a:lnTo>
                <a:lnTo>
                  <a:pt x="0" y="56713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9" name="Google Shape;569;p10"/>
          <p:cNvSpPr/>
          <p:nvPr/>
        </p:nvSpPr>
        <p:spPr>
          <a:xfrm rot="641022">
            <a:off x="8004484" y="5533673"/>
            <a:ext cx="3077205" cy="811263"/>
          </a:xfrm>
          <a:custGeom>
            <a:rect b="b" l="l" r="r" t="t"/>
            <a:pathLst>
              <a:path extrusionOk="0" h="811263" w="3077205">
                <a:moveTo>
                  <a:pt x="0" y="0"/>
                </a:moveTo>
                <a:lnTo>
                  <a:pt x="3077205" y="0"/>
                </a:lnTo>
                <a:lnTo>
                  <a:pt x="3077205" y="811263"/>
                </a:lnTo>
                <a:lnTo>
                  <a:pt x="0" y="8112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0" name="Google Shape;570;p10"/>
          <p:cNvSpPr/>
          <p:nvPr/>
        </p:nvSpPr>
        <p:spPr>
          <a:xfrm>
            <a:off x="5563833" y="1070196"/>
            <a:ext cx="802682" cy="879433"/>
          </a:xfrm>
          <a:custGeom>
            <a:rect b="b" l="l" r="r" t="t"/>
            <a:pathLst>
              <a:path extrusionOk="0" h="879433" w="802682">
                <a:moveTo>
                  <a:pt x="0" y="0"/>
                </a:moveTo>
                <a:lnTo>
                  <a:pt x="802682" y="0"/>
                </a:lnTo>
                <a:lnTo>
                  <a:pt x="802682" y="879433"/>
                </a:lnTo>
                <a:lnTo>
                  <a:pt x="0" y="879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1" name="Google Shape;571;p10"/>
          <p:cNvSpPr/>
          <p:nvPr/>
        </p:nvSpPr>
        <p:spPr>
          <a:xfrm flipH="1">
            <a:off x="11944978" y="1078125"/>
            <a:ext cx="802682" cy="879433"/>
          </a:xfrm>
          <a:custGeom>
            <a:rect b="b" l="l" r="r" t="t"/>
            <a:pathLst>
              <a:path extrusionOk="0" h="879433" w="802682">
                <a:moveTo>
                  <a:pt x="802683" y="0"/>
                </a:moveTo>
                <a:lnTo>
                  <a:pt x="0" y="0"/>
                </a:lnTo>
                <a:lnTo>
                  <a:pt x="0" y="879433"/>
                </a:lnTo>
                <a:lnTo>
                  <a:pt x="802683" y="879433"/>
                </a:lnTo>
                <a:lnTo>
                  <a:pt x="802683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2" name="Google Shape;572;p10"/>
          <p:cNvSpPr/>
          <p:nvPr/>
        </p:nvSpPr>
        <p:spPr>
          <a:xfrm>
            <a:off x="15638128" y="9525819"/>
            <a:ext cx="1621172" cy="443796"/>
          </a:xfrm>
          <a:custGeom>
            <a:rect b="b" l="l" r="r" t="t"/>
            <a:pathLst>
              <a:path extrusionOk="0" h="443796" w="1621172">
                <a:moveTo>
                  <a:pt x="0" y="0"/>
                </a:moveTo>
                <a:lnTo>
                  <a:pt x="1621172" y="0"/>
                </a:lnTo>
                <a:lnTo>
                  <a:pt x="1621172" y="443796"/>
                </a:lnTo>
                <a:lnTo>
                  <a:pt x="0" y="4437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573" name="Google Shape;573;p10"/>
          <p:cNvCxnSpPr/>
          <p:nvPr/>
        </p:nvCxnSpPr>
        <p:spPr>
          <a:xfrm>
            <a:off x="1717625" y="4770287"/>
            <a:ext cx="1485275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74" name="Google Shape;574;p10"/>
          <p:cNvSpPr/>
          <p:nvPr/>
        </p:nvSpPr>
        <p:spPr>
          <a:xfrm>
            <a:off x="-179789" y="6236958"/>
            <a:ext cx="3867912" cy="4114800"/>
          </a:xfrm>
          <a:custGeom>
            <a:rect b="b" l="l" r="r" t="t"/>
            <a:pathLst>
              <a:path extrusionOk="0" h="4114800" w="3867912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5" name="Google Shape;575;p10"/>
          <p:cNvSpPr txBox="1"/>
          <p:nvPr/>
        </p:nvSpPr>
        <p:spPr>
          <a:xfrm>
            <a:off x="3181593" y="6116488"/>
            <a:ext cx="6776982" cy="1348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Aman and Lona </a:t>
            </a:r>
            <a:r>
              <a:rPr b="0" i="0" lang="en-US" sz="3900" u="sng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walk</a:t>
            </a:r>
            <a:r>
              <a:rPr b="0" i="0" lang="en-US" sz="3900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 to college everyday.</a:t>
            </a:r>
            <a:endParaRPr/>
          </a:p>
        </p:txBody>
      </p:sp>
      <p:sp>
        <p:nvSpPr>
          <p:cNvPr id="576" name="Google Shape;576;p10"/>
          <p:cNvSpPr txBox="1"/>
          <p:nvPr/>
        </p:nvSpPr>
        <p:spPr>
          <a:xfrm>
            <a:off x="6669093" y="914400"/>
            <a:ext cx="4949813" cy="1084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2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Basic Rule</a:t>
            </a:r>
            <a:endParaRPr/>
          </a:p>
        </p:txBody>
      </p:sp>
      <p:sp>
        <p:nvSpPr>
          <p:cNvPr id="577" name="Google Shape;577;p10"/>
          <p:cNvSpPr txBox="1"/>
          <p:nvPr/>
        </p:nvSpPr>
        <p:spPr>
          <a:xfrm>
            <a:off x="1028700" y="2785521"/>
            <a:ext cx="16230600" cy="1282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Compound subjects that consist of more than 2 subject joined by “and”, take a plural verb. </a:t>
            </a:r>
            <a:endParaRPr/>
          </a:p>
        </p:txBody>
      </p:sp>
      <p:sp>
        <p:nvSpPr>
          <p:cNvPr id="578" name="Google Shape;578;p10"/>
          <p:cNvSpPr txBox="1"/>
          <p:nvPr/>
        </p:nvSpPr>
        <p:spPr>
          <a:xfrm rot="653900">
            <a:off x="11186101" y="6268396"/>
            <a:ext cx="5101864" cy="2187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subjects of the sentence are “Aman” and “Lona” joined by and thus the verb is plural.</a:t>
            </a:r>
            <a:endParaRPr/>
          </a:p>
        </p:txBody>
      </p:sp>
      <p:sp>
        <p:nvSpPr>
          <p:cNvPr id="579" name="Google Shape;579;p10"/>
          <p:cNvSpPr txBox="1"/>
          <p:nvPr/>
        </p:nvSpPr>
        <p:spPr>
          <a:xfrm>
            <a:off x="2978024" y="5129723"/>
            <a:ext cx="6776982" cy="66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EEB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11"/>
          <p:cNvGrpSpPr/>
          <p:nvPr/>
        </p:nvGrpSpPr>
        <p:grpSpPr>
          <a:xfrm>
            <a:off x="603820" y="664564"/>
            <a:ext cx="17094213" cy="2726336"/>
            <a:chOff x="0" y="-38100"/>
            <a:chExt cx="4502180" cy="718047"/>
          </a:xfrm>
        </p:grpSpPr>
        <p:sp>
          <p:nvSpPr>
            <p:cNvPr id="585" name="Google Shape;585;p11"/>
            <p:cNvSpPr/>
            <p:nvPr/>
          </p:nvSpPr>
          <p:spPr>
            <a:xfrm>
              <a:off x="0" y="0"/>
              <a:ext cx="4502179" cy="679947"/>
            </a:xfrm>
            <a:custGeom>
              <a:rect b="b" l="l" r="r" t="t"/>
              <a:pathLst>
                <a:path extrusionOk="0" h="679947" w="4502179">
                  <a:moveTo>
                    <a:pt x="23098" y="0"/>
                  </a:moveTo>
                  <a:lnTo>
                    <a:pt x="4479082" y="0"/>
                  </a:lnTo>
                  <a:cubicBezTo>
                    <a:pt x="4485208" y="0"/>
                    <a:pt x="4491082" y="2434"/>
                    <a:pt x="4495414" y="6765"/>
                  </a:cubicBezTo>
                  <a:cubicBezTo>
                    <a:pt x="4499746" y="11097"/>
                    <a:pt x="4502179" y="16972"/>
                    <a:pt x="4502179" y="23098"/>
                  </a:cubicBezTo>
                  <a:lnTo>
                    <a:pt x="4502179" y="656850"/>
                  </a:lnTo>
                  <a:cubicBezTo>
                    <a:pt x="4502179" y="669606"/>
                    <a:pt x="4491838" y="679947"/>
                    <a:pt x="4479082" y="679947"/>
                  </a:cubicBezTo>
                  <a:lnTo>
                    <a:pt x="23098" y="679947"/>
                  </a:lnTo>
                  <a:cubicBezTo>
                    <a:pt x="10341" y="679947"/>
                    <a:pt x="0" y="669606"/>
                    <a:pt x="0" y="656850"/>
                  </a:cubicBezTo>
                  <a:lnTo>
                    <a:pt x="0" y="23098"/>
                  </a:lnTo>
                  <a:cubicBezTo>
                    <a:pt x="0" y="10341"/>
                    <a:pt x="10341" y="0"/>
                    <a:pt x="23098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 txBox="1"/>
            <p:nvPr/>
          </p:nvSpPr>
          <p:spPr>
            <a:xfrm>
              <a:off x="0" y="-38100"/>
              <a:ext cx="4502180" cy="7180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7" name="Google Shape;587;p11"/>
          <p:cNvGrpSpPr/>
          <p:nvPr/>
        </p:nvGrpSpPr>
        <p:grpSpPr>
          <a:xfrm>
            <a:off x="7587704" y="2018932"/>
            <a:ext cx="4658910" cy="1046801"/>
            <a:chOff x="0" y="-38100"/>
            <a:chExt cx="1227038" cy="275701"/>
          </a:xfrm>
        </p:grpSpPr>
        <p:sp>
          <p:nvSpPr>
            <p:cNvPr id="588" name="Google Shape;588;p11"/>
            <p:cNvSpPr/>
            <p:nvPr/>
          </p:nvSpPr>
          <p:spPr>
            <a:xfrm>
              <a:off x="0" y="0"/>
              <a:ext cx="1227038" cy="237601"/>
            </a:xfrm>
            <a:custGeom>
              <a:rect b="b" l="l" r="r" t="t"/>
              <a:pathLst>
                <a:path extrusionOk="0" h="237601" w="1227038">
                  <a:moveTo>
                    <a:pt x="84749" y="0"/>
                  </a:moveTo>
                  <a:lnTo>
                    <a:pt x="1142289" y="0"/>
                  </a:lnTo>
                  <a:cubicBezTo>
                    <a:pt x="1189095" y="0"/>
                    <a:pt x="1227038" y="37943"/>
                    <a:pt x="1227038" y="84749"/>
                  </a:cubicBezTo>
                  <a:lnTo>
                    <a:pt x="1227038" y="152852"/>
                  </a:lnTo>
                  <a:cubicBezTo>
                    <a:pt x="1227038" y="175329"/>
                    <a:pt x="1218109" y="196885"/>
                    <a:pt x="1202216" y="212778"/>
                  </a:cubicBezTo>
                  <a:cubicBezTo>
                    <a:pt x="1186322" y="228672"/>
                    <a:pt x="1164766" y="237601"/>
                    <a:pt x="1142289" y="237601"/>
                  </a:cubicBezTo>
                  <a:lnTo>
                    <a:pt x="84749" y="237601"/>
                  </a:lnTo>
                  <a:cubicBezTo>
                    <a:pt x="37943" y="237601"/>
                    <a:pt x="0" y="199657"/>
                    <a:pt x="0" y="152852"/>
                  </a:cubicBezTo>
                  <a:lnTo>
                    <a:pt x="0" y="84749"/>
                  </a:lnTo>
                  <a:cubicBezTo>
                    <a:pt x="0" y="37943"/>
                    <a:pt x="37943" y="0"/>
                    <a:pt x="84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 txBox="1"/>
            <p:nvPr/>
          </p:nvSpPr>
          <p:spPr>
            <a:xfrm>
              <a:off x="0" y="-38100"/>
              <a:ext cx="1227038" cy="275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0" name="Google Shape;590;p11"/>
          <p:cNvGrpSpPr/>
          <p:nvPr/>
        </p:nvGrpSpPr>
        <p:grpSpPr>
          <a:xfrm>
            <a:off x="596893" y="3708002"/>
            <a:ext cx="17094213" cy="5550298"/>
            <a:chOff x="0" y="-38100"/>
            <a:chExt cx="4502180" cy="1461807"/>
          </a:xfrm>
        </p:grpSpPr>
        <p:sp>
          <p:nvSpPr>
            <p:cNvPr id="591" name="Google Shape;591;p11"/>
            <p:cNvSpPr/>
            <p:nvPr/>
          </p:nvSpPr>
          <p:spPr>
            <a:xfrm>
              <a:off x="0" y="0"/>
              <a:ext cx="4502179" cy="1423707"/>
            </a:xfrm>
            <a:custGeom>
              <a:rect b="b" l="l" r="r" t="t"/>
              <a:pathLst>
                <a:path extrusionOk="0" h="1423707" w="4502179">
                  <a:moveTo>
                    <a:pt x="23098" y="0"/>
                  </a:moveTo>
                  <a:lnTo>
                    <a:pt x="4479082" y="0"/>
                  </a:lnTo>
                  <a:cubicBezTo>
                    <a:pt x="4485208" y="0"/>
                    <a:pt x="4491082" y="2434"/>
                    <a:pt x="4495414" y="6765"/>
                  </a:cubicBezTo>
                  <a:cubicBezTo>
                    <a:pt x="4499746" y="11097"/>
                    <a:pt x="4502179" y="16972"/>
                    <a:pt x="4502179" y="23098"/>
                  </a:cubicBezTo>
                  <a:lnTo>
                    <a:pt x="4502179" y="1400609"/>
                  </a:lnTo>
                  <a:cubicBezTo>
                    <a:pt x="4502179" y="1413366"/>
                    <a:pt x="4491838" y="1423707"/>
                    <a:pt x="4479082" y="1423707"/>
                  </a:cubicBezTo>
                  <a:lnTo>
                    <a:pt x="23098" y="1423707"/>
                  </a:lnTo>
                  <a:cubicBezTo>
                    <a:pt x="16972" y="1423707"/>
                    <a:pt x="11097" y="1421274"/>
                    <a:pt x="6765" y="1416942"/>
                  </a:cubicBezTo>
                  <a:cubicBezTo>
                    <a:pt x="2434" y="1412610"/>
                    <a:pt x="0" y="1406735"/>
                    <a:pt x="0" y="1400609"/>
                  </a:cubicBezTo>
                  <a:lnTo>
                    <a:pt x="0" y="23098"/>
                  </a:lnTo>
                  <a:cubicBezTo>
                    <a:pt x="0" y="10341"/>
                    <a:pt x="10341" y="0"/>
                    <a:pt x="23098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 txBox="1"/>
            <p:nvPr/>
          </p:nvSpPr>
          <p:spPr>
            <a:xfrm>
              <a:off x="0" y="-38100"/>
              <a:ext cx="4502180" cy="1461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" name="Google Shape;593;p11"/>
          <p:cNvSpPr/>
          <p:nvPr/>
        </p:nvSpPr>
        <p:spPr>
          <a:xfrm>
            <a:off x="6608465" y="4334740"/>
            <a:ext cx="4679722" cy="4441482"/>
          </a:xfrm>
          <a:custGeom>
            <a:rect b="b" l="l" r="r" t="t"/>
            <a:pathLst>
              <a:path extrusionOk="0" h="4441482" w="4679722">
                <a:moveTo>
                  <a:pt x="0" y="0"/>
                </a:moveTo>
                <a:lnTo>
                  <a:pt x="4679722" y="0"/>
                </a:lnTo>
                <a:lnTo>
                  <a:pt x="4679722" y="4441482"/>
                </a:lnTo>
                <a:lnTo>
                  <a:pt x="0" y="4441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4" name="Google Shape;594;p11"/>
          <p:cNvSpPr/>
          <p:nvPr/>
        </p:nvSpPr>
        <p:spPr>
          <a:xfrm>
            <a:off x="8641631" y="6555481"/>
            <a:ext cx="1866077" cy="1177325"/>
          </a:xfrm>
          <a:custGeom>
            <a:rect b="b" l="l" r="r" t="t"/>
            <a:pathLst>
              <a:path extrusionOk="0" h="1177325" w="1866077">
                <a:moveTo>
                  <a:pt x="0" y="0"/>
                </a:moveTo>
                <a:lnTo>
                  <a:pt x="1866077" y="0"/>
                </a:lnTo>
                <a:lnTo>
                  <a:pt x="1866077" y="1177325"/>
                </a:lnTo>
                <a:lnTo>
                  <a:pt x="0" y="1177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5" name="Google Shape;595;p11"/>
          <p:cNvSpPr txBox="1"/>
          <p:nvPr/>
        </p:nvSpPr>
        <p:spPr>
          <a:xfrm>
            <a:off x="1049406" y="1047750"/>
            <a:ext cx="6770720" cy="1005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65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Rule Breaker :</a:t>
            </a:r>
            <a:endParaRPr/>
          </a:p>
        </p:txBody>
      </p:sp>
      <p:sp>
        <p:nvSpPr>
          <p:cNvPr id="596" name="Google Shape;596;p11"/>
          <p:cNvSpPr txBox="1"/>
          <p:nvPr/>
        </p:nvSpPr>
        <p:spPr>
          <a:xfrm>
            <a:off x="885650" y="1920236"/>
            <a:ext cx="6394154" cy="1192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51" u="none" cap="none" strike="noStrike">
                <a:solidFill>
                  <a:srgbClr val="2B4743"/>
                </a:solidFill>
                <a:latin typeface="Caveat"/>
                <a:ea typeface="Caveat"/>
                <a:cs typeface="Caveat"/>
                <a:sym typeface="Caveat"/>
              </a:rPr>
              <a:t>Singular ( I and You)</a:t>
            </a:r>
            <a:endParaRPr/>
          </a:p>
        </p:txBody>
      </p:sp>
      <p:sp>
        <p:nvSpPr>
          <p:cNvPr id="597" name="Google Shape;597;p11"/>
          <p:cNvSpPr txBox="1"/>
          <p:nvPr/>
        </p:nvSpPr>
        <p:spPr>
          <a:xfrm>
            <a:off x="7880737" y="2244823"/>
            <a:ext cx="4066580" cy="663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74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do not add an s</a:t>
            </a:r>
            <a:endParaRPr/>
          </a:p>
        </p:txBody>
      </p:sp>
      <p:sp>
        <p:nvSpPr>
          <p:cNvPr id="598" name="Google Shape;598;p11"/>
          <p:cNvSpPr txBox="1"/>
          <p:nvPr/>
        </p:nvSpPr>
        <p:spPr>
          <a:xfrm>
            <a:off x="2175496" y="5576430"/>
            <a:ext cx="3356327" cy="1862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4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 go to </a:t>
            </a:r>
            <a:r>
              <a:rPr b="0" i="0" lang="en-US" sz="5404" u="sng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sleep</a:t>
            </a:r>
            <a:r>
              <a:rPr b="0" i="0" lang="en-US" sz="5404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/>
          </a:p>
        </p:txBody>
      </p:sp>
      <p:sp>
        <p:nvSpPr>
          <p:cNvPr id="599" name="Google Shape;599;p11"/>
          <p:cNvSpPr txBox="1"/>
          <p:nvPr/>
        </p:nvSpPr>
        <p:spPr>
          <a:xfrm>
            <a:off x="12364829" y="5576430"/>
            <a:ext cx="3356327" cy="1862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4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You go to </a:t>
            </a:r>
            <a:r>
              <a:rPr b="0" i="0" lang="en-US" sz="5404" u="sng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sleep</a:t>
            </a:r>
            <a:r>
              <a:rPr b="0" i="0" lang="en-US" sz="5404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</a:t>
            </a:r>
            <a:endParaRPr/>
          </a:p>
        </p:txBody>
      </p:sp>
      <p:sp>
        <p:nvSpPr>
          <p:cNvPr id="600" name="Google Shape;600;p11"/>
          <p:cNvSpPr/>
          <p:nvPr/>
        </p:nvSpPr>
        <p:spPr>
          <a:xfrm>
            <a:off x="16116458" y="197176"/>
            <a:ext cx="1889475" cy="1856410"/>
          </a:xfrm>
          <a:custGeom>
            <a:rect b="b" l="l" r="r" t="t"/>
            <a:pathLst>
              <a:path extrusionOk="0" h="1856410" w="1889475">
                <a:moveTo>
                  <a:pt x="0" y="0"/>
                </a:moveTo>
                <a:lnTo>
                  <a:pt x="1889475" y="0"/>
                </a:lnTo>
                <a:lnTo>
                  <a:pt x="1889475" y="1856410"/>
                </a:lnTo>
                <a:lnTo>
                  <a:pt x="0" y="1856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1" name="Google Shape;601;p11"/>
          <p:cNvSpPr/>
          <p:nvPr/>
        </p:nvSpPr>
        <p:spPr>
          <a:xfrm>
            <a:off x="-1639268" y="-2438244"/>
            <a:ext cx="3278535" cy="3563625"/>
          </a:xfrm>
          <a:custGeom>
            <a:rect b="b" l="l" r="r" t="t"/>
            <a:pathLst>
              <a:path extrusionOk="0" h="3563625" w="3278535">
                <a:moveTo>
                  <a:pt x="0" y="0"/>
                </a:moveTo>
                <a:lnTo>
                  <a:pt x="3278536" y="0"/>
                </a:lnTo>
                <a:lnTo>
                  <a:pt x="3278536" y="3563625"/>
                </a:lnTo>
                <a:lnTo>
                  <a:pt x="0" y="35636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2" name="Google Shape;602;p11"/>
          <p:cNvSpPr/>
          <p:nvPr/>
        </p:nvSpPr>
        <p:spPr>
          <a:xfrm rot="10800000">
            <a:off x="-484748" y="8887176"/>
            <a:ext cx="6016572" cy="947610"/>
          </a:xfrm>
          <a:custGeom>
            <a:rect b="b" l="l" r="r" t="t"/>
            <a:pathLst>
              <a:path extrusionOk="0" h="947610" w="6016572">
                <a:moveTo>
                  <a:pt x="0" y="0"/>
                </a:moveTo>
                <a:lnTo>
                  <a:pt x="6016572" y="0"/>
                </a:lnTo>
                <a:lnTo>
                  <a:pt x="6016572" y="947610"/>
                </a:lnTo>
                <a:lnTo>
                  <a:pt x="0" y="947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12"/>
          <p:cNvGrpSpPr/>
          <p:nvPr/>
        </p:nvGrpSpPr>
        <p:grpSpPr>
          <a:xfrm>
            <a:off x="-71" y="-232141"/>
            <a:ext cx="18288143" cy="10751281"/>
            <a:chOff x="0" y="0"/>
            <a:chExt cx="24384191" cy="14335042"/>
          </a:xfrm>
        </p:grpSpPr>
        <p:sp>
          <p:nvSpPr>
            <p:cNvPr id="608" name="Google Shape;608;p12"/>
            <p:cNvSpPr/>
            <p:nvPr/>
          </p:nvSpPr>
          <p:spPr>
            <a:xfrm>
              <a:off x="64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09" name="Google Shape;609;p12"/>
            <p:cNvSpPr/>
            <p:nvPr/>
          </p:nvSpPr>
          <p:spPr>
            <a:xfrm flipH="1">
              <a:off x="202440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10" name="Google Shape;610;p12"/>
            <p:cNvSpPr/>
            <p:nvPr/>
          </p:nvSpPr>
          <p:spPr>
            <a:xfrm>
              <a:off x="4030356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11" name="Google Shape;611;p12"/>
            <p:cNvSpPr/>
            <p:nvPr/>
          </p:nvSpPr>
          <p:spPr>
            <a:xfrm flipH="1">
              <a:off x="605469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12" name="Google Shape;612;p12"/>
            <p:cNvSpPr/>
            <p:nvPr/>
          </p:nvSpPr>
          <p:spPr>
            <a:xfrm>
              <a:off x="805898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13" name="Google Shape;613;p12"/>
            <p:cNvSpPr/>
            <p:nvPr/>
          </p:nvSpPr>
          <p:spPr>
            <a:xfrm flipH="1">
              <a:off x="1008333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14" name="Google Shape;614;p12"/>
            <p:cNvSpPr/>
            <p:nvPr/>
          </p:nvSpPr>
          <p:spPr>
            <a:xfrm>
              <a:off x="12089282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15" name="Google Shape;615;p12"/>
            <p:cNvSpPr/>
            <p:nvPr/>
          </p:nvSpPr>
          <p:spPr>
            <a:xfrm flipH="1">
              <a:off x="14113625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16" name="Google Shape;616;p12"/>
            <p:cNvSpPr/>
            <p:nvPr/>
          </p:nvSpPr>
          <p:spPr>
            <a:xfrm>
              <a:off x="1607911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17" name="Google Shape;617;p12"/>
            <p:cNvSpPr/>
            <p:nvPr/>
          </p:nvSpPr>
          <p:spPr>
            <a:xfrm flipH="1">
              <a:off x="18103460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18" name="Google Shape;618;p12"/>
            <p:cNvSpPr/>
            <p:nvPr/>
          </p:nvSpPr>
          <p:spPr>
            <a:xfrm>
              <a:off x="2010940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19" name="Google Shape;619;p12"/>
            <p:cNvSpPr/>
            <p:nvPr/>
          </p:nvSpPr>
          <p:spPr>
            <a:xfrm flipH="1">
              <a:off x="2213375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20" name="Google Shape;620;p12"/>
            <p:cNvSpPr/>
            <p:nvPr/>
          </p:nvSpPr>
          <p:spPr>
            <a:xfrm rot="10800000">
              <a:off x="22133753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21" name="Google Shape;621;p12"/>
            <p:cNvSpPr/>
            <p:nvPr/>
          </p:nvSpPr>
          <p:spPr>
            <a:xfrm flipH="1" rot="10800000">
              <a:off x="2010940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22" name="Google Shape;622;p12"/>
            <p:cNvSpPr/>
            <p:nvPr/>
          </p:nvSpPr>
          <p:spPr>
            <a:xfrm flipH="1" rot="10800000">
              <a:off x="1607911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23" name="Google Shape;623;p12"/>
            <p:cNvSpPr/>
            <p:nvPr/>
          </p:nvSpPr>
          <p:spPr>
            <a:xfrm rot="10800000">
              <a:off x="14126325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24" name="Google Shape;624;p12"/>
            <p:cNvSpPr/>
            <p:nvPr/>
          </p:nvSpPr>
          <p:spPr>
            <a:xfrm flipH="1" rot="10800000">
              <a:off x="12101982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25" name="Google Shape;625;p12"/>
            <p:cNvSpPr/>
            <p:nvPr/>
          </p:nvSpPr>
          <p:spPr>
            <a:xfrm rot="10800000">
              <a:off x="1008307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26" name="Google Shape;626;p12"/>
            <p:cNvSpPr/>
            <p:nvPr/>
          </p:nvSpPr>
          <p:spPr>
            <a:xfrm flipH="1" rot="10800000">
              <a:off x="805873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27" name="Google Shape;627;p12"/>
            <p:cNvSpPr/>
            <p:nvPr/>
          </p:nvSpPr>
          <p:spPr>
            <a:xfrm rot="10800000">
              <a:off x="605469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28" name="Google Shape;628;p12"/>
            <p:cNvSpPr/>
            <p:nvPr/>
          </p:nvSpPr>
          <p:spPr>
            <a:xfrm flipH="1" rot="10800000">
              <a:off x="4030356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29" name="Google Shape;629;p12"/>
            <p:cNvSpPr/>
            <p:nvPr/>
          </p:nvSpPr>
          <p:spPr>
            <a:xfrm rot="10800000">
              <a:off x="202440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30" name="Google Shape;630;p12"/>
            <p:cNvSpPr/>
            <p:nvPr/>
          </p:nvSpPr>
          <p:spPr>
            <a:xfrm flipH="1" rot="10800000">
              <a:off x="6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0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0" y="2250311"/>
                  </a:lnTo>
                  <a:lnTo>
                    <a:pt x="225031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31" name="Google Shape;631;p12"/>
            <p:cNvSpPr/>
            <p:nvPr/>
          </p:nvSpPr>
          <p:spPr>
            <a:xfrm>
              <a:off x="12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32" name="Google Shape;632;p12"/>
            <p:cNvSpPr/>
            <p:nvPr/>
          </p:nvSpPr>
          <p:spPr>
            <a:xfrm flipH="1">
              <a:off x="2024471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33" name="Google Shape;633;p12"/>
            <p:cNvSpPr/>
            <p:nvPr/>
          </p:nvSpPr>
          <p:spPr>
            <a:xfrm>
              <a:off x="403041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34" name="Google Shape;634;p12"/>
            <p:cNvSpPr/>
            <p:nvPr/>
          </p:nvSpPr>
          <p:spPr>
            <a:xfrm flipH="1">
              <a:off x="605476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35" name="Google Shape;635;p12"/>
            <p:cNvSpPr/>
            <p:nvPr/>
          </p:nvSpPr>
          <p:spPr>
            <a:xfrm>
              <a:off x="805905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36" name="Google Shape;636;p12"/>
            <p:cNvSpPr/>
            <p:nvPr/>
          </p:nvSpPr>
          <p:spPr>
            <a:xfrm flipH="1">
              <a:off x="18103524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37" name="Google Shape;637;p12"/>
            <p:cNvSpPr/>
            <p:nvPr/>
          </p:nvSpPr>
          <p:spPr>
            <a:xfrm>
              <a:off x="20109472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38" name="Google Shape;638;p12"/>
            <p:cNvSpPr/>
            <p:nvPr/>
          </p:nvSpPr>
          <p:spPr>
            <a:xfrm flipH="1">
              <a:off x="22133816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39" name="Google Shape;639;p12"/>
            <p:cNvSpPr/>
            <p:nvPr/>
          </p:nvSpPr>
          <p:spPr>
            <a:xfrm rot="10800000">
              <a:off x="2213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40" name="Google Shape;640;p12"/>
            <p:cNvSpPr/>
            <p:nvPr/>
          </p:nvSpPr>
          <p:spPr>
            <a:xfrm flipH="1" rot="10800000">
              <a:off x="20109345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41" name="Google Shape;641;p12"/>
            <p:cNvSpPr/>
            <p:nvPr/>
          </p:nvSpPr>
          <p:spPr>
            <a:xfrm rot="10800000">
              <a:off x="1008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42" name="Google Shape;642;p12"/>
            <p:cNvSpPr/>
            <p:nvPr/>
          </p:nvSpPr>
          <p:spPr>
            <a:xfrm flipH="1" rot="10800000">
              <a:off x="8072908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43" name="Google Shape;643;p12"/>
            <p:cNvSpPr/>
            <p:nvPr/>
          </p:nvSpPr>
          <p:spPr>
            <a:xfrm rot="10800000">
              <a:off x="6054636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44" name="Google Shape;644;p12"/>
            <p:cNvSpPr/>
            <p:nvPr/>
          </p:nvSpPr>
          <p:spPr>
            <a:xfrm flipH="1" rot="10800000">
              <a:off x="403029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45" name="Google Shape;645;p12"/>
            <p:cNvSpPr/>
            <p:nvPr/>
          </p:nvSpPr>
          <p:spPr>
            <a:xfrm rot="10800000">
              <a:off x="2024344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46" name="Google Shape;646;p12"/>
            <p:cNvSpPr/>
            <p:nvPr/>
          </p:nvSpPr>
          <p:spPr>
            <a:xfrm flipH="1" rot="10800000">
              <a:off x="0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47" name="Google Shape;647;p12"/>
            <p:cNvSpPr/>
            <p:nvPr/>
          </p:nvSpPr>
          <p:spPr>
            <a:xfrm>
              <a:off x="64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48" name="Google Shape;648;p12"/>
            <p:cNvSpPr/>
            <p:nvPr/>
          </p:nvSpPr>
          <p:spPr>
            <a:xfrm flipH="1">
              <a:off x="202440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49" name="Google Shape;649;p12"/>
            <p:cNvSpPr/>
            <p:nvPr/>
          </p:nvSpPr>
          <p:spPr>
            <a:xfrm>
              <a:off x="4030356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50" name="Google Shape;650;p12"/>
            <p:cNvSpPr/>
            <p:nvPr/>
          </p:nvSpPr>
          <p:spPr>
            <a:xfrm flipH="1">
              <a:off x="605469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51" name="Google Shape;651;p12"/>
            <p:cNvSpPr/>
            <p:nvPr/>
          </p:nvSpPr>
          <p:spPr>
            <a:xfrm flipH="1">
              <a:off x="18103460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52" name="Google Shape;652;p12"/>
            <p:cNvSpPr/>
            <p:nvPr/>
          </p:nvSpPr>
          <p:spPr>
            <a:xfrm>
              <a:off x="2010940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53" name="Google Shape;653;p12"/>
            <p:cNvSpPr/>
            <p:nvPr/>
          </p:nvSpPr>
          <p:spPr>
            <a:xfrm flipH="1">
              <a:off x="22133753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54" name="Google Shape;654;p12"/>
            <p:cNvSpPr/>
            <p:nvPr/>
          </p:nvSpPr>
          <p:spPr>
            <a:xfrm>
              <a:off x="8072908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55" name="Google Shape;655;p12"/>
            <p:cNvSpPr/>
            <p:nvPr/>
          </p:nvSpPr>
          <p:spPr>
            <a:xfrm flipH="1">
              <a:off x="1008339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56" name="Google Shape;656;p12"/>
            <p:cNvSpPr/>
            <p:nvPr/>
          </p:nvSpPr>
          <p:spPr>
            <a:xfrm>
              <a:off x="12089345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57" name="Google Shape;657;p12"/>
            <p:cNvSpPr/>
            <p:nvPr/>
          </p:nvSpPr>
          <p:spPr>
            <a:xfrm flipH="1">
              <a:off x="1411368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58" name="Google Shape;658;p12"/>
            <p:cNvSpPr/>
            <p:nvPr/>
          </p:nvSpPr>
          <p:spPr>
            <a:xfrm>
              <a:off x="16079180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59" name="Google Shape;659;p12"/>
            <p:cNvSpPr/>
            <p:nvPr/>
          </p:nvSpPr>
          <p:spPr>
            <a:xfrm flipH="1" rot="10800000">
              <a:off x="16079053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60" name="Google Shape;660;p12"/>
            <p:cNvSpPr/>
            <p:nvPr/>
          </p:nvSpPr>
          <p:spPr>
            <a:xfrm rot="10800000">
              <a:off x="1411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61" name="Google Shape;661;p12"/>
            <p:cNvSpPr/>
            <p:nvPr/>
          </p:nvSpPr>
          <p:spPr>
            <a:xfrm flipH="1" rot="10800000">
              <a:off x="1210198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62" name="Google Shape;662;p12"/>
            <p:cNvSpPr/>
            <p:nvPr/>
          </p:nvSpPr>
          <p:spPr>
            <a:xfrm>
              <a:off x="12101982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63" name="Google Shape;663;p12"/>
            <p:cNvSpPr/>
            <p:nvPr/>
          </p:nvSpPr>
          <p:spPr>
            <a:xfrm flipH="1">
              <a:off x="1411368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64" name="Google Shape;664;p12"/>
            <p:cNvSpPr/>
            <p:nvPr/>
          </p:nvSpPr>
          <p:spPr>
            <a:xfrm>
              <a:off x="1606615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65" name="Google Shape;665;p12"/>
            <p:cNvSpPr/>
            <p:nvPr/>
          </p:nvSpPr>
          <p:spPr>
            <a:xfrm rot="10800000">
              <a:off x="1810346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66" name="Google Shape;666;p12"/>
            <p:cNvSpPr/>
            <p:nvPr/>
          </p:nvSpPr>
          <p:spPr>
            <a:xfrm rot="10800000">
              <a:off x="1810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67" name="Google Shape;667;p12"/>
            <p:cNvSpPr/>
            <p:nvPr/>
          </p:nvSpPr>
          <p:spPr>
            <a:xfrm flipH="1">
              <a:off x="1008339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68" name="Google Shape;668;p12"/>
            <p:cNvSpPr/>
            <p:nvPr/>
          </p:nvSpPr>
          <p:spPr>
            <a:xfrm rot="10800000">
              <a:off x="2213381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69" name="Google Shape;669;p12"/>
            <p:cNvSpPr/>
            <p:nvPr/>
          </p:nvSpPr>
          <p:spPr>
            <a:xfrm flipH="1" rot="10800000">
              <a:off x="2010947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70" name="Google Shape;670;p12"/>
            <p:cNvSpPr/>
            <p:nvPr/>
          </p:nvSpPr>
          <p:spPr>
            <a:xfrm rot="10800000">
              <a:off x="1008339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71" name="Google Shape;671;p12"/>
            <p:cNvSpPr/>
            <p:nvPr/>
          </p:nvSpPr>
          <p:spPr>
            <a:xfrm flipH="1" rot="10800000">
              <a:off x="80729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72" name="Google Shape;672;p12"/>
            <p:cNvSpPr/>
            <p:nvPr/>
          </p:nvSpPr>
          <p:spPr>
            <a:xfrm rot="10800000">
              <a:off x="605463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73" name="Google Shape;673;p12"/>
            <p:cNvSpPr/>
            <p:nvPr/>
          </p:nvSpPr>
          <p:spPr>
            <a:xfrm flipH="1" rot="10800000">
              <a:off x="4030419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74" name="Google Shape;674;p12"/>
            <p:cNvSpPr/>
            <p:nvPr/>
          </p:nvSpPr>
          <p:spPr>
            <a:xfrm rot="10800000">
              <a:off x="2024471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75" name="Google Shape;675;p12"/>
            <p:cNvSpPr/>
            <p:nvPr/>
          </p:nvSpPr>
          <p:spPr>
            <a:xfrm flipH="1" rot="10800000">
              <a:off x="12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76" name="Google Shape;676;p12"/>
            <p:cNvSpPr/>
            <p:nvPr/>
          </p:nvSpPr>
          <p:spPr>
            <a:xfrm>
              <a:off x="19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77" name="Google Shape;677;p12"/>
            <p:cNvSpPr/>
            <p:nvPr/>
          </p:nvSpPr>
          <p:spPr>
            <a:xfrm flipH="1">
              <a:off x="2024534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78" name="Google Shape;678;p12"/>
            <p:cNvSpPr/>
            <p:nvPr/>
          </p:nvSpPr>
          <p:spPr>
            <a:xfrm>
              <a:off x="4030483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79" name="Google Shape;679;p12"/>
            <p:cNvSpPr/>
            <p:nvPr/>
          </p:nvSpPr>
          <p:spPr>
            <a:xfrm flipH="1">
              <a:off x="605482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80" name="Google Shape;680;p12"/>
            <p:cNvSpPr/>
            <p:nvPr/>
          </p:nvSpPr>
          <p:spPr>
            <a:xfrm flipH="1">
              <a:off x="1809050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81" name="Google Shape;681;p12"/>
            <p:cNvSpPr/>
            <p:nvPr/>
          </p:nvSpPr>
          <p:spPr>
            <a:xfrm>
              <a:off x="2010953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82" name="Google Shape;682;p12"/>
            <p:cNvSpPr/>
            <p:nvPr/>
          </p:nvSpPr>
          <p:spPr>
            <a:xfrm flipH="1">
              <a:off x="22133880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83" name="Google Shape;683;p12"/>
            <p:cNvSpPr/>
            <p:nvPr/>
          </p:nvSpPr>
          <p:spPr>
            <a:xfrm>
              <a:off x="80729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84" name="Google Shape;684;p12"/>
            <p:cNvSpPr/>
            <p:nvPr/>
          </p:nvSpPr>
          <p:spPr>
            <a:xfrm flipH="1">
              <a:off x="1008339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85" name="Google Shape;685;p12"/>
            <p:cNvSpPr/>
            <p:nvPr/>
          </p:nvSpPr>
          <p:spPr>
            <a:xfrm flipH="1" rot="10800000">
              <a:off x="16079180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86" name="Google Shape;686;p12"/>
            <p:cNvSpPr/>
            <p:nvPr/>
          </p:nvSpPr>
          <p:spPr>
            <a:xfrm rot="10800000">
              <a:off x="141117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87" name="Google Shape;687;p12"/>
            <p:cNvSpPr/>
            <p:nvPr/>
          </p:nvSpPr>
          <p:spPr>
            <a:xfrm flipH="1" rot="10800000">
              <a:off x="1210198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88" name="Google Shape;688;p12"/>
            <p:cNvSpPr/>
            <p:nvPr/>
          </p:nvSpPr>
          <p:spPr>
            <a:xfrm>
              <a:off x="12089345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89" name="Google Shape;689;p12"/>
            <p:cNvSpPr/>
            <p:nvPr/>
          </p:nvSpPr>
          <p:spPr>
            <a:xfrm flipH="1">
              <a:off x="141117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90" name="Google Shape;690;p12"/>
            <p:cNvSpPr/>
            <p:nvPr/>
          </p:nvSpPr>
          <p:spPr>
            <a:xfrm>
              <a:off x="1606615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91" name="Google Shape;691;p12"/>
            <p:cNvSpPr/>
            <p:nvPr/>
          </p:nvSpPr>
          <p:spPr>
            <a:xfrm rot="10800000">
              <a:off x="18103524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692" name="Google Shape;692;p12"/>
          <p:cNvSpPr/>
          <p:nvPr/>
        </p:nvSpPr>
        <p:spPr>
          <a:xfrm>
            <a:off x="5190109" y="-873102"/>
            <a:ext cx="7907783" cy="3134357"/>
          </a:xfrm>
          <a:custGeom>
            <a:rect b="b" l="l" r="r" t="t"/>
            <a:pathLst>
              <a:path extrusionOk="0" h="3134357" w="7907783">
                <a:moveTo>
                  <a:pt x="0" y="0"/>
                </a:moveTo>
                <a:lnTo>
                  <a:pt x="7907782" y="0"/>
                </a:lnTo>
                <a:lnTo>
                  <a:pt x="7907782" y="3134358"/>
                </a:lnTo>
                <a:lnTo>
                  <a:pt x="0" y="3134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93" name="Google Shape;693;p12"/>
          <p:cNvGrpSpPr/>
          <p:nvPr/>
        </p:nvGrpSpPr>
        <p:grpSpPr>
          <a:xfrm>
            <a:off x="-1479271" y="9258300"/>
            <a:ext cx="21246543" cy="1422631"/>
            <a:chOff x="0" y="0"/>
            <a:chExt cx="28328723" cy="1896841"/>
          </a:xfrm>
        </p:grpSpPr>
        <p:sp>
          <p:nvSpPr>
            <p:cNvPr id="694" name="Google Shape;694;p12"/>
            <p:cNvSpPr/>
            <p:nvPr/>
          </p:nvSpPr>
          <p:spPr>
            <a:xfrm>
              <a:off x="0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6" y="0"/>
                  </a:lnTo>
                  <a:lnTo>
                    <a:pt x="9571216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95" name="Google Shape;695;p12"/>
            <p:cNvSpPr/>
            <p:nvPr/>
          </p:nvSpPr>
          <p:spPr>
            <a:xfrm>
              <a:off x="9378753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6" y="0"/>
                  </a:lnTo>
                  <a:lnTo>
                    <a:pt x="9571216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96" name="Google Shape;696;p12"/>
            <p:cNvSpPr/>
            <p:nvPr/>
          </p:nvSpPr>
          <p:spPr>
            <a:xfrm>
              <a:off x="18757507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5" y="0"/>
                  </a:lnTo>
                  <a:lnTo>
                    <a:pt x="9571215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697" name="Google Shape;697;p12"/>
          <p:cNvSpPr/>
          <p:nvPr/>
        </p:nvSpPr>
        <p:spPr>
          <a:xfrm rot="4989667">
            <a:off x="11956850" y="4391909"/>
            <a:ext cx="3655716" cy="5671399"/>
          </a:xfrm>
          <a:custGeom>
            <a:rect b="b" l="l" r="r" t="t"/>
            <a:pathLst>
              <a:path extrusionOk="0" h="5671399" w="3655716">
                <a:moveTo>
                  <a:pt x="0" y="0"/>
                </a:moveTo>
                <a:lnTo>
                  <a:pt x="3655716" y="0"/>
                </a:lnTo>
                <a:lnTo>
                  <a:pt x="3655716" y="5671398"/>
                </a:lnTo>
                <a:lnTo>
                  <a:pt x="0" y="56713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98" name="Google Shape;698;p12"/>
          <p:cNvSpPr/>
          <p:nvPr/>
        </p:nvSpPr>
        <p:spPr>
          <a:xfrm rot="641022">
            <a:off x="8004484" y="5533673"/>
            <a:ext cx="3077205" cy="811263"/>
          </a:xfrm>
          <a:custGeom>
            <a:rect b="b" l="l" r="r" t="t"/>
            <a:pathLst>
              <a:path extrusionOk="0" h="811263" w="3077205">
                <a:moveTo>
                  <a:pt x="0" y="0"/>
                </a:moveTo>
                <a:lnTo>
                  <a:pt x="3077205" y="0"/>
                </a:lnTo>
                <a:lnTo>
                  <a:pt x="3077205" y="811263"/>
                </a:lnTo>
                <a:lnTo>
                  <a:pt x="0" y="8112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99" name="Google Shape;699;p12"/>
          <p:cNvSpPr/>
          <p:nvPr/>
        </p:nvSpPr>
        <p:spPr>
          <a:xfrm>
            <a:off x="5563833" y="1070196"/>
            <a:ext cx="802682" cy="879433"/>
          </a:xfrm>
          <a:custGeom>
            <a:rect b="b" l="l" r="r" t="t"/>
            <a:pathLst>
              <a:path extrusionOk="0" h="879433" w="802682">
                <a:moveTo>
                  <a:pt x="0" y="0"/>
                </a:moveTo>
                <a:lnTo>
                  <a:pt x="802682" y="0"/>
                </a:lnTo>
                <a:lnTo>
                  <a:pt x="802682" y="879433"/>
                </a:lnTo>
                <a:lnTo>
                  <a:pt x="0" y="879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00" name="Google Shape;700;p12"/>
          <p:cNvSpPr/>
          <p:nvPr/>
        </p:nvSpPr>
        <p:spPr>
          <a:xfrm flipH="1">
            <a:off x="11944978" y="1078125"/>
            <a:ext cx="802682" cy="879433"/>
          </a:xfrm>
          <a:custGeom>
            <a:rect b="b" l="l" r="r" t="t"/>
            <a:pathLst>
              <a:path extrusionOk="0" h="879433" w="802682">
                <a:moveTo>
                  <a:pt x="802683" y="0"/>
                </a:moveTo>
                <a:lnTo>
                  <a:pt x="0" y="0"/>
                </a:lnTo>
                <a:lnTo>
                  <a:pt x="0" y="879433"/>
                </a:lnTo>
                <a:lnTo>
                  <a:pt x="802683" y="879433"/>
                </a:lnTo>
                <a:lnTo>
                  <a:pt x="802683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01" name="Google Shape;701;p12"/>
          <p:cNvSpPr/>
          <p:nvPr/>
        </p:nvSpPr>
        <p:spPr>
          <a:xfrm>
            <a:off x="15638128" y="9525819"/>
            <a:ext cx="1621172" cy="443796"/>
          </a:xfrm>
          <a:custGeom>
            <a:rect b="b" l="l" r="r" t="t"/>
            <a:pathLst>
              <a:path extrusionOk="0" h="443796" w="1621172">
                <a:moveTo>
                  <a:pt x="0" y="0"/>
                </a:moveTo>
                <a:lnTo>
                  <a:pt x="1621172" y="0"/>
                </a:lnTo>
                <a:lnTo>
                  <a:pt x="1621172" y="443796"/>
                </a:lnTo>
                <a:lnTo>
                  <a:pt x="0" y="4437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702" name="Google Shape;702;p12"/>
          <p:cNvCxnSpPr/>
          <p:nvPr/>
        </p:nvCxnSpPr>
        <p:spPr>
          <a:xfrm>
            <a:off x="1717625" y="4770287"/>
            <a:ext cx="1485275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03" name="Google Shape;703;p12"/>
          <p:cNvSpPr txBox="1"/>
          <p:nvPr/>
        </p:nvSpPr>
        <p:spPr>
          <a:xfrm>
            <a:off x="2175342" y="6320886"/>
            <a:ext cx="6776982" cy="1348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student, as well as the committee members, </a:t>
            </a:r>
            <a:r>
              <a:rPr b="0" i="0" lang="en-US" sz="3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3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excited</a:t>
            </a:r>
            <a:endParaRPr/>
          </a:p>
        </p:txBody>
      </p:sp>
      <p:sp>
        <p:nvSpPr>
          <p:cNvPr id="704" name="Google Shape;704;p12"/>
          <p:cNvSpPr txBox="1"/>
          <p:nvPr/>
        </p:nvSpPr>
        <p:spPr>
          <a:xfrm>
            <a:off x="6669093" y="914400"/>
            <a:ext cx="4949813" cy="1084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2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Rule No. 01</a:t>
            </a:r>
            <a:endParaRPr/>
          </a:p>
        </p:txBody>
      </p:sp>
      <p:sp>
        <p:nvSpPr>
          <p:cNvPr id="705" name="Google Shape;705;p12"/>
          <p:cNvSpPr txBox="1"/>
          <p:nvPr/>
        </p:nvSpPr>
        <p:spPr>
          <a:xfrm>
            <a:off x="1028700" y="2795046"/>
            <a:ext cx="162306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Do not let a phrase between the subject and the verb trick you. The subject is what the verb agrees with, not a noun or pronoun in the phrase.</a:t>
            </a:r>
            <a:endParaRPr/>
          </a:p>
        </p:txBody>
      </p:sp>
      <p:sp>
        <p:nvSpPr>
          <p:cNvPr id="706" name="Google Shape;706;p12"/>
          <p:cNvSpPr txBox="1"/>
          <p:nvPr/>
        </p:nvSpPr>
        <p:spPr>
          <a:xfrm rot="653900">
            <a:off x="11239501" y="6574714"/>
            <a:ext cx="5101864" cy="163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subject of the sentence is "student" and the verb is "is." Both agree in number.</a:t>
            </a:r>
            <a:endParaRPr/>
          </a:p>
        </p:txBody>
      </p:sp>
      <p:sp>
        <p:nvSpPr>
          <p:cNvPr id="707" name="Google Shape;707;p12"/>
          <p:cNvSpPr txBox="1"/>
          <p:nvPr/>
        </p:nvSpPr>
        <p:spPr>
          <a:xfrm>
            <a:off x="1470112" y="4998887"/>
            <a:ext cx="6776982" cy="66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</p:txBody>
      </p:sp>
      <p:sp>
        <p:nvSpPr>
          <p:cNvPr id="708" name="Google Shape;708;p12"/>
          <p:cNvSpPr/>
          <p:nvPr/>
        </p:nvSpPr>
        <p:spPr>
          <a:xfrm>
            <a:off x="216148" y="7199816"/>
            <a:ext cx="2507927" cy="2769799"/>
          </a:xfrm>
          <a:custGeom>
            <a:rect b="b" l="l" r="r" t="t"/>
            <a:pathLst>
              <a:path extrusionOk="0" h="2769799" w="2507927">
                <a:moveTo>
                  <a:pt x="0" y="0"/>
                </a:moveTo>
                <a:lnTo>
                  <a:pt x="2507927" y="0"/>
                </a:lnTo>
                <a:lnTo>
                  <a:pt x="2507927" y="2769799"/>
                </a:lnTo>
                <a:lnTo>
                  <a:pt x="0" y="2769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13"/>
          <p:cNvGrpSpPr/>
          <p:nvPr/>
        </p:nvGrpSpPr>
        <p:grpSpPr>
          <a:xfrm>
            <a:off x="-71" y="-232141"/>
            <a:ext cx="18288143" cy="10751281"/>
            <a:chOff x="0" y="0"/>
            <a:chExt cx="24384191" cy="14335042"/>
          </a:xfrm>
        </p:grpSpPr>
        <p:sp>
          <p:nvSpPr>
            <p:cNvPr id="714" name="Google Shape;714;p13"/>
            <p:cNvSpPr/>
            <p:nvPr/>
          </p:nvSpPr>
          <p:spPr>
            <a:xfrm>
              <a:off x="64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15" name="Google Shape;715;p13"/>
            <p:cNvSpPr/>
            <p:nvPr/>
          </p:nvSpPr>
          <p:spPr>
            <a:xfrm flipH="1">
              <a:off x="202440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16" name="Google Shape;716;p13"/>
            <p:cNvSpPr/>
            <p:nvPr/>
          </p:nvSpPr>
          <p:spPr>
            <a:xfrm>
              <a:off x="4030356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17" name="Google Shape;717;p13"/>
            <p:cNvSpPr/>
            <p:nvPr/>
          </p:nvSpPr>
          <p:spPr>
            <a:xfrm flipH="1">
              <a:off x="605469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18" name="Google Shape;718;p13"/>
            <p:cNvSpPr/>
            <p:nvPr/>
          </p:nvSpPr>
          <p:spPr>
            <a:xfrm>
              <a:off x="805898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19" name="Google Shape;719;p13"/>
            <p:cNvSpPr/>
            <p:nvPr/>
          </p:nvSpPr>
          <p:spPr>
            <a:xfrm flipH="1">
              <a:off x="1008333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20" name="Google Shape;720;p13"/>
            <p:cNvSpPr/>
            <p:nvPr/>
          </p:nvSpPr>
          <p:spPr>
            <a:xfrm>
              <a:off x="12089282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21" name="Google Shape;721;p13"/>
            <p:cNvSpPr/>
            <p:nvPr/>
          </p:nvSpPr>
          <p:spPr>
            <a:xfrm flipH="1">
              <a:off x="14113625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22" name="Google Shape;722;p13"/>
            <p:cNvSpPr/>
            <p:nvPr/>
          </p:nvSpPr>
          <p:spPr>
            <a:xfrm>
              <a:off x="1607911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23" name="Google Shape;723;p13"/>
            <p:cNvSpPr/>
            <p:nvPr/>
          </p:nvSpPr>
          <p:spPr>
            <a:xfrm flipH="1">
              <a:off x="18103460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24" name="Google Shape;724;p13"/>
            <p:cNvSpPr/>
            <p:nvPr/>
          </p:nvSpPr>
          <p:spPr>
            <a:xfrm>
              <a:off x="2010940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25" name="Google Shape;725;p13"/>
            <p:cNvSpPr/>
            <p:nvPr/>
          </p:nvSpPr>
          <p:spPr>
            <a:xfrm flipH="1">
              <a:off x="2213375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26" name="Google Shape;726;p13"/>
            <p:cNvSpPr/>
            <p:nvPr/>
          </p:nvSpPr>
          <p:spPr>
            <a:xfrm rot="10800000">
              <a:off x="22133753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27" name="Google Shape;727;p13"/>
            <p:cNvSpPr/>
            <p:nvPr/>
          </p:nvSpPr>
          <p:spPr>
            <a:xfrm flipH="1" rot="10800000">
              <a:off x="2010940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28" name="Google Shape;728;p13"/>
            <p:cNvSpPr/>
            <p:nvPr/>
          </p:nvSpPr>
          <p:spPr>
            <a:xfrm flipH="1" rot="10800000">
              <a:off x="1607911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29" name="Google Shape;729;p13"/>
            <p:cNvSpPr/>
            <p:nvPr/>
          </p:nvSpPr>
          <p:spPr>
            <a:xfrm rot="10800000">
              <a:off x="14126325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30" name="Google Shape;730;p13"/>
            <p:cNvSpPr/>
            <p:nvPr/>
          </p:nvSpPr>
          <p:spPr>
            <a:xfrm flipH="1" rot="10800000">
              <a:off x="12101982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31" name="Google Shape;731;p13"/>
            <p:cNvSpPr/>
            <p:nvPr/>
          </p:nvSpPr>
          <p:spPr>
            <a:xfrm rot="10800000">
              <a:off x="1008307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32" name="Google Shape;732;p13"/>
            <p:cNvSpPr/>
            <p:nvPr/>
          </p:nvSpPr>
          <p:spPr>
            <a:xfrm flipH="1" rot="10800000">
              <a:off x="805873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33" name="Google Shape;733;p13"/>
            <p:cNvSpPr/>
            <p:nvPr/>
          </p:nvSpPr>
          <p:spPr>
            <a:xfrm rot="10800000">
              <a:off x="605469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34" name="Google Shape;734;p13"/>
            <p:cNvSpPr/>
            <p:nvPr/>
          </p:nvSpPr>
          <p:spPr>
            <a:xfrm flipH="1" rot="10800000">
              <a:off x="4030356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35" name="Google Shape;735;p13"/>
            <p:cNvSpPr/>
            <p:nvPr/>
          </p:nvSpPr>
          <p:spPr>
            <a:xfrm rot="10800000">
              <a:off x="202440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36" name="Google Shape;736;p13"/>
            <p:cNvSpPr/>
            <p:nvPr/>
          </p:nvSpPr>
          <p:spPr>
            <a:xfrm flipH="1" rot="10800000">
              <a:off x="6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0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0" y="2250311"/>
                  </a:lnTo>
                  <a:lnTo>
                    <a:pt x="225031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37" name="Google Shape;737;p13"/>
            <p:cNvSpPr/>
            <p:nvPr/>
          </p:nvSpPr>
          <p:spPr>
            <a:xfrm>
              <a:off x="12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38" name="Google Shape;738;p13"/>
            <p:cNvSpPr/>
            <p:nvPr/>
          </p:nvSpPr>
          <p:spPr>
            <a:xfrm flipH="1">
              <a:off x="2024471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39" name="Google Shape;739;p13"/>
            <p:cNvSpPr/>
            <p:nvPr/>
          </p:nvSpPr>
          <p:spPr>
            <a:xfrm>
              <a:off x="403041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40" name="Google Shape;740;p13"/>
            <p:cNvSpPr/>
            <p:nvPr/>
          </p:nvSpPr>
          <p:spPr>
            <a:xfrm flipH="1">
              <a:off x="605476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41" name="Google Shape;741;p13"/>
            <p:cNvSpPr/>
            <p:nvPr/>
          </p:nvSpPr>
          <p:spPr>
            <a:xfrm>
              <a:off x="805905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42" name="Google Shape;742;p13"/>
            <p:cNvSpPr/>
            <p:nvPr/>
          </p:nvSpPr>
          <p:spPr>
            <a:xfrm flipH="1">
              <a:off x="18103524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43" name="Google Shape;743;p13"/>
            <p:cNvSpPr/>
            <p:nvPr/>
          </p:nvSpPr>
          <p:spPr>
            <a:xfrm>
              <a:off x="20109472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44" name="Google Shape;744;p13"/>
            <p:cNvSpPr/>
            <p:nvPr/>
          </p:nvSpPr>
          <p:spPr>
            <a:xfrm flipH="1">
              <a:off x="22133816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45" name="Google Shape;745;p13"/>
            <p:cNvSpPr/>
            <p:nvPr/>
          </p:nvSpPr>
          <p:spPr>
            <a:xfrm rot="10800000">
              <a:off x="2213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46" name="Google Shape;746;p13"/>
            <p:cNvSpPr/>
            <p:nvPr/>
          </p:nvSpPr>
          <p:spPr>
            <a:xfrm flipH="1" rot="10800000">
              <a:off x="20109345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47" name="Google Shape;747;p13"/>
            <p:cNvSpPr/>
            <p:nvPr/>
          </p:nvSpPr>
          <p:spPr>
            <a:xfrm rot="10800000">
              <a:off x="1008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48" name="Google Shape;748;p13"/>
            <p:cNvSpPr/>
            <p:nvPr/>
          </p:nvSpPr>
          <p:spPr>
            <a:xfrm flipH="1" rot="10800000">
              <a:off x="8072908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49" name="Google Shape;749;p13"/>
            <p:cNvSpPr/>
            <p:nvPr/>
          </p:nvSpPr>
          <p:spPr>
            <a:xfrm rot="10800000">
              <a:off x="6054636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50" name="Google Shape;750;p13"/>
            <p:cNvSpPr/>
            <p:nvPr/>
          </p:nvSpPr>
          <p:spPr>
            <a:xfrm flipH="1" rot="10800000">
              <a:off x="403029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51" name="Google Shape;751;p13"/>
            <p:cNvSpPr/>
            <p:nvPr/>
          </p:nvSpPr>
          <p:spPr>
            <a:xfrm rot="10800000">
              <a:off x="2024344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52" name="Google Shape;752;p13"/>
            <p:cNvSpPr/>
            <p:nvPr/>
          </p:nvSpPr>
          <p:spPr>
            <a:xfrm flipH="1" rot="10800000">
              <a:off x="0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53" name="Google Shape;753;p13"/>
            <p:cNvSpPr/>
            <p:nvPr/>
          </p:nvSpPr>
          <p:spPr>
            <a:xfrm>
              <a:off x="64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54" name="Google Shape;754;p13"/>
            <p:cNvSpPr/>
            <p:nvPr/>
          </p:nvSpPr>
          <p:spPr>
            <a:xfrm flipH="1">
              <a:off x="202440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55" name="Google Shape;755;p13"/>
            <p:cNvSpPr/>
            <p:nvPr/>
          </p:nvSpPr>
          <p:spPr>
            <a:xfrm>
              <a:off x="4030356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56" name="Google Shape;756;p13"/>
            <p:cNvSpPr/>
            <p:nvPr/>
          </p:nvSpPr>
          <p:spPr>
            <a:xfrm flipH="1">
              <a:off x="605469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57" name="Google Shape;757;p13"/>
            <p:cNvSpPr/>
            <p:nvPr/>
          </p:nvSpPr>
          <p:spPr>
            <a:xfrm flipH="1">
              <a:off x="18103460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58" name="Google Shape;758;p13"/>
            <p:cNvSpPr/>
            <p:nvPr/>
          </p:nvSpPr>
          <p:spPr>
            <a:xfrm>
              <a:off x="2010940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59" name="Google Shape;759;p13"/>
            <p:cNvSpPr/>
            <p:nvPr/>
          </p:nvSpPr>
          <p:spPr>
            <a:xfrm flipH="1">
              <a:off x="22133753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60" name="Google Shape;760;p13"/>
            <p:cNvSpPr/>
            <p:nvPr/>
          </p:nvSpPr>
          <p:spPr>
            <a:xfrm>
              <a:off x="8072908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61" name="Google Shape;761;p13"/>
            <p:cNvSpPr/>
            <p:nvPr/>
          </p:nvSpPr>
          <p:spPr>
            <a:xfrm flipH="1">
              <a:off x="1008339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62" name="Google Shape;762;p13"/>
            <p:cNvSpPr/>
            <p:nvPr/>
          </p:nvSpPr>
          <p:spPr>
            <a:xfrm>
              <a:off x="12089345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63" name="Google Shape;763;p13"/>
            <p:cNvSpPr/>
            <p:nvPr/>
          </p:nvSpPr>
          <p:spPr>
            <a:xfrm flipH="1">
              <a:off x="1411368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64" name="Google Shape;764;p13"/>
            <p:cNvSpPr/>
            <p:nvPr/>
          </p:nvSpPr>
          <p:spPr>
            <a:xfrm>
              <a:off x="16079180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65" name="Google Shape;765;p13"/>
            <p:cNvSpPr/>
            <p:nvPr/>
          </p:nvSpPr>
          <p:spPr>
            <a:xfrm flipH="1" rot="10800000">
              <a:off x="16079053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66" name="Google Shape;766;p13"/>
            <p:cNvSpPr/>
            <p:nvPr/>
          </p:nvSpPr>
          <p:spPr>
            <a:xfrm rot="10800000">
              <a:off x="1411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67" name="Google Shape;767;p13"/>
            <p:cNvSpPr/>
            <p:nvPr/>
          </p:nvSpPr>
          <p:spPr>
            <a:xfrm flipH="1" rot="10800000">
              <a:off x="1210198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68" name="Google Shape;768;p13"/>
            <p:cNvSpPr/>
            <p:nvPr/>
          </p:nvSpPr>
          <p:spPr>
            <a:xfrm>
              <a:off x="12101982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69" name="Google Shape;769;p13"/>
            <p:cNvSpPr/>
            <p:nvPr/>
          </p:nvSpPr>
          <p:spPr>
            <a:xfrm flipH="1">
              <a:off x="1411368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70" name="Google Shape;770;p13"/>
            <p:cNvSpPr/>
            <p:nvPr/>
          </p:nvSpPr>
          <p:spPr>
            <a:xfrm>
              <a:off x="1606615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71" name="Google Shape;771;p13"/>
            <p:cNvSpPr/>
            <p:nvPr/>
          </p:nvSpPr>
          <p:spPr>
            <a:xfrm rot="10800000">
              <a:off x="1810346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72" name="Google Shape;772;p13"/>
            <p:cNvSpPr/>
            <p:nvPr/>
          </p:nvSpPr>
          <p:spPr>
            <a:xfrm rot="10800000">
              <a:off x="1810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73" name="Google Shape;773;p13"/>
            <p:cNvSpPr/>
            <p:nvPr/>
          </p:nvSpPr>
          <p:spPr>
            <a:xfrm flipH="1">
              <a:off x="1008339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74" name="Google Shape;774;p13"/>
            <p:cNvSpPr/>
            <p:nvPr/>
          </p:nvSpPr>
          <p:spPr>
            <a:xfrm rot="10800000">
              <a:off x="2213381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75" name="Google Shape;775;p13"/>
            <p:cNvSpPr/>
            <p:nvPr/>
          </p:nvSpPr>
          <p:spPr>
            <a:xfrm flipH="1" rot="10800000">
              <a:off x="2010947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76" name="Google Shape;776;p13"/>
            <p:cNvSpPr/>
            <p:nvPr/>
          </p:nvSpPr>
          <p:spPr>
            <a:xfrm rot="10800000">
              <a:off x="1008339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77" name="Google Shape;777;p13"/>
            <p:cNvSpPr/>
            <p:nvPr/>
          </p:nvSpPr>
          <p:spPr>
            <a:xfrm flipH="1" rot="10800000">
              <a:off x="80729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78" name="Google Shape;778;p13"/>
            <p:cNvSpPr/>
            <p:nvPr/>
          </p:nvSpPr>
          <p:spPr>
            <a:xfrm rot="10800000">
              <a:off x="605463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79" name="Google Shape;779;p13"/>
            <p:cNvSpPr/>
            <p:nvPr/>
          </p:nvSpPr>
          <p:spPr>
            <a:xfrm flipH="1" rot="10800000">
              <a:off x="4030419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80" name="Google Shape;780;p13"/>
            <p:cNvSpPr/>
            <p:nvPr/>
          </p:nvSpPr>
          <p:spPr>
            <a:xfrm rot="10800000">
              <a:off x="2024471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81" name="Google Shape;781;p13"/>
            <p:cNvSpPr/>
            <p:nvPr/>
          </p:nvSpPr>
          <p:spPr>
            <a:xfrm flipH="1" rot="10800000">
              <a:off x="12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82" name="Google Shape;782;p13"/>
            <p:cNvSpPr/>
            <p:nvPr/>
          </p:nvSpPr>
          <p:spPr>
            <a:xfrm>
              <a:off x="19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83" name="Google Shape;783;p13"/>
            <p:cNvSpPr/>
            <p:nvPr/>
          </p:nvSpPr>
          <p:spPr>
            <a:xfrm flipH="1">
              <a:off x="2024534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84" name="Google Shape;784;p13"/>
            <p:cNvSpPr/>
            <p:nvPr/>
          </p:nvSpPr>
          <p:spPr>
            <a:xfrm>
              <a:off x="4030483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85" name="Google Shape;785;p13"/>
            <p:cNvSpPr/>
            <p:nvPr/>
          </p:nvSpPr>
          <p:spPr>
            <a:xfrm flipH="1">
              <a:off x="605482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86" name="Google Shape;786;p13"/>
            <p:cNvSpPr/>
            <p:nvPr/>
          </p:nvSpPr>
          <p:spPr>
            <a:xfrm flipH="1">
              <a:off x="1809050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87" name="Google Shape;787;p13"/>
            <p:cNvSpPr/>
            <p:nvPr/>
          </p:nvSpPr>
          <p:spPr>
            <a:xfrm>
              <a:off x="2010953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88" name="Google Shape;788;p13"/>
            <p:cNvSpPr/>
            <p:nvPr/>
          </p:nvSpPr>
          <p:spPr>
            <a:xfrm flipH="1">
              <a:off x="22133880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89" name="Google Shape;789;p13"/>
            <p:cNvSpPr/>
            <p:nvPr/>
          </p:nvSpPr>
          <p:spPr>
            <a:xfrm>
              <a:off x="80729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90" name="Google Shape;790;p13"/>
            <p:cNvSpPr/>
            <p:nvPr/>
          </p:nvSpPr>
          <p:spPr>
            <a:xfrm flipH="1">
              <a:off x="1008339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91" name="Google Shape;791;p13"/>
            <p:cNvSpPr/>
            <p:nvPr/>
          </p:nvSpPr>
          <p:spPr>
            <a:xfrm flipH="1" rot="10800000">
              <a:off x="16079180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92" name="Google Shape;792;p13"/>
            <p:cNvSpPr/>
            <p:nvPr/>
          </p:nvSpPr>
          <p:spPr>
            <a:xfrm rot="10800000">
              <a:off x="141117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93" name="Google Shape;793;p13"/>
            <p:cNvSpPr/>
            <p:nvPr/>
          </p:nvSpPr>
          <p:spPr>
            <a:xfrm flipH="1" rot="10800000">
              <a:off x="1210198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94" name="Google Shape;794;p13"/>
            <p:cNvSpPr/>
            <p:nvPr/>
          </p:nvSpPr>
          <p:spPr>
            <a:xfrm>
              <a:off x="12089345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95" name="Google Shape;795;p13"/>
            <p:cNvSpPr/>
            <p:nvPr/>
          </p:nvSpPr>
          <p:spPr>
            <a:xfrm flipH="1">
              <a:off x="141117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96" name="Google Shape;796;p13"/>
            <p:cNvSpPr/>
            <p:nvPr/>
          </p:nvSpPr>
          <p:spPr>
            <a:xfrm>
              <a:off x="1606615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97" name="Google Shape;797;p13"/>
            <p:cNvSpPr/>
            <p:nvPr/>
          </p:nvSpPr>
          <p:spPr>
            <a:xfrm rot="10800000">
              <a:off x="18103524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798" name="Google Shape;798;p13"/>
          <p:cNvSpPr/>
          <p:nvPr/>
        </p:nvSpPr>
        <p:spPr>
          <a:xfrm>
            <a:off x="1360062" y="-125030"/>
            <a:ext cx="7452575" cy="10537060"/>
          </a:xfrm>
          <a:custGeom>
            <a:rect b="b" l="l" r="r" t="t"/>
            <a:pathLst>
              <a:path extrusionOk="0" h="10537060" w="7452575">
                <a:moveTo>
                  <a:pt x="0" y="0"/>
                </a:moveTo>
                <a:lnTo>
                  <a:pt x="7452576" y="0"/>
                </a:lnTo>
                <a:lnTo>
                  <a:pt x="7452576" y="10537060"/>
                </a:lnTo>
                <a:lnTo>
                  <a:pt x="0" y="1053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99" name="Google Shape;799;p13"/>
          <p:cNvSpPr/>
          <p:nvPr/>
        </p:nvSpPr>
        <p:spPr>
          <a:xfrm>
            <a:off x="2611443" y="1204558"/>
            <a:ext cx="7315200" cy="1449740"/>
          </a:xfrm>
          <a:custGeom>
            <a:rect b="b" l="l" r="r" t="t"/>
            <a:pathLst>
              <a:path extrusionOk="0" h="1449740" w="7315200">
                <a:moveTo>
                  <a:pt x="0" y="0"/>
                </a:moveTo>
                <a:lnTo>
                  <a:pt x="7315200" y="0"/>
                </a:lnTo>
                <a:lnTo>
                  <a:pt x="7315200" y="1449740"/>
                </a:lnTo>
                <a:lnTo>
                  <a:pt x="0" y="1449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00" name="Google Shape;800;p13"/>
          <p:cNvSpPr txBox="1"/>
          <p:nvPr/>
        </p:nvSpPr>
        <p:spPr>
          <a:xfrm>
            <a:off x="2611443" y="1329951"/>
            <a:ext cx="4949813" cy="1084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2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Let's Try!</a:t>
            </a:r>
            <a:endParaRPr/>
          </a:p>
        </p:txBody>
      </p:sp>
      <p:sp>
        <p:nvSpPr>
          <p:cNvPr id="801" name="Google Shape;801;p13"/>
          <p:cNvSpPr txBox="1"/>
          <p:nvPr/>
        </p:nvSpPr>
        <p:spPr>
          <a:xfrm>
            <a:off x="3227930" y="2955029"/>
            <a:ext cx="3716839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Read the sentences on the right and decide which verb matches the number of the subject correctly.</a:t>
            </a:r>
            <a:endParaRPr/>
          </a:p>
        </p:txBody>
      </p:sp>
      <p:sp>
        <p:nvSpPr>
          <p:cNvPr id="802" name="Google Shape;802;p13"/>
          <p:cNvSpPr txBox="1"/>
          <p:nvPr/>
        </p:nvSpPr>
        <p:spPr>
          <a:xfrm>
            <a:off x="9144000" y="2945504"/>
            <a:ext cx="8115300" cy="6149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1004" lvl="1" marL="84200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899"/>
              <a:buFont typeface="Arial"/>
              <a:buAutoNum type="arabicPeriod"/>
            </a:pPr>
            <a:r>
              <a:rPr b="0" i="0" lang="en-US" sz="38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The students, as well as the parents, (plans, plan) for the party.</a:t>
            </a:r>
            <a:endParaRPr/>
          </a:p>
          <a:p>
            <a:pPr indent="-421004" lvl="1" marL="84200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899"/>
              <a:buFont typeface="Arial"/>
              <a:buAutoNum type="arabicPeriod"/>
            </a:pPr>
            <a:r>
              <a:rPr b="0" i="0" lang="en-US" sz="38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The student who competed in the competition (honors, honors) her mother.</a:t>
            </a:r>
            <a:endParaRPr/>
          </a:p>
          <a:p>
            <a:pPr indent="-421004" lvl="1" marL="84200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899"/>
              <a:buFont typeface="Arial"/>
              <a:buAutoNum type="arabicPeriod"/>
            </a:pPr>
            <a:r>
              <a:rPr b="0" i="0" lang="en-US" sz="38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The goal of the girls (is, are) to collect funds for the victims of the typhoon.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EEB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14"/>
          <p:cNvGrpSpPr/>
          <p:nvPr/>
        </p:nvGrpSpPr>
        <p:grpSpPr>
          <a:xfrm>
            <a:off x="465429" y="651443"/>
            <a:ext cx="17225678" cy="8606857"/>
            <a:chOff x="0" y="-38100"/>
            <a:chExt cx="4536804" cy="2266827"/>
          </a:xfrm>
        </p:grpSpPr>
        <p:sp>
          <p:nvSpPr>
            <p:cNvPr id="808" name="Google Shape;808;p14"/>
            <p:cNvSpPr/>
            <p:nvPr/>
          </p:nvSpPr>
          <p:spPr>
            <a:xfrm>
              <a:off x="0" y="0"/>
              <a:ext cx="4536804" cy="2228727"/>
            </a:xfrm>
            <a:custGeom>
              <a:rect b="b" l="l" r="r" t="t"/>
              <a:pathLst>
                <a:path extrusionOk="0" h="2228727" w="4536804">
                  <a:moveTo>
                    <a:pt x="22921" y="0"/>
                  </a:moveTo>
                  <a:lnTo>
                    <a:pt x="4513883" y="0"/>
                  </a:lnTo>
                  <a:cubicBezTo>
                    <a:pt x="4526542" y="0"/>
                    <a:pt x="4536804" y="10262"/>
                    <a:pt x="4536804" y="22921"/>
                  </a:cubicBezTo>
                  <a:lnTo>
                    <a:pt x="4536804" y="2205805"/>
                  </a:lnTo>
                  <a:cubicBezTo>
                    <a:pt x="4536804" y="2218464"/>
                    <a:pt x="4526542" y="2228727"/>
                    <a:pt x="4513883" y="2228727"/>
                  </a:cubicBezTo>
                  <a:lnTo>
                    <a:pt x="22921" y="2228727"/>
                  </a:lnTo>
                  <a:cubicBezTo>
                    <a:pt x="10262" y="2228727"/>
                    <a:pt x="0" y="2218464"/>
                    <a:pt x="0" y="2205805"/>
                  </a:cubicBezTo>
                  <a:lnTo>
                    <a:pt x="0" y="22921"/>
                  </a:lnTo>
                  <a:cubicBezTo>
                    <a:pt x="0" y="10262"/>
                    <a:pt x="10262" y="0"/>
                    <a:pt x="22921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 txBox="1"/>
            <p:nvPr/>
          </p:nvSpPr>
          <p:spPr>
            <a:xfrm>
              <a:off x="0" y="-38100"/>
              <a:ext cx="4536804" cy="2266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0" name="Google Shape;810;p14"/>
          <p:cNvSpPr txBox="1"/>
          <p:nvPr/>
        </p:nvSpPr>
        <p:spPr>
          <a:xfrm>
            <a:off x="1639268" y="1923878"/>
            <a:ext cx="15704657" cy="3103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65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2. If two subjects are joined with correlative conjunctions such as “Either- or” , “ neither-nor” , “not only- but also”, then the verb follows the subject that is closer to it.</a:t>
            </a:r>
            <a:endParaRPr/>
          </a:p>
        </p:txBody>
      </p:sp>
      <p:sp>
        <p:nvSpPr>
          <p:cNvPr id="811" name="Google Shape;811;p14"/>
          <p:cNvSpPr/>
          <p:nvPr/>
        </p:nvSpPr>
        <p:spPr>
          <a:xfrm>
            <a:off x="16398525" y="100495"/>
            <a:ext cx="1889475" cy="1856410"/>
          </a:xfrm>
          <a:custGeom>
            <a:rect b="b" l="l" r="r" t="t"/>
            <a:pathLst>
              <a:path extrusionOk="0" h="1856410" w="1889475">
                <a:moveTo>
                  <a:pt x="0" y="0"/>
                </a:moveTo>
                <a:lnTo>
                  <a:pt x="1889475" y="0"/>
                </a:lnTo>
                <a:lnTo>
                  <a:pt x="1889475" y="1856410"/>
                </a:lnTo>
                <a:lnTo>
                  <a:pt x="0" y="1856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12" name="Google Shape;812;p14"/>
          <p:cNvSpPr/>
          <p:nvPr/>
        </p:nvSpPr>
        <p:spPr>
          <a:xfrm>
            <a:off x="-1639268" y="-2438244"/>
            <a:ext cx="3278535" cy="3563625"/>
          </a:xfrm>
          <a:custGeom>
            <a:rect b="b" l="l" r="r" t="t"/>
            <a:pathLst>
              <a:path extrusionOk="0" h="3563625" w="3278535">
                <a:moveTo>
                  <a:pt x="0" y="0"/>
                </a:moveTo>
                <a:lnTo>
                  <a:pt x="3278536" y="0"/>
                </a:lnTo>
                <a:lnTo>
                  <a:pt x="3278536" y="3563625"/>
                </a:lnTo>
                <a:lnTo>
                  <a:pt x="0" y="35636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13" name="Google Shape;813;p14"/>
          <p:cNvSpPr/>
          <p:nvPr/>
        </p:nvSpPr>
        <p:spPr>
          <a:xfrm rot="10800000">
            <a:off x="-484748" y="8887176"/>
            <a:ext cx="6016572" cy="947610"/>
          </a:xfrm>
          <a:custGeom>
            <a:rect b="b" l="l" r="r" t="t"/>
            <a:pathLst>
              <a:path extrusionOk="0" h="947610" w="6016572">
                <a:moveTo>
                  <a:pt x="0" y="0"/>
                </a:moveTo>
                <a:lnTo>
                  <a:pt x="6016572" y="0"/>
                </a:lnTo>
                <a:lnTo>
                  <a:pt x="6016572" y="947610"/>
                </a:lnTo>
                <a:lnTo>
                  <a:pt x="0" y="947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14" name="Google Shape;814;p14"/>
          <p:cNvSpPr/>
          <p:nvPr/>
        </p:nvSpPr>
        <p:spPr>
          <a:xfrm>
            <a:off x="1639268" y="5496316"/>
            <a:ext cx="15114795" cy="2705672"/>
          </a:xfrm>
          <a:custGeom>
            <a:rect b="b" l="l" r="r" t="t"/>
            <a:pathLst>
              <a:path extrusionOk="0" h="2705672" w="15114795">
                <a:moveTo>
                  <a:pt x="0" y="0"/>
                </a:moveTo>
                <a:lnTo>
                  <a:pt x="15114795" y="0"/>
                </a:lnTo>
                <a:lnTo>
                  <a:pt x="15114795" y="2705672"/>
                </a:lnTo>
                <a:lnTo>
                  <a:pt x="0" y="27056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8904" l="-1960" r="-2275" t="-218696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15"/>
          <p:cNvGrpSpPr/>
          <p:nvPr/>
        </p:nvGrpSpPr>
        <p:grpSpPr>
          <a:xfrm>
            <a:off x="-71" y="-232141"/>
            <a:ext cx="18288143" cy="10751281"/>
            <a:chOff x="0" y="0"/>
            <a:chExt cx="24384191" cy="14335042"/>
          </a:xfrm>
        </p:grpSpPr>
        <p:sp>
          <p:nvSpPr>
            <p:cNvPr id="820" name="Google Shape;820;p15"/>
            <p:cNvSpPr/>
            <p:nvPr/>
          </p:nvSpPr>
          <p:spPr>
            <a:xfrm>
              <a:off x="64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21" name="Google Shape;821;p15"/>
            <p:cNvSpPr/>
            <p:nvPr/>
          </p:nvSpPr>
          <p:spPr>
            <a:xfrm flipH="1">
              <a:off x="202440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22" name="Google Shape;822;p15"/>
            <p:cNvSpPr/>
            <p:nvPr/>
          </p:nvSpPr>
          <p:spPr>
            <a:xfrm>
              <a:off x="4030356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23" name="Google Shape;823;p15"/>
            <p:cNvSpPr/>
            <p:nvPr/>
          </p:nvSpPr>
          <p:spPr>
            <a:xfrm flipH="1">
              <a:off x="605469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24" name="Google Shape;824;p15"/>
            <p:cNvSpPr/>
            <p:nvPr/>
          </p:nvSpPr>
          <p:spPr>
            <a:xfrm>
              <a:off x="805898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25" name="Google Shape;825;p15"/>
            <p:cNvSpPr/>
            <p:nvPr/>
          </p:nvSpPr>
          <p:spPr>
            <a:xfrm flipH="1">
              <a:off x="1008333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26" name="Google Shape;826;p15"/>
            <p:cNvSpPr/>
            <p:nvPr/>
          </p:nvSpPr>
          <p:spPr>
            <a:xfrm>
              <a:off x="12089282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27" name="Google Shape;827;p15"/>
            <p:cNvSpPr/>
            <p:nvPr/>
          </p:nvSpPr>
          <p:spPr>
            <a:xfrm flipH="1">
              <a:off x="14113625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28" name="Google Shape;828;p15"/>
            <p:cNvSpPr/>
            <p:nvPr/>
          </p:nvSpPr>
          <p:spPr>
            <a:xfrm>
              <a:off x="1607911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29" name="Google Shape;829;p15"/>
            <p:cNvSpPr/>
            <p:nvPr/>
          </p:nvSpPr>
          <p:spPr>
            <a:xfrm flipH="1">
              <a:off x="18103460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30" name="Google Shape;830;p15"/>
            <p:cNvSpPr/>
            <p:nvPr/>
          </p:nvSpPr>
          <p:spPr>
            <a:xfrm>
              <a:off x="2010940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31" name="Google Shape;831;p15"/>
            <p:cNvSpPr/>
            <p:nvPr/>
          </p:nvSpPr>
          <p:spPr>
            <a:xfrm flipH="1">
              <a:off x="2213375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32" name="Google Shape;832;p15"/>
            <p:cNvSpPr/>
            <p:nvPr/>
          </p:nvSpPr>
          <p:spPr>
            <a:xfrm rot="10800000">
              <a:off x="22133753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33" name="Google Shape;833;p15"/>
            <p:cNvSpPr/>
            <p:nvPr/>
          </p:nvSpPr>
          <p:spPr>
            <a:xfrm flipH="1" rot="10800000">
              <a:off x="2010940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34" name="Google Shape;834;p15"/>
            <p:cNvSpPr/>
            <p:nvPr/>
          </p:nvSpPr>
          <p:spPr>
            <a:xfrm flipH="1" rot="10800000">
              <a:off x="1607911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35" name="Google Shape;835;p15"/>
            <p:cNvSpPr/>
            <p:nvPr/>
          </p:nvSpPr>
          <p:spPr>
            <a:xfrm rot="10800000">
              <a:off x="14126325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36" name="Google Shape;836;p15"/>
            <p:cNvSpPr/>
            <p:nvPr/>
          </p:nvSpPr>
          <p:spPr>
            <a:xfrm flipH="1" rot="10800000">
              <a:off x="12101982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37" name="Google Shape;837;p15"/>
            <p:cNvSpPr/>
            <p:nvPr/>
          </p:nvSpPr>
          <p:spPr>
            <a:xfrm rot="10800000">
              <a:off x="1008307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38" name="Google Shape;838;p15"/>
            <p:cNvSpPr/>
            <p:nvPr/>
          </p:nvSpPr>
          <p:spPr>
            <a:xfrm flipH="1" rot="10800000">
              <a:off x="805873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39" name="Google Shape;839;p15"/>
            <p:cNvSpPr/>
            <p:nvPr/>
          </p:nvSpPr>
          <p:spPr>
            <a:xfrm rot="10800000">
              <a:off x="605469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40" name="Google Shape;840;p15"/>
            <p:cNvSpPr/>
            <p:nvPr/>
          </p:nvSpPr>
          <p:spPr>
            <a:xfrm flipH="1" rot="10800000">
              <a:off x="4030356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41" name="Google Shape;841;p15"/>
            <p:cNvSpPr/>
            <p:nvPr/>
          </p:nvSpPr>
          <p:spPr>
            <a:xfrm rot="10800000">
              <a:off x="202440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42" name="Google Shape;842;p15"/>
            <p:cNvSpPr/>
            <p:nvPr/>
          </p:nvSpPr>
          <p:spPr>
            <a:xfrm flipH="1" rot="10800000">
              <a:off x="6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0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0" y="2250311"/>
                  </a:lnTo>
                  <a:lnTo>
                    <a:pt x="225031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43" name="Google Shape;843;p15"/>
            <p:cNvSpPr/>
            <p:nvPr/>
          </p:nvSpPr>
          <p:spPr>
            <a:xfrm>
              <a:off x="12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44" name="Google Shape;844;p15"/>
            <p:cNvSpPr/>
            <p:nvPr/>
          </p:nvSpPr>
          <p:spPr>
            <a:xfrm flipH="1">
              <a:off x="2024471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45" name="Google Shape;845;p15"/>
            <p:cNvSpPr/>
            <p:nvPr/>
          </p:nvSpPr>
          <p:spPr>
            <a:xfrm>
              <a:off x="403041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46" name="Google Shape;846;p15"/>
            <p:cNvSpPr/>
            <p:nvPr/>
          </p:nvSpPr>
          <p:spPr>
            <a:xfrm flipH="1">
              <a:off x="605476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47" name="Google Shape;847;p15"/>
            <p:cNvSpPr/>
            <p:nvPr/>
          </p:nvSpPr>
          <p:spPr>
            <a:xfrm>
              <a:off x="805905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48" name="Google Shape;848;p15"/>
            <p:cNvSpPr/>
            <p:nvPr/>
          </p:nvSpPr>
          <p:spPr>
            <a:xfrm flipH="1">
              <a:off x="18103524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49" name="Google Shape;849;p15"/>
            <p:cNvSpPr/>
            <p:nvPr/>
          </p:nvSpPr>
          <p:spPr>
            <a:xfrm>
              <a:off x="20109472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50" name="Google Shape;850;p15"/>
            <p:cNvSpPr/>
            <p:nvPr/>
          </p:nvSpPr>
          <p:spPr>
            <a:xfrm flipH="1">
              <a:off x="22133816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51" name="Google Shape;851;p15"/>
            <p:cNvSpPr/>
            <p:nvPr/>
          </p:nvSpPr>
          <p:spPr>
            <a:xfrm rot="10800000">
              <a:off x="2213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52" name="Google Shape;852;p15"/>
            <p:cNvSpPr/>
            <p:nvPr/>
          </p:nvSpPr>
          <p:spPr>
            <a:xfrm flipH="1" rot="10800000">
              <a:off x="20109345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53" name="Google Shape;853;p15"/>
            <p:cNvSpPr/>
            <p:nvPr/>
          </p:nvSpPr>
          <p:spPr>
            <a:xfrm rot="10800000">
              <a:off x="1008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54" name="Google Shape;854;p15"/>
            <p:cNvSpPr/>
            <p:nvPr/>
          </p:nvSpPr>
          <p:spPr>
            <a:xfrm flipH="1" rot="10800000">
              <a:off x="8072908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55" name="Google Shape;855;p15"/>
            <p:cNvSpPr/>
            <p:nvPr/>
          </p:nvSpPr>
          <p:spPr>
            <a:xfrm rot="10800000">
              <a:off x="6054636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56" name="Google Shape;856;p15"/>
            <p:cNvSpPr/>
            <p:nvPr/>
          </p:nvSpPr>
          <p:spPr>
            <a:xfrm flipH="1" rot="10800000">
              <a:off x="403029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57" name="Google Shape;857;p15"/>
            <p:cNvSpPr/>
            <p:nvPr/>
          </p:nvSpPr>
          <p:spPr>
            <a:xfrm rot="10800000">
              <a:off x="2024344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58" name="Google Shape;858;p15"/>
            <p:cNvSpPr/>
            <p:nvPr/>
          </p:nvSpPr>
          <p:spPr>
            <a:xfrm flipH="1" rot="10800000">
              <a:off x="0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59" name="Google Shape;859;p15"/>
            <p:cNvSpPr/>
            <p:nvPr/>
          </p:nvSpPr>
          <p:spPr>
            <a:xfrm>
              <a:off x="64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0" name="Google Shape;860;p15"/>
            <p:cNvSpPr/>
            <p:nvPr/>
          </p:nvSpPr>
          <p:spPr>
            <a:xfrm flipH="1">
              <a:off x="202440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1" name="Google Shape;861;p15"/>
            <p:cNvSpPr/>
            <p:nvPr/>
          </p:nvSpPr>
          <p:spPr>
            <a:xfrm>
              <a:off x="4030356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2" name="Google Shape;862;p15"/>
            <p:cNvSpPr/>
            <p:nvPr/>
          </p:nvSpPr>
          <p:spPr>
            <a:xfrm flipH="1">
              <a:off x="605469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3" name="Google Shape;863;p15"/>
            <p:cNvSpPr/>
            <p:nvPr/>
          </p:nvSpPr>
          <p:spPr>
            <a:xfrm flipH="1">
              <a:off x="18103460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4" name="Google Shape;864;p15"/>
            <p:cNvSpPr/>
            <p:nvPr/>
          </p:nvSpPr>
          <p:spPr>
            <a:xfrm>
              <a:off x="2010940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5" name="Google Shape;865;p15"/>
            <p:cNvSpPr/>
            <p:nvPr/>
          </p:nvSpPr>
          <p:spPr>
            <a:xfrm flipH="1">
              <a:off x="22133753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6" name="Google Shape;866;p15"/>
            <p:cNvSpPr/>
            <p:nvPr/>
          </p:nvSpPr>
          <p:spPr>
            <a:xfrm>
              <a:off x="8072908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7" name="Google Shape;867;p15"/>
            <p:cNvSpPr/>
            <p:nvPr/>
          </p:nvSpPr>
          <p:spPr>
            <a:xfrm flipH="1">
              <a:off x="1008339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8" name="Google Shape;868;p15"/>
            <p:cNvSpPr/>
            <p:nvPr/>
          </p:nvSpPr>
          <p:spPr>
            <a:xfrm>
              <a:off x="12089345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9" name="Google Shape;869;p15"/>
            <p:cNvSpPr/>
            <p:nvPr/>
          </p:nvSpPr>
          <p:spPr>
            <a:xfrm flipH="1">
              <a:off x="1411368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0" name="Google Shape;870;p15"/>
            <p:cNvSpPr/>
            <p:nvPr/>
          </p:nvSpPr>
          <p:spPr>
            <a:xfrm>
              <a:off x="16079180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1" name="Google Shape;871;p15"/>
            <p:cNvSpPr/>
            <p:nvPr/>
          </p:nvSpPr>
          <p:spPr>
            <a:xfrm flipH="1" rot="10800000">
              <a:off x="16079053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2" name="Google Shape;872;p15"/>
            <p:cNvSpPr/>
            <p:nvPr/>
          </p:nvSpPr>
          <p:spPr>
            <a:xfrm rot="10800000">
              <a:off x="1411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3" name="Google Shape;873;p15"/>
            <p:cNvSpPr/>
            <p:nvPr/>
          </p:nvSpPr>
          <p:spPr>
            <a:xfrm flipH="1" rot="10800000">
              <a:off x="1210198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4" name="Google Shape;874;p15"/>
            <p:cNvSpPr/>
            <p:nvPr/>
          </p:nvSpPr>
          <p:spPr>
            <a:xfrm>
              <a:off x="12101982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5" name="Google Shape;875;p15"/>
            <p:cNvSpPr/>
            <p:nvPr/>
          </p:nvSpPr>
          <p:spPr>
            <a:xfrm flipH="1">
              <a:off x="1411368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6" name="Google Shape;876;p15"/>
            <p:cNvSpPr/>
            <p:nvPr/>
          </p:nvSpPr>
          <p:spPr>
            <a:xfrm>
              <a:off x="1606615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7" name="Google Shape;877;p15"/>
            <p:cNvSpPr/>
            <p:nvPr/>
          </p:nvSpPr>
          <p:spPr>
            <a:xfrm rot="10800000">
              <a:off x="1810346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8" name="Google Shape;878;p15"/>
            <p:cNvSpPr/>
            <p:nvPr/>
          </p:nvSpPr>
          <p:spPr>
            <a:xfrm rot="10800000">
              <a:off x="1810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9" name="Google Shape;879;p15"/>
            <p:cNvSpPr/>
            <p:nvPr/>
          </p:nvSpPr>
          <p:spPr>
            <a:xfrm flipH="1">
              <a:off x="1008339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80" name="Google Shape;880;p15"/>
            <p:cNvSpPr/>
            <p:nvPr/>
          </p:nvSpPr>
          <p:spPr>
            <a:xfrm rot="10800000">
              <a:off x="2213381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81" name="Google Shape;881;p15"/>
            <p:cNvSpPr/>
            <p:nvPr/>
          </p:nvSpPr>
          <p:spPr>
            <a:xfrm flipH="1" rot="10800000">
              <a:off x="2010947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82" name="Google Shape;882;p15"/>
            <p:cNvSpPr/>
            <p:nvPr/>
          </p:nvSpPr>
          <p:spPr>
            <a:xfrm rot="10800000">
              <a:off x="1008339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83" name="Google Shape;883;p15"/>
            <p:cNvSpPr/>
            <p:nvPr/>
          </p:nvSpPr>
          <p:spPr>
            <a:xfrm flipH="1" rot="10800000">
              <a:off x="80729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84" name="Google Shape;884;p15"/>
            <p:cNvSpPr/>
            <p:nvPr/>
          </p:nvSpPr>
          <p:spPr>
            <a:xfrm rot="10800000">
              <a:off x="605463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85" name="Google Shape;885;p15"/>
            <p:cNvSpPr/>
            <p:nvPr/>
          </p:nvSpPr>
          <p:spPr>
            <a:xfrm flipH="1" rot="10800000">
              <a:off x="4030419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86" name="Google Shape;886;p15"/>
            <p:cNvSpPr/>
            <p:nvPr/>
          </p:nvSpPr>
          <p:spPr>
            <a:xfrm rot="10800000">
              <a:off x="2024471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87" name="Google Shape;887;p15"/>
            <p:cNvSpPr/>
            <p:nvPr/>
          </p:nvSpPr>
          <p:spPr>
            <a:xfrm flipH="1" rot="10800000">
              <a:off x="12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88" name="Google Shape;888;p15"/>
            <p:cNvSpPr/>
            <p:nvPr/>
          </p:nvSpPr>
          <p:spPr>
            <a:xfrm>
              <a:off x="19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89" name="Google Shape;889;p15"/>
            <p:cNvSpPr/>
            <p:nvPr/>
          </p:nvSpPr>
          <p:spPr>
            <a:xfrm flipH="1">
              <a:off x="2024534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90" name="Google Shape;890;p15"/>
            <p:cNvSpPr/>
            <p:nvPr/>
          </p:nvSpPr>
          <p:spPr>
            <a:xfrm>
              <a:off x="4030483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91" name="Google Shape;891;p15"/>
            <p:cNvSpPr/>
            <p:nvPr/>
          </p:nvSpPr>
          <p:spPr>
            <a:xfrm flipH="1">
              <a:off x="605482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92" name="Google Shape;892;p15"/>
            <p:cNvSpPr/>
            <p:nvPr/>
          </p:nvSpPr>
          <p:spPr>
            <a:xfrm flipH="1">
              <a:off x="1809050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93" name="Google Shape;893;p15"/>
            <p:cNvSpPr/>
            <p:nvPr/>
          </p:nvSpPr>
          <p:spPr>
            <a:xfrm>
              <a:off x="2010953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94" name="Google Shape;894;p15"/>
            <p:cNvSpPr/>
            <p:nvPr/>
          </p:nvSpPr>
          <p:spPr>
            <a:xfrm flipH="1">
              <a:off x="22133880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95" name="Google Shape;895;p15"/>
            <p:cNvSpPr/>
            <p:nvPr/>
          </p:nvSpPr>
          <p:spPr>
            <a:xfrm>
              <a:off x="80729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96" name="Google Shape;896;p15"/>
            <p:cNvSpPr/>
            <p:nvPr/>
          </p:nvSpPr>
          <p:spPr>
            <a:xfrm flipH="1">
              <a:off x="1008339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97" name="Google Shape;897;p15"/>
            <p:cNvSpPr/>
            <p:nvPr/>
          </p:nvSpPr>
          <p:spPr>
            <a:xfrm flipH="1" rot="10800000">
              <a:off x="16079180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98" name="Google Shape;898;p15"/>
            <p:cNvSpPr/>
            <p:nvPr/>
          </p:nvSpPr>
          <p:spPr>
            <a:xfrm rot="10800000">
              <a:off x="141117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99" name="Google Shape;899;p15"/>
            <p:cNvSpPr/>
            <p:nvPr/>
          </p:nvSpPr>
          <p:spPr>
            <a:xfrm flipH="1" rot="10800000">
              <a:off x="1210198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00" name="Google Shape;900;p15"/>
            <p:cNvSpPr/>
            <p:nvPr/>
          </p:nvSpPr>
          <p:spPr>
            <a:xfrm>
              <a:off x="12089345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01" name="Google Shape;901;p15"/>
            <p:cNvSpPr/>
            <p:nvPr/>
          </p:nvSpPr>
          <p:spPr>
            <a:xfrm flipH="1">
              <a:off x="141117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02" name="Google Shape;902;p15"/>
            <p:cNvSpPr/>
            <p:nvPr/>
          </p:nvSpPr>
          <p:spPr>
            <a:xfrm>
              <a:off x="1606615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03" name="Google Shape;903;p15"/>
            <p:cNvSpPr/>
            <p:nvPr/>
          </p:nvSpPr>
          <p:spPr>
            <a:xfrm rot="10800000">
              <a:off x="18103524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904" name="Google Shape;904;p15"/>
          <p:cNvSpPr/>
          <p:nvPr/>
        </p:nvSpPr>
        <p:spPr>
          <a:xfrm>
            <a:off x="1360062" y="-125030"/>
            <a:ext cx="7452575" cy="10537060"/>
          </a:xfrm>
          <a:custGeom>
            <a:rect b="b" l="l" r="r" t="t"/>
            <a:pathLst>
              <a:path extrusionOk="0" h="10537060" w="7452575">
                <a:moveTo>
                  <a:pt x="0" y="0"/>
                </a:moveTo>
                <a:lnTo>
                  <a:pt x="7452576" y="0"/>
                </a:lnTo>
                <a:lnTo>
                  <a:pt x="7452576" y="10537060"/>
                </a:lnTo>
                <a:lnTo>
                  <a:pt x="0" y="1053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5" name="Google Shape;905;p15"/>
          <p:cNvSpPr/>
          <p:nvPr/>
        </p:nvSpPr>
        <p:spPr>
          <a:xfrm>
            <a:off x="2611443" y="1204558"/>
            <a:ext cx="7315200" cy="1449740"/>
          </a:xfrm>
          <a:custGeom>
            <a:rect b="b" l="l" r="r" t="t"/>
            <a:pathLst>
              <a:path extrusionOk="0" h="1449740" w="7315200">
                <a:moveTo>
                  <a:pt x="0" y="0"/>
                </a:moveTo>
                <a:lnTo>
                  <a:pt x="7315200" y="0"/>
                </a:lnTo>
                <a:lnTo>
                  <a:pt x="7315200" y="1449740"/>
                </a:lnTo>
                <a:lnTo>
                  <a:pt x="0" y="1449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6" name="Google Shape;906;p15"/>
          <p:cNvSpPr txBox="1"/>
          <p:nvPr/>
        </p:nvSpPr>
        <p:spPr>
          <a:xfrm>
            <a:off x="2611443" y="1329951"/>
            <a:ext cx="4949813" cy="1084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2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Let's Try!</a:t>
            </a:r>
            <a:endParaRPr/>
          </a:p>
        </p:txBody>
      </p:sp>
      <p:sp>
        <p:nvSpPr>
          <p:cNvPr id="907" name="Google Shape;907;p15"/>
          <p:cNvSpPr txBox="1"/>
          <p:nvPr/>
        </p:nvSpPr>
        <p:spPr>
          <a:xfrm>
            <a:off x="3227930" y="2955029"/>
            <a:ext cx="3716839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Read the sentences on the right and decide which verb matches the number of the subject correctly.</a:t>
            </a:r>
            <a:endParaRPr/>
          </a:p>
        </p:txBody>
      </p:sp>
      <p:sp>
        <p:nvSpPr>
          <p:cNvPr id="908" name="Google Shape;908;p15"/>
          <p:cNvSpPr txBox="1"/>
          <p:nvPr/>
        </p:nvSpPr>
        <p:spPr>
          <a:xfrm>
            <a:off x="9144000" y="2578098"/>
            <a:ext cx="8115300" cy="6835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1004" lvl="1" marL="84200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899"/>
              <a:buFont typeface="Arial"/>
              <a:buAutoNum type="arabicPeriod"/>
            </a:pPr>
            <a:r>
              <a:rPr b="0" i="0" lang="en-US" sz="38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Either the cats or the dog (eats, eat) food in the morning.</a:t>
            </a:r>
            <a:endParaRPr/>
          </a:p>
          <a:p>
            <a:pPr indent="-421004" lvl="1" marL="84200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899"/>
              <a:buFont typeface="Arial"/>
              <a:buAutoNum type="arabicPeriod"/>
            </a:pPr>
            <a:r>
              <a:rPr b="0" i="0" lang="en-US" sz="38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Neither the mother nor the children (know, knows) the way to the mall.</a:t>
            </a:r>
            <a:endParaRPr/>
          </a:p>
          <a:p>
            <a:pPr indent="-421004" lvl="1" marL="84200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899"/>
              <a:buFont typeface="Arial"/>
              <a:buAutoNum type="arabicPeriod"/>
            </a:pPr>
            <a:r>
              <a:rPr b="0" i="0" lang="en-US" sz="38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Not only the principal but also the teachers (submits, submit) the files every weekend.</a:t>
            </a:r>
            <a:endParaRPr/>
          </a:p>
          <a:p>
            <a:pPr indent="-421004" lvl="1" marL="84200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899"/>
              <a:buFont typeface="Arial"/>
              <a:buAutoNum type="arabicPeriod"/>
            </a:pPr>
            <a:r>
              <a:rPr b="0" i="0" lang="en-US" sz="38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Sean or Richard (has brought, have brought) home the cat.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7073"/>
        </a:solid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16"/>
          <p:cNvGrpSpPr/>
          <p:nvPr/>
        </p:nvGrpSpPr>
        <p:grpSpPr>
          <a:xfrm>
            <a:off x="516434" y="1176004"/>
            <a:ext cx="14263872" cy="7790331"/>
            <a:chOff x="0" y="-38100"/>
            <a:chExt cx="3756740" cy="2051774"/>
          </a:xfrm>
        </p:grpSpPr>
        <p:sp>
          <p:nvSpPr>
            <p:cNvPr id="914" name="Google Shape;914;p16"/>
            <p:cNvSpPr/>
            <p:nvPr/>
          </p:nvSpPr>
          <p:spPr>
            <a:xfrm>
              <a:off x="0" y="0"/>
              <a:ext cx="3756740" cy="2013674"/>
            </a:xfrm>
            <a:custGeom>
              <a:rect b="b" l="l" r="r" t="t"/>
              <a:pathLst>
                <a:path extrusionOk="0" h="2013674" w="3756740">
                  <a:moveTo>
                    <a:pt x="27681" y="0"/>
                  </a:moveTo>
                  <a:lnTo>
                    <a:pt x="3729059" y="0"/>
                  </a:lnTo>
                  <a:cubicBezTo>
                    <a:pt x="3744347" y="0"/>
                    <a:pt x="3756740" y="12393"/>
                    <a:pt x="3756740" y="27681"/>
                  </a:cubicBezTo>
                  <a:lnTo>
                    <a:pt x="3756740" y="1985993"/>
                  </a:lnTo>
                  <a:cubicBezTo>
                    <a:pt x="3756740" y="2001281"/>
                    <a:pt x="3744347" y="2013674"/>
                    <a:pt x="3729059" y="2013674"/>
                  </a:cubicBezTo>
                  <a:lnTo>
                    <a:pt x="27681" y="2013674"/>
                  </a:lnTo>
                  <a:cubicBezTo>
                    <a:pt x="20340" y="2013674"/>
                    <a:pt x="13299" y="2010758"/>
                    <a:pt x="8108" y="2005567"/>
                  </a:cubicBezTo>
                  <a:cubicBezTo>
                    <a:pt x="2916" y="2000376"/>
                    <a:pt x="0" y="1993335"/>
                    <a:pt x="0" y="1985993"/>
                  </a:cubicBezTo>
                  <a:lnTo>
                    <a:pt x="0" y="27681"/>
                  </a:lnTo>
                  <a:cubicBezTo>
                    <a:pt x="0" y="12393"/>
                    <a:pt x="12393" y="0"/>
                    <a:pt x="27681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6"/>
            <p:cNvSpPr txBox="1"/>
            <p:nvPr/>
          </p:nvSpPr>
          <p:spPr>
            <a:xfrm>
              <a:off x="0" y="-38100"/>
              <a:ext cx="3756740" cy="2051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6" name="Google Shape;916;p16"/>
          <p:cNvSpPr/>
          <p:nvPr/>
        </p:nvSpPr>
        <p:spPr>
          <a:xfrm rot="-1679817">
            <a:off x="78112" y="-254661"/>
            <a:ext cx="1426620" cy="1491891"/>
          </a:xfrm>
          <a:custGeom>
            <a:rect b="b" l="l" r="r" t="t"/>
            <a:pathLst>
              <a:path extrusionOk="0" h="1491891" w="1426620">
                <a:moveTo>
                  <a:pt x="0" y="0"/>
                </a:moveTo>
                <a:lnTo>
                  <a:pt x="1426620" y="0"/>
                </a:lnTo>
                <a:lnTo>
                  <a:pt x="1426620" y="1491891"/>
                </a:lnTo>
                <a:lnTo>
                  <a:pt x="0" y="14918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7" name="Google Shape;917;p16"/>
          <p:cNvSpPr/>
          <p:nvPr/>
        </p:nvSpPr>
        <p:spPr>
          <a:xfrm>
            <a:off x="3079965" y="9258300"/>
            <a:ext cx="2991259" cy="1491891"/>
          </a:xfrm>
          <a:custGeom>
            <a:rect b="b" l="l" r="r" t="t"/>
            <a:pathLst>
              <a:path extrusionOk="0" h="1491891" w="2991259">
                <a:moveTo>
                  <a:pt x="0" y="0"/>
                </a:moveTo>
                <a:lnTo>
                  <a:pt x="2991259" y="0"/>
                </a:lnTo>
                <a:lnTo>
                  <a:pt x="2991259" y="1491891"/>
                </a:lnTo>
                <a:lnTo>
                  <a:pt x="0" y="14918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8" name="Google Shape;918;p16"/>
          <p:cNvSpPr/>
          <p:nvPr/>
        </p:nvSpPr>
        <p:spPr>
          <a:xfrm rot="10800000">
            <a:off x="10972800" y="-239683"/>
            <a:ext cx="7315200" cy="1152144"/>
          </a:xfrm>
          <a:custGeom>
            <a:rect b="b" l="l" r="r" t="t"/>
            <a:pathLst>
              <a:path extrusionOk="0" h="1152144" w="7315200">
                <a:moveTo>
                  <a:pt x="0" y="0"/>
                </a:moveTo>
                <a:lnTo>
                  <a:pt x="7315200" y="0"/>
                </a:lnTo>
                <a:lnTo>
                  <a:pt x="7315200" y="1152144"/>
                </a:lnTo>
                <a:lnTo>
                  <a:pt x="0" y="1152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9" name="Google Shape;919;p16"/>
          <p:cNvSpPr txBox="1"/>
          <p:nvPr/>
        </p:nvSpPr>
        <p:spPr>
          <a:xfrm>
            <a:off x="791422" y="1380004"/>
            <a:ext cx="12362223" cy="7526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60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3(a). </a:t>
            </a:r>
            <a:r>
              <a:rPr b="0" i="0" lang="en-US" sz="4860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indefinite pronouns "each," "each one," "either," "neither," "everyone," "everybody," "anyone," "anyone," "nobody," "somebody," "someone," and "no one" are all singular and need a singular verb. </a:t>
            </a:r>
            <a:r>
              <a:rPr b="0" i="0" lang="en-US" sz="4860" u="sng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(S.A.N.E)</a:t>
            </a:r>
            <a:endParaRPr/>
          </a:p>
          <a:p>
            <a:pPr indent="0" lvl="0" marL="0" marR="0" rtl="0" algn="l">
              <a:lnSpc>
                <a:spcPct val="1371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60" u="sng" cap="none" strike="noStrike">
              <a:solidFill>
                <a:srgbClr val="605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Each of the participants </a:t>
            </a:r>
            <a:r>
              <a:rPr b="0" i="0" lang="en-US" sz="446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b="0" i="0" lang="en-US" sz="44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willing to be recorded.</a:t>
            </a:r>
            <a:endParaRPr/>
          </a:p>
          <a:p>
            <a:pPr indent="0" lvl="0" marL="0" marR="0" rtl="0" algn="l">
              <a:lnSpc>
                <a:spcPct val="1484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16"/>
          <p:cNvSpPr/>
          <p:nvPr/>
        </p:nvSpPr>
        <p:spPr>
          <a:xfrm>
            <a:off x="13153645" y="4114478"/>
            <a:ext cx="5485828" cy="6172522"/>
          </a:xfrm>
          <a:custGeom>
            <a:rect b="b" l="l" r="r" t="t"/>
            <a:pathLst>
              <a:path extrusionOk="0" h="6172522" w="5485828">
                <a:moveTo>
                  <a:pt x="0" y="0"/>
                </a:moveTo>
                <a:lnTo>
                  <a:pt x="5485828" y="0"/>
                </a:lnTo>
                <a:lnTo>
                  <a:pt x="5485828" y="6172522"/>
                </a:lnTo>
                <a:lnTo>
                  <a:pt x="0" y="61725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17"/>
          <p:cNvGrpSpPr/>
          <p:nvPr/>
        </p:nvGrpSpPr>
        <p:grpSpPr>
          <a:xfrm>
            <a:off x="-71" y="-232141"/>
            <a:ext cx="18288143" cy="10751281"/>
            <a:chOff x="0" y="0"/>
            <a:chExt cx="24384191" cy="14335042"/>
          </a:xfrm>
        </p:grpSpPr>
        <p:sp>
          <p:nvSpPr>
            <p:cNvPr id="926" name="Google Shape;926;p17"/>
            <p:cNvSpPr/>
            <p:nvPr/>
          </p:nvSpPr>
          <p:spPr>
            <a:xfrm>
              <a:off x="64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27" name="Google Shape;927;p17"/>
            <p:cNvSpPr/>
            <p:nvPr/>
          </p:nvSpPr>
          <p:spPr>
            <a:xfrm flipH="1">
              <a:off x="202440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28" name="Google Shape;928;p17"/>
            <p:cNvSpPr/>
            <p:nvPr/>
          </p:nvSpPr>
          <p:spPr>
            <a:xfrm>
              <a:off x="4030356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29" name="Google Shape;929;p17"/>
            <p:cNvSpPr/>
            <p:nvPr/>
          </p:nvSpPr>
          <p:spPr>
            <a:xfrm flipH="1">
              <a:off x="605469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0" name="Google Shape;930;p17"/>
            <p:cNvSpPr/>
            <p:nvPr/>
          </p:nvSpPr>
          <p:spPr>
            <a:xfrm>
              <a:off x="805898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1" name="Google Shape;931;p17"/>
            <p:cNvSpPr/>
            <p:nvPr/>
          </p:nvSpPr>
          <p:spPr>
            <a:xfrm flipH="1">
              <a:off x="1008333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2" name="Google Shape;932;p17"/>
            <p:cNvSpPr/>
            <p:nvPr/>
          </p:nvSpPr>
          <p:spPr>
            <a:xfrm>
              <a:off x="12089282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3" name="Google Shape;933;p17"/>
            <p:cNvSpPr/>
            <p:nvPr/>
          </p:nvSpPr>
          <p:spPr>
            <a:xfrm flipH="1">
              <a:off x="14113625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4" name="Google Shape;934;p17"/>
            <p:cNvSpPr/>
            <p:nvPr/>
          </p:nvSpPr>
          <p:spPr>
            <a:xfrm>
              <a:off x="1607911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5" name="Google Shape;935;p17"/>
            <p:cNvSpPr/>
            <p:nvPr/>
          </p:nvSpPr>
          <p:spPr>
            <a:xfrm flipH="1">
              <a:off x="18103460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6" name="Google Shape;936;p17"/>
            <p:cNvSpPr/>
            <p:nvPr/>
          </p:nvSpPr>
          <p:spPr>
            <a:xfrm>
              <a:off x="2010940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7" name="Google Shape;937;p17"/>
            <p:cNvSpPr/>
            <p:nvPr/>
          </p:nvSpPr>
          <p:spPr>
            <a:xfrm flipH="1">
              <a:off x="2213375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8" name="Google Shape;938;p17"/>
            <p:cNvSpPr/>
            <p:nvPr/>
          </p:nvSpPr>
          <p:spPr>
            <a:xfrm rot="10800000">
              <a:off x="22133753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39" name="Google Shape;939;p17"/>
            <p:cNvSpPr/>
            <p:nvPr/>
          </p:nvSpPr>
          <p:spPr>
            <a:xfrm flipH="1" rot="10800000">
              <a:off x="2010940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40" name="Google Shape;940;p17"/>
            <p:cNvSpPr/>
            <p:nvPr/>
          </p:nvSpPr>
          <p:spPr>
            <a:xfrm flipH="1" rot="10800000">
              <a:off x="1607911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41" name="Google Shape;941;p17"/>
            <p:cNvSpPr/>
            <p:nvPr/>
          </p:nvSpPr>
          <p:spPr>
            <a:xfrm rot="10800000">
              <a:off x="14126325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42" name="Google Shape;942;p17"/>
            <p:cNvSpPr/>
            <p:nvPr/>
          </p:nvSpPr>
          <p:spPr>
            <a:xfrm flipH="1" rot="10800000">
              <a:off x="12101982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43" name="Google Shape;943;p17"/>
            <p:cNvSpPr/>
            <p:nvPr/>
          </p:nvSpPr>
          <p:spPr>
            <a:xfrm rot="10800000">
              <a:off x="1008307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44" name="Google Shape;944;p17"/>
            <p:cNvSpPr/>
            <p:nvPr/>
          </p:nvSpPr>
          <p:spPr>
            <a:xfrm flipH="1" rot="10800000">
              <a:off x="805873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45" name="Google Shape;945;p17"/>
            <p:cNvSpPr/>
            <p:nvPr/>
          </p:nvSpPr>
          <p:spPr>
            <a:xfrm rot="10800000">
              <a:off x="605469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46" name="Google Shape;946;p17"/>
            <p:cNvSpPr/>
            <p:nvPr/>
          </p:nvSpPr>
          <p:spPr>
            <a:xfrm flipH="1" rot="10800000">
              <a:off x="4030356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47" name="Google Shape;947;p17"/>
            <p:cNvSpPr/>
            <p:nvPr/>
          </p:nvSpPr>
          <p:spPr>
            <a:xfrm rot="10800000">
              <a:off x="202440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48" name="Google Shape;948;p17"/>
            <p:cNvSpPr/>
            <p:nvPr/>
          </p:nvSpPr>
          <p:spPr>
            <a:xfrm flipH="1" rot="10800000">
              <a:off x="6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0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0" y="2250311"/>
                  </a:lnTo>
                  <a:lnTo>
                    <a:pt x="225031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49" name="Google Shape;949;p17"/>
            <p:cNvSpPr/>
            <p:nvPr/>
          </p:nvSpPr>
          <p:spPr>
            <a:xfrm>
              <a:off x="12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0" name="Google Shape;950;p17"/>
            <p:cNvSpPr/>
            <p:nvPr/>
          </p:nvSpPr>
          <p:spPr>
            <a:xfrm flipH="1">
              <a:off x="2024471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1" name="Google Shape;951;p17"/>
            <p:cNvSpPr/>
            <p:nvPr/>
          </p:nvSpPr>
          <p:spPr>
            <a:xfrm>
              <a:off x="403041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2" name="Google Shape;952;p17"/>
            <p:cNvSpPr/>
            <p:nvPr/>
          </p:nvSpPr>
          <p:spPr>
            <a:xfrm flipH="1">
              <a:off x="605476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3" name="Google Shape;953;p17"/>
            <p:cNvSpPr/>
            <p:nvPr/>
          </p:nvSpPr>
          <p:spPr>
            <a:xfrm>
              <a:off x="805905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4" name="Google Shape;954;p17"/>
            <p:cNvSpPr/>
            <p:nvPr/>
          </p:nvSpPr>
          <p:spPr>
            <a:xfrm flipH="1">
              <a:off x="18103524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5" name="Google Shape;955;p17"/>
            <p:cNvSpPr/>
            <p:nvPr/>
          </p:nvSpPr>
          <p:spPr>
            <a:xfrm>
              <a:off x="20109472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6" name="Google Shape;956;p17"/>
            <p:cNvSpPr/>
            <p:nvPr/>
          </p:nvSpPr>
          <p:spPr>
            <a:xfrm flipH="1">
              <a:off x="22133816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7" name="Google Shape;957;p17"/>
            <p:cNvSpPr/>
            <p:nvPr/>
          </p:nvSpPr>
          <p:spPr>
            <a:xfrm rot="10800000">
              <a:off x="2213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8" name="Google Shape;958;p17"/>
            <p:cNvSpPr/>
            <p:nvPr/>
          </p:nvSpPr>
          <p:spPr>
            <a:xfrm flipH="1" rot="10800000">
              <a:off x="20109345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59" name="Google Shape;959;p17"/>
            <p:cNvSpPr/>
            <p:nvPr/>
          </p:nvSpPr>
          <p:spPr>
            <a:xfrm rot="10800000">
              <a:off x="1008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0" name="Google Shape;960;p17"/>
            <p:cNvSpPr/>
            <p:nvPr/>
          </p:nvSpPr>
          <p:spPr>
            <a:xfrm flipH="1" rot="10800000">
              <a:off x="8072908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1" name="Google Shape;961;p17"/>
            <p:cNvSpPr/>
            <p:nvPr/>
          </p:nvSpPr>
          <p:spPr>
            <a:xfrm rot="10800000">
              <a:off x="6054636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2" name="Google Shape;962;p17"/>
            <p:cNvSpPr/>
            <p:nvPr/>
          </p:nvSpPr>
          <p:spPr>
            <a:xfrm flipH="1" rot="10800000">
              <a:off x="403029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3" name="Google Shape;963;p17"/>
            <p:cNvSpPr/>
            <p:nvPr/>
          </p:nvSpPr>
          <p:spPr>
            <a:xfrm rot="10800000">
              <a:off x="2024344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4" name="Google Shape;964;p17"/>
            <p:cNvSpPr/>
            <p:nvPr/>
          </p:nvSpPr>
          <p:spPr>
            <a:xfrm flipH="1" rot="10800000">
              <a:off x="0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5" name="Google Shape;965;p17"/>
            <p:cNvSpPr/>
            <p:nvPr/>
          </p:nvSpPr>
          <p:spPr>
            <a:xfrm>
              <a:off x="64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6" name="Google Shape;966;p17"/>
            <p:cNvSpPr/>
            <p:nvPr/>
          </p:nvSpPr>
          <p:spPr>
            <a:xfrm flipH="1">
              <a:off x="202440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7" name="Google Shape;967;p17"/>
            <p:cNvSpPr/>
            <p:nvPr/>
          </p:nvSpPr>
          <p:spPr>
            <a:xfrm>
              <a:off x="4030356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8" name="Google Shape;968;p17"/>
            <p:cNvSpPr/>
            <p:nvPr/>
          </p:nvSpPr>
          <p:spPr>
            <a:xfrm flipH="1">
              <a:off x="605469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9" name="Google Shape;969;p17"/>
            <p:cNvSpPr/>
            <p:nvPr/>
          </p:nvSpPr>
          <p:spPr>
            <a:xfrm flipH="1">
              <a:off x="18103460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70" name="Google Shape;970;p17"/>
            <p:cNvSpPr/>
            <p:nvPr/>
          </p:nvSpPr>
          <p:spPr>
            <a:xfrm>
              <a:off x="2010940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71" name="Google Shape;971;p17"/>
            <p:cNvSpPr/>
            <p:nvPr/>
          </p:nvSpPr>
          <p:spPr>
            <a:xfrm flipH="1">
              <a:off x="22133753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72" name="Google Shape;972;p17"/>
            <p:cNvSpPr/>
            <p:nvPr/>
          </p:nvSpPr>
          <p:spPr>
            <a:xfrm>
              <a:off x="8072908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73" name="Google Shape;973;p17"/>
            <p:cNvSpPr/>
            <p:nvPr/>
          </p:nvSpPr>
          <p:spPr>
            <a:xfrm flipH="1">
              <a:off x="1008339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74" name="Google Shape;974;p17"/>
            <p:cNvSpPr/>
            <p:nvPr/>
          </p:nvSpPr>
          <p:spPr>
            <a:xfrm>
              <a:off x="12089345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75" name="Google Shape;975;p17"/>
            <p:cNvSpPr/>
            <p:nvPr/>
          </p:nvSpPr>
          <p:spPr>
            <a:xfrm flipH="1">
              <a:off x="1411368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76" name="Google Shape;976;p17"/>
            <p:cNvSpPr/>
            <p:nvPr/>
          </p:nvSpPr>
          <p:spPr>
            <a:xfrm>
              <a:off x="16079180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77" name="Google Shape;977;p17"/>
            <p:cNvSpPr/>
            <p:nvPr/>
          </p:nvSpPr>
          <p:spPr>
            <a:xfrm flipH="1" rot="10800000">
              <a:off x="16079053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78" name="Google Shape;978;p17"/>
            <p:cNvSpPr/>
            <p:nvPr/>
          </p:nvSpPr>
          <p:spPr>
            <a:xfrm rot="10800000">
              <a:off x="1411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79" name="Google Shape;979;p17"/>
            <p:cNvSpPr/>
            <p:nvPr/>
          </p:nvSpPr>
          <p:spPr>
            <a:xfrm flipH="1" rot="10800000">
              <a:off x="1210198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80" name="Google Shape;980;p17"/>
            <p:cNvSpPr/>
            <p:nvPr/>
          </p:nvSpPr>
          <p:spPr>
            <a:xfrm>
              <a:off x="12101982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81" name="Google Shape;981;p17"/>
            <p:cNvSpPr/>
            <p:nvPr/>
          </p:nvSpPr>
          <p:spPr>
            <a:xfrm flipH="1">
              <a:off x="1411368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82" name="Google Shape;982;p17"/>
            <p:cNvSpPr/>
            <p:nvPr/>
          </p:nvSpPr>
          <p:spPr>
            <a:xfrm>
              <a:off x="1606615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83" name="Google Shape;983;p17"/>
            <p:cNvSpPr/>
            <p:nvPr/>
          </p:nvSpPr>
          <p:spPr>
            <a:xfrm rot="10800000">
              <a:off x="1810346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84" name="Google Shape;984;p17"/>
            <p:cNvSpPr/>
            <p:nvPr/>
          </p:nvSpPr>
          <p:spPr>
            <a:xfrm rot="10800000">
              <a:off x="1810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85" name="Google Shape;985;p17"/>
            <p:cNvSpPr/>
            <p:nvPr/>
          </p:nvSpPr>
          <p:spPr>
            <a:xfrm flipH="1">
              <a:off x="1008339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86" name="Google Shape;986;p17"/>
            <p:cNvSpPr/>
            <p:nvPr/>
          </p:nvSpPr>
          <p:spPr>
            <a:xfrm rot="10800000">
              <a:off x="2213381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87" name="Google Shape;987;p17"/>
            <p:cNvSpPr/>
            <p:nvPr/>
          </p:nvSpPr>
          <p:spPr>
            <a:xfrm flipH="1" rot="10800000">
              <a:off x="2010947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88" name="Google Shape;988;p17"/>
            <p:cNvSpPr/>
            <p:nvPr/>
          </p:nvSpPr>
          <p:spPr>
            <a:xfrm rot="10800000">
              <a:off x="1008339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89" name="Google Shape;989;p17"/>
            <p:cNvSpPr/>
            <p:nvPr/>
          </p:nvSpPr>
          <p:spPr>
            <a:xfrm flipH="1" rot="10800000">
              <a:off x="80729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90" name="Google Shape;990;p17"/>
            <p:cNvSpPr/>
            <p:nvPr/>
          </p:nvSpPr>
          <p:spPr>
            <a:xfrm rot="10800000">
              <a:off x="605463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91" name="Google Shape;991;p17"/>
            <p:cNvSpPr/>
            <p:nvPr/>
          </p:nvSpPr>
          <p:spPr>
            <a:xfrm flipH="1" rot="10800000">
              <a:off x="4030419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92" name="Google Shape;992;p17"/>
            <p:cNvSpPr/>
            <p:nvPr/>
          </p:nvSpPr>
          <p:spPr>
            <a:xfrm rot="10800000">
              <a:off x="2024471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93" name="Google Shape;993;p17"/>
            <p:cNvSpPr/>
            <p:nvPr/>
          </p:nvSpPr>
          <p:spPr>
            <a:xfrm flipH="1" rot="10800000">
              <a:off x="12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94" name="Google Shape;994;p17"/>
            <p:cNvSpPr/>
            <p:nvPr/>
          </p:nvSpPr>
          <p:spPr>
            <a:xfrm>
              <a:off x="19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95" name="Google Shape;995;p17"/>
            <p:cNvSpPr/>
            <p:nvPr/>
          </p:nvSpPr>
          <p:spPr>
            <a:xfrm flipH="1">
              <a:off x="2024534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96" name="Google Shape;996;p17"/>
            <p:cNvSpPr/>
            <p:nvPr/>
          </p:nvSpPr>
          <p:spPr>
            <a:xfrm>
              <a:off x="4030483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97" name="Google Shape;997;p17"/>
            <p:cNvSpPr/>
            <p:nvPr/>
          </p:nvSpPr>
          <p:spPr>
            <a:xfrm flipH="1">
              <a:off x="605482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98" name="Google Shape;998;p17"/>
            <p:cNvSpPr/>
            <p:nvPr/>
          </p:nvSpPr>
          <p:spPr>
            <a:xfrm flipH="1">
              <a:off x="1809050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99" name="Google Shape;999;p17"/>
            <p:cNvSpPr/>
            <p:nvPr/>
          </p:nvSpPr>
          <p:spPr>
            <a:xfrm>
              <a:off x="2010953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00" name="Google Shape;1000;p17"/>
            <p:cNvSpPr/>
            <p:nvPr/>
          </p:nvSpPr>
          <p:spPr>
            <a:xfrm flipH="1">
              <a:off x="22133880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01" name="Google Shape;1001;p17"/>
            <p:cNvSpPr/>
            <p:nvPr/>
          </p:nvSpPr>
          <p:spPr>
            <a:xfrm>
              <a:off x="80729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02" name="Google Shape;1002;p17"/>
            <p:cNvSpPr/>
            <p:nvPr/>
          </p:nvSpPr>
          <p:spPr>
            <a:xfrm flipH="1">
              <a:off x="1008339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03" name="Google Shape;1003;p17"/>
            <p:cNvSpPr/>
            <p:nvPr/>
          </p:nvSpPr>
          <p:spPr>
            <a:xfrm flipH="1" rot="10800000">
              <a:off x="16079180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04" name="Google Shape;1004;p17"/>
            <p:cNvSpPr/>
            <p:nvPr/>
          </p:nvSpPr>
          <p:spPr>
            <a:xfrm rot="10800000">
              <a:off x="141117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05" name="Google Shape;1005;p17"/>
            <p:cNvSpPr/>
            <p:nvPr/>
          </p:nvSpPr>
          <p:spPr>
            <a:xfrm flipH="1" rot="10800000">
              <a:off x="1210198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06" name="Google Shape;1006;p17"/>
            <p:cNvSpPr/>
            <p:nvPr/>
          </p:nvSpPr>
          <p:spPr>
            <a:xfrm>
              <a:off x="12089345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07" name="Google Shape;1007;p17"/>
            <p:cNvSpPr/>
            <p:nvPr/>
          </p:nvSpPr>
          <p:spPr>
            <a:xfrm flipH="1">
              <a:off x="141117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08" name="Google Shape;1008;p17"/>
            <p:cNvSpPr/>
            <p:nvPr/>
          </p:nvSpPr>
          <p:spPr>
            <a:xfrm>
              <a:off x="1606615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09" name="Google Shape;1009;p17"/>
            <p:cNvSpPr/>
            <p:nvPr/>
          </p:nvSpPr>
          <p:spPr>
            <a:xfrm rot="10800000">
              <a:off x="18103524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010" name="Google Shape;1010;p17"/>
          <p:cNvSpPr/>
          <p:nvPr/>
        </p:nvSpPr>
        <p:spPr>
          <a:xfrm>
            <a:off x="5190109" y="-873102"/>
            <a:ext cx="7907783" cy="3134357"/>
          </a:xfrm>
          <a:custGeom>
            <a:rect b="b" l="l" r="r" t="t"/>
            <a:pathLst>
              <a:path extrusionOk="0" h="3134357" w="7907783">
                <a:moveTo>
                  <a:pt x="0" y="0"/>
                </a:moveTo>
                <a:lnTo>
                  <a:pt x="7907782" y="0"/>
                </a:lnTo>
                <a:lnTo>
                  <a:pt x="7907782" y="3134358"/>
                </a:lnTo>
                <a:lnTo>
                  <a:pt x="0" y="3134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11" name="Google Shape;1011;p17"/>
          <p:cNvGrpSpPr/>
          <p:nvPr/>
        </p:nvGrpSpPr>
        <p:grpSpPr>
          <a:xfrm>
            <a:off x="-1479271" y="9258300"/>
            <a:ext cx="21246543" cy="1422631"/>
            <a:chOff x="0" y="0"/>
            <a:chExt cx="28328723" cy="1896841"/>
          </a:xfrm>
        </p:grpSpPr>
        <p:sp>
          <p:nvSpPr>
            <p:cNvPr id="1012" name="Google Shape;1012;p17"/>
            <p:cNvSpPr/>
            <p:nvPr/>
          </p:nvSpPr>
          <p:spPr>
            <a:xfrm>
              <a:off x="0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6" y="0"/>
                  </a:lnTo>
                  <a:lnTo>
                    <a:pt x="9571216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13" name="Google Shape;1013;p17"/>
            <p:cNvSpPr/>
            <p:nvPr/>
          </p:nvSpPr>
          <p:spPr>
            <a:xfrm>
              <a:off x="9378753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6" y="0"/>
                  </a:lnTo>
                  <a:lnTo>
                    <a:pt x="9571216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14" name="Google Shape;1014;p17"/>
            <p:cNvSpPr/>
            <p:nvPr/>
          </p:nvSpPr>
          <p:spPr>
            <a:xfrm>
              <a:off x="18757507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5" y="0"/>
                  </a:lnTo>
                  <a:lnTo>
                    <a:pt x="9571215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015" name="Google Shape;1015;p17"/>
          <p:cNvSpPr/>
          <p:nvPr/>
        </p:nvSpPr>
        <p:spPr>
          <a:xfrm rot="4989667">
            <a:off x="11956850" y="4391909"/>
            <a:ext cx="3655716" cy="5671399"/>
          </a:xfrm>
          <a:custGeom>
            <a:rect b="b" l="l" r="r" t="t"/>
            <a:pathLst>
              <a:path extrusionOk="0" h="5671399" w="3655716">
                <a:moveTo>
                  <a:pt x="0" y="0"/>
                </a:moveTo>
                <a:lnTo>
                  <a:pt x="3655716" y="0"/>
                </a:lnTo>
                <a:lnTo>
                  <a:pt x="3655716" y="5671398"/>
                </a:lnTo>
                <a:lnTo>
                  <a:pt x="0" y="56713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6" name="Google Shape;1016;p17"/>
          <p:cNvSpPr/>
          <p:nvPr/>
        </p:nvSpPr>
        <p:spPr>
          <a:xfrm rot="641022">
            <a:off x="8004484" y="5533673"/>
            <a:ext cx="3077205" cy="811263"/>
          </a:xfrm>
          <a:custGeom>
            <a:rect b="b" l="l" r="r" t="t"/>
            <a:pathLst>
              <a:path extrusionOk="0" h="811263" w="3077205">
                <a:moveTo>
                  <a:pt x="0" y="0"/>
                </a:moveTo>
                <a:lnTo>
                  <a:pt x="3077205" y="0"/>
                </a:lnTo>
                <a:lnTo>
                  <a:pt x="3077205" y="811263"/>
                </a:lnTo>
                <a:lnTo>
                  <a:pt x="0" y="8112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7" name="Google Shape;1017;p17"/>
          <p:cNvSpPr/>
          <p:nvPr/>
        </p:nvSpPr>
        <p:spPr>
          <a:xfrm>
            <a:off x="5563833" y="1070196"/>
            <a:ext cx="802682" cy="879433"/>
          </a:xfrm>
          <a:custGeom>
            <a:rect b="b" l="l" r="r" t="t"/>
            <a:pathLst>
              <a:path extrusionOk="0" h="879433" w="802682">
                <a:moveTo>
                  <a:pt x="0" y="0"/>
                </a:moveTo>
                <a:lnTo>
                  <a:pt x="802682" y="0"/>
                </a:lnTo>
                <a:lnTo>
                  <a:pt x="802682" y="879433"/>
                </a:lnTo>
                <a:lnTo>
                  <a:pt x="0" y="879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8" name="Google Shape;1018;p17"/>
          <p:cNvSpPr/>
          <p:nvPr/>
        </p:nvSpPr>
        <p:spPr>
          <a:xfrm flipH="1">
            <a:off x="11944978" y="1078125"/>
            <a:ext cx="802682" cy="879433"/>
          </a:xfrm>
          <a:custGeom>
            <a:rect b="b" l="l" r="r" t="t"/>
            <a:pathLst>
              <a:path extrusionOk="0" h="879433" w="802682">
                <a:moveTo>
                  <a:pt x="802683" y="0"/>
                </a:moveTo>
                <a:lnTo>
                  <a:pt x="0" y="0"/>
                </a:lnTo>
                <a:lnTo>
                  <a:pt x="0" y="879433"/>
                </a:lnTo>
                <a:lnTo>
                  <a:pt x="802683" y="879433"/>
                </a:lnTo>
                <a:lnTo>
                  <a:pt x="802683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9" name="Google Shape;1019;p17"/>
          <p:cNvSpPr/>
          <p:nvPr/>
        </p:nvSpPr>
        <p:spPr>
          <a:xfrm>
            <a:off x="15638128" y="9525819"/>
            <a:ext cx="1621172" cy="443796"/>
          </a:xfrm>
          <a:custGeom>
            <a:rect b="b" l="l" r="r" t="t"/>
            <a:pathLst>
              <a:path extrusionOk="0" h="443796" w="1621172">
                <a:moveTo>
                  <a:pt x="0" y="0"/>
                </a:moveTo>
                <a:lnTo>
                  <a:pt x="1621172" y="0"/>
                </a:lnTo>
                <a:lnTo>
                  <a:pt x="1621172" y="443796"/>
                </a:lnTo>
                <a:lnTo>
                  <a:pt x="0" y="4437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020" name="Google Shape;1020;p17"/>
          <p:cNvCxnSpPr/>
          <p:nvPr/>
        </p:nvCxnSpPr>
        <p:spPr>
          <a:xfrm>
            <a:off x="1717625" y="4770287"/>
            <a:ext cx="1485275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021" name="Google Shape;1021;p17"/>
          <p:cNvSpPr txBox="1"/>
          <p:nvPr/>
        </p:nvSpPr>
        <p:spPr>
          <a:xfrm>
            <a:off x="1470112" y="6218749"/>
            <a:ext cx="8360966" cy="66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Both agree to the conditions.</a:t>
            </a:r>
            <a:endParaRPr/>
          </a:p>
        </p:txBody>
      </p:sp>
      <p:sp>
        <p:nvSpPr>
          <p:cNvPr id="1022" name="Google Shape;1022;p17"/>
          <p:cNvSpPr txBox="1"/>
          <p:nvPr/>
        </p:nvSpPr>
        <p:spPr>
          <a:xfrm>
            <a:off x="6366515" y="955896"/>
            <a:ext cx="5677226" cy="1084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2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Rule No. 03(b)</a:t>
            </a:r>
            <a:endParaRPr/>
          </a:p>
        </p:txBody>
      </p:sp>
      <p:sp>
        <p:nvSpPr>
          <p:cNvPr id="1023" name="Google Shape;1023;p17"/>
          <p:cNvSpPr txBox="1"/>
          <p:nvPr/>
        </p:nvSpPr>
        <p:spPr>
          <a:xfrm>
            <a:off x="1028700" y="2795046"/>
            <a:ext cx="16230600" cy="137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indefinite pronouns "both", "few", "fewer" , "many", "others" , and "several" are all plural and require a plural verb.</a:t>
            </a:r>
            <a:endParaRPr/>
          </a:p>
        </p:txBody>
      </p:sp>
      <p:sp>
        <p:nvSpPr>
          <p:cNvPr id="1024" name="Google Shape;1024;p17"/>
          <p:cNvSpPr txBox="1"/>
          <p:nvPr/>
        </p:nvSpPr>
        <p:spPr>
          <a:xfrm>
            <a:off x="1470112" y="7384548"/>
            <a:ext cx="3616238" cy="1082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subject in this sentence is "both."</a:t>
            </a:r>
            <a:endParaRPr/>
          </a:p>
        </p:txBody>
      </p:sp>
      <p:sp>
        <p:nvSpPr>
          <p:cNvPr id="1025" name="Google Shape;1025;p17"/>
          <p:cNvSpPr txBox="1"/>
          <p:nvPr/>
        </p:nvSpPr>
        <p:spPr>
          <a:xfrm>
            <a:off x="6097441" y="7384548"/>
            <a:ext cx="3733637" cy="163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Since the subject is "both", the verb must be plural.</a:t>
            </a:r>
            <a:endParaRPr/>
          </a:p>
        </p:txBody>
      </p:sp>
      <p:sp>
        <p:nvSpPr>
          <p:cNvPr id="1026" name="Google Shape;1026;p17"/>
          <p:cNvSpPr txBox="1"/>
          <p:nvPr/>
        </p:nvSpPr>
        <p:spPr>
          <a:xfrm rot="653900">
            <a:off x="11191542" y="6469674"/>
            <a:ext cx="5101864" cy="16346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subject of the sentence is "both" and the verb is "agree." Both agree in number.</a:t>
            </a:r>
            <a:endParaRPr/>
          </a:p>
        </p:txBody>
      </p:sp>
      <p:sp>
        <p:nvSpPr>
          <p:cNvPr id="1027" name="Google Shape;1027;p17"/>
          <p:cNvSpPr txBox="1"/>
          <p:nvPr/>
        </p:nvSpPr>
        <p:spPr>
          <a:xfrm>
            <a:off x="1470112" y="5226860"/>
            <a:ext cx="6776982" cy="66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</p:txBody>
      </p:sp>
      <p:sp>
        <p:nvSpPr>
          <p:cNvPr id="1028" name="Google Shape;1028;p17"/>
          <p:cNvSpPr/>
          <p:nvPr/>
        </p:nvSpPr>
        <p:spPr>
          <a:xfrm>
            <a:off x="4136374" y="6804175"/>
            <a:ext cx="3657600" cy="691619"/>
          </a:xfrm>
          <a:custGeom>
            <a:rect b="b" l="l" r="r" t="t"/>
            <a:pathLst>
              <a:path extrusionOk="0" h="691619" w="3657600">
                <a:moveTo>
                  <a:pt x="0" y="0"/>
                </a:moveTo>
                <a:lnTo>
                  <a:pt x="3657600" y="0"/>
                </a:lnTo>
                <a:lnTo>
                  <a:pt x="3657600" y="691618"/>
                </a:lnTo>
                <a:lnTo>
                  <a:pt x="0" y="6916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18"/>
          <p:cNvGrpSpPr/>
          <p:nvPr/>
        </p:nvGrpSpPr>
        <p:grpSpPr>
          <a:xfrm>
            <a:off x="-71" y="-232141"/>
            <a:ext cx="18288143" cy="10751281"/>
            <a:chOff x="0" y="0"/>
            <a:chExt cx="24384191" cy="14335042"/>
          </a:xfrm>
        </p:grpSpPr>
        <p:sp>
          <p:nvSpPr>
            <p:cNvPr id="1034" name="Google Shape;1034;p18"/>
            <p:cNvSpPr/>
            <p:nvPr/>
          </p:nvSpPr>
          <p:spPr>
            <a:xfrm>
              <a:off x="64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35" name="Google Shape;1035;p18"/>
            <p:cNvSpPr/>
            <p:nvPr/>
          </p:nvSpPr>
          <p:spPr>
            <a:xfrm flipH="1">
              <a:off x="202440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36" name="Google Shape;1036;p18"/>
            <p:cNvSpPr/>
            <p:nvPr/>
          </p:nvSpPr>
          <p:spPr>
            <a:xfrm>
              <a:off x="4030356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37" name="Google Shape;1037;p18"/>
            <p:cNvSpPr/>
            <p:nvPr/>
          </p:nvSpPr>
          <p:spPr>
            <a:xfrm flipH="1">
              <a:off x="605469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38" name="Google Shape;1038;p18"/>
            <p:cNvSpPr/>
            <p:nvPr/>
          </p:nvSpPr>
          <p:spPr>
            <a:xfrm>
              <a:off x="805898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39" name="Google Shape;1039;p18"/>
            <p:cNvSpPr/>
            <p:nvPr/>
          </p:nvSpPr>
          <p:spPr>
            <a:xfrm flipH="1">
              <a:off x="1008333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40" name="Google Shape;1040;p18"/>
            <p:cNvSpPr/>
            <p:nvPr/>
          </p:nvSpPr>
          <p:spPr>
            <a:xfrm>
              <a:off x="12089282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41" name="Google Shape;1041;p18"/>
            <p:cNvSpPr/>
            <p:nvPr/>
          </p:nvSpPr>
          <p:spPr>
            <a:xfrm flipH="1">
              <a:off x="14113625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42" name="Google Shape;1042;p18"/>
            <p:cNvSpPr/>
            <p:nvPr/>
          </p:nvSpPr>
          <p:spPr>
            <a:xfrm>
              <a:off x="1607911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43" name="Google Shape;1043;p18"/>
            <p:cNvSpPr/>
            <p:nvPr/>
          </p:nvSpPr>
          <p:spPr>
            <a:xfrm flipH="1">
              <a:off x="18103460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44" name="Google Shape;1044;p18"/>
            <p:cNvSpPr/>
            <p:nvPr/>
          </p:nvSpPr>
          <p:spPr>
            <a:xfrm>
              <a:off x="2010940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45" name="Google Shape;1045;p18"/>
            <p:cNvSpPr/>
            <p:nvPr/>
          </p:nvSpPr>
          <p:spPr>
            <a:xfrm flipH="1">
              <a:off x="2213375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46" name="Google Shape;1046;p18"/>
            <p:cNvSpPr/>
            <p:nvPr/>
          </p:nvSpPr>
          <p:spPr>
            <a:xfrm rot="10800000">
              <a:off x="22133753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47" name="Google Shape;1047;p18"/>
            <p:cNvSpPr/>
            <p:nvPr/>
          </p:nvSpPr>
          <p:spPr>
            <a:xfrm flipH="1" rot="10800000">
              <a:off x="2010940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48" name="Google Shape;1048;p18"/>
            <p:cNvSpPr/>
            <p:nvPr/>
          </p:nvSpPr>
          <p:spPr>
            <a:xfrm flipH="1" rot="10800000">
              <a:off x="1607911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49" name="Google Shape;1049;p18"/>
            <p:cNvSpPr/>
            <p:nvPr/>
          </p:nvSpPr>
          <p:spPr>
            <a:xfrm rot="10800000">
              <a:off x="14126325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50" name="Google Shape;1050;p18"/>
            <p:cNvSpPr/>
            <p:nvPr/>
          </p:nvSpPr>
          <p:spPr>
            <a:xfrm flipH="1" rot="10800000">
              <a:off x="12101982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51" name="Google Shape;1051;p18"/>
            <p:cNvSpPr/>
            <p:nvPr/>
          </p:nvSpPr>
          <p:spPr>
            <a:xfrm rot="10800000">
              <a:off x="1008307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52" name="Google Shape;1052;p18"/>
            <p:cNvSpPr/>
            <p:nvPr/>
          </p:nvSpPr>
          <p:spPr>
            <a:xfrm flipH="1" rot="10800000">
              <a:off x="805873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53" name="Google Shape;1053;p18"/>
            <p:cNvSpPr/>
            <p:nvPr/>
          </p:nvSpPr>
          <p:spPr>
            <a:xfrm rot="10800000">
              <a:off x="605469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54" name="Google Shape;1054;p18"/>
            <p:cNvSpPr/>
            <p:nvPr/>
          </p:nvSpPr>
          <p:spPr>
            <a:xfrm flipH="1" rot="10800000">
              <a:off x="4030356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55" name="Google Shape;1055;p18"/>
            <p:cNvSpPr/>
            <p:nvPr/>
          </p:nvSpPr>
          <p:spPr>
            <a:xfrm rot="10800000">
              <a:off x="202440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56" name="Google Shape;1056;p18"/>
            <p:cNvSpPr/>
            <p:nvPr/>
          </p:nvSpPr>
          <p:spPr>
            <a:xfrm flipH="1" rot="10800000">
              <a:off x="6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0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0" y="2250311"/>
                  </a:lnTo>
                  <a:lnTo>
                    <a:pt x="225031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57" name="Google Shape;1057;p18"/>
            <p:cNvSpPr/>
            <p:nvPr/>
          </p:nvSpPr>
          <p:spPr>
            <a:xfrm>
              <a:off x="12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58" name="Google Shape;1058;p18"/>
            <p:cNvSpPr/>
            <p:nvPr/>
          </p:nvSpPr>
          <p:spPr>
            <a:xfrm flipH="1">
              <a:off x="2024471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59" name="Google Shape;1059;p18"/>
            <p:cNvSpPr/>
            <p:nvPr/>
          </p:nvSpPr>
          <p:spPr>
            <a:xfrm>
              <a:off x="403041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60" name="Google Shape;1060;p18"/>
            <p:cNvSpPr/>
            <p:nvPr/>
          </p:nvSpPr>
          <p:spPr>
            <a:xfrm flipH="1">
              <a:off x="605476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61" name="Google Shape;1061;p18"/>
            <p:cNvSpPr/>
            <p:nvPr/>
          </p:nvSpPr>
          <p:spPr>
            <a:xfrm>
              <a:off x="805905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62" name="Google Shape;1062;p18"/>
            <p:cNvSpPr/>
            <p:nvPr/>
          </p:nvSpPr>
          <p:spPr>
            <a:xfrm flipH="1">
              <a:off x="18103524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63" name="Google Shape;1063;p18"/>
            <p:cNvSpPr/>
            <p:nvPr/>
          </p:nvSpPr>
          <p:spPr>
            <a:xfrm>
              <a:off x="20109472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64" name="Google Shape;1064;p18"/>
            <p:cNvSpPr/>
            <p:nvPr/>
          </p:nvSpPr>
          <p:spPr>
            <a:xfrm flipH="1">
              <a:off x="22133816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65" name="Google Shape;1065;p18"/>
            <p:cNvSpPr/>
            <p:nvPr/>
          </p:nvSpPr>
          <p:spPr>
            <a:xfrm rot="10800000">
              <a:off x="2213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66" name="Google Shape;1066;p18"/>
            <p:cNvSpPr/>
            <p:nvPr/>
          </p:nvSpPr>
          <p:spPr>
            <a:xfrm flipH="1" rot="10800000">
              <a:off x="20109345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67" name="Google Shape;1067;p18"/>
            <p:cNvSpPr/>
            <p:nvPr/>
          </p:nvSpPr>
          <p:spPr>
            <a:xfrm rot="10800000">
              <a:off x="1008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68" name="Google Shape;1068;p18"/>
            <p:cNvSpPr/>
            <p:nvPr/>
          </p:nvSpPr>
          <p:spPr>
            <a:xfrm flipH="1" rot="10800000">
              <a:off x="8072908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69" name="Google Shape;1069;p18"/>
            <p:cNvSpPr/>
            <p:nvPr/>
          </p:nvSpPr>
          <p:spPr>
            <a:xfrm rot="10800000">
              <a:off x="6054636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70" name="Google Shape;1070;p18"/>
            <p:cNvSpPr/>
            <p:nvPr/>
          </p:nvSpPr>
          <p:spPr>
            <a:xfrm flipH="1" rot="10800000">
              <a:off x="403029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71" name="Google Shape;1071;p18"/>
            <p:cNvSpPr/>
            <p:nvPr/>
          </p:nvSpPr>
          <p:spPr>
            <a:xfrm rot="10800000">
              <a:off x="2024344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72" name="Google Shape;1072;p18"/>
            <p:cNvSpPr/>
            <p:nvPr/>
          </p:nvSpPr>
          <p:spPr>
            <a:xfrm flipH="1" rot="10800000">
              <a:off x="0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73" name="Google Shape;1073;p18"/>
            <p:cNvSpPr/>
            <p:nvPr/>
          </p:nvSpPr>
          <p:spPr>
            <a:xfrm>
              <a:off x="64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74" name="Google Shape;1074;p18"/>
            <p:cNvSpPr/>
            <p:nvPr/>
          </p:nvSpPr>
          <p:spPr>
            <a:xfrm flipH="1">
              <a:off x="202440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75" name="Google Shape;1075;p18"/>
            <p:cNvSpPr/>
            <p:nvPr/>
          </p:nvSpPr>
          <p:spPr>
            <a:xfrm>
              <a:off x="4030356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76" name="Google Shape;1076;p18"/>
            <p:cNvSpPr/>
            <p:nvPr/>
          </p:nvSpPr>
          <p:spPr>
            <a:xfrm flipH="1">
              <a:off x="605469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77" name="Google Shape;1077;p18"/>
            <p:cNvSpPr/>
            <p:nvPr/>
          </p:nvSpPr>
          <p:spPr>
            <a:xfrm flipH="1">
              <a:off x="18103460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78" name="Google Shape;1078;p18"/>
            <p:cNvSpPr/>
            <p:nvPr/>
          </p:nvSpPr>
          <p:spPr>
            <a:xfrm>
              <a:off x="2010940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79" name="Google Shape;1079;p18"/>
            <p:cNvSpPr/>
            <p:nvPr/>
          </p:nvSpPr>
          <p:spPr>
            <a:xfrm flipH="1">
              <a:off x="22133753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0" name="Google Shape;1080;p18"/>
            <p:cNvSpPr/>
            <p:nvPr/>
          </p:nvSpPr>
          <p:spPr>
            <a:xfrm>
              <a:off x="8072908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1" name="Google Shape;1081;p18"/>
            <p:cNvSpPr/>
            <p:nvPr/>
          </p:nvSpPr>
          <p:spPr>
            <a:xfrm flipH="1">
              <a:off x="1008339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2" name="Google Shape;1082;p18"/>
            <p:cNvSpPr/>
            <p:nvPr/>
          </p:nvSpPr>
          <p:spPr>
            <a:xfrm>
              <a:off x="12089345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3" name="Google Shape;1083;p18"/>
            <p:cNvSpPr/>
            <p:nvPr/>
          </p:nvSpPr>
          <p:spPr>
            <a:xfrm flipH="1">
              <a:off x="1411368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4" name="Google Shape;1084;p18"/>
            <p:cNvSpPr/>
            <p:nvPr/>
          </p:nvSpPr>
          <p:spPr>
            <a:xfrm>
              <a:off x="16079180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5" name="Google Shape;1085;p18"/>
            <p:cNvSpPr/>
            <p:nvPr/>
          </p:nvSpPr>
          <p:spPr>
            <a:xfrm flipH="1" rot="10800000">
              <a:off x="16079053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6" name="Google Shape;1086;p18"/>
            <p:cNvSpPr/>
            <p:nvPr/>
          </p:nvSpPr>
          <p:spPr>
            <a:xfrm rot="10800000">
              <a:off x="1411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7" name="Google Shape;1087;p18"/>
            <p:cNvSpPr/>
            <p:nvPr/>
          </p:nvSpPr>
          <p:spPr>
            <a:xfrm flipH="1" rot="10800000">
              <a:off x="1210198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8" name="Google Shape;1088;p18"/>
            <p:cNvSpPr/>
            <p:nvPr/>
          </p:nvSpPr>
          <p:spPr>
            <a:xfrm>
              <a:off x="12101982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9" name="Google Shape;1089;p18"/>
            <p:cNvSpPr/>
            <p:nvPr/>
          </p:nvSpPr>
          <p:spPr>
            <a:xfrm flipH="1">
              <a:off x="1411368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0" name="Google Shape;1090;p18"/>
            <p:cNvSpPr/>
            <p:nvPr/>
          </p:nvSpPr>
          <p:spPr>
            <a:xfrm>
              <a:off x="1606615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1" name="Google Shape;1091;p18"/>
            <p:cNvSpPr/>
            <p:nvPr/>
          </p:nvSpPr>
          <p:spPr>
            <a:xfrm rot="10800000">
              <a:off x="1810346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2" name="Google Shape;1092;p18"/>
            <p:cNvSpPr/>
            <p:nvPr/>
          </p:nvSpPr>
          <p:spPr>
            <a:xfrm rot="10800000">
              <a:off x="1810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3" name="Google Shape;1093;p18"/>
            <p:cNvSpPr/>
            <p:nvPr/>
          </p:nvSpPr>
          <p:spPr>
            <a:xfrm flipH="1">
              <a:off x="1008339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4" name="Google Shape;1094;p18"/>
            <p:cNvSpPr/>
            <p:nvPr/>
          </p:nvSpPr>
          <p:spPr>
            <a:xfrm rot="10800000">
              <a:off x="2213381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5" name="Google Shape;1095;p18"/>
            <p:cNvSpPr/>
            <p:nvPr/>
          </p:nvSpPr>
          <p:spPr>
            <a:xfrm flipH="1" rot="10800000">
              <a:off x="2010947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6" name="Google Shape;1096;p18"/>
            <p:cNvSpPr/>
            <p:nvPr/>
          </p:nvSpPr>
          <p:spPr>
            <a:xfrm rot="10800000">
              <a:off x="1008339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7" name="Google Shape;1097;p18"/>
            <p:cNvSpPr/>
            <p:nvPr/>
          </p:nvSpPr>
          <p:spPr>
            <a:xfrm flipH="1" rot="10800000">
              <a:off x="80729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8" name="Google Shape;1098;p18"/>
            <p:cNvSpPr/>
            <p:nvPr/>
          </p:nvSpPr>
          <p:spPr>
            <a:xfrm rot="10800000">
              <a:off x="605463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9" name="Google Shape;1099;p18"/>
            <p:cNvSpPr/>
            <p:nvPr/>
          </p:nvSpPr>
          <p:spPr>
            <a:xfrm flipH="1" rot="10800000">
              <a:off x="4030419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00" name="Google Shape;1100;p18"/>
            <p:cNvSpPr/>
            <p:nvPr/>
          </p:nvSpPr>
          <p:spPr>
            <a:xfrm rot="10800000">
              <a:off x="2024471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01" name="Google Shape;1101;p18"/>
            <p:cNvSpPr/>
            <p:nvPr/>
          </p:nvSpPr>
          <p:spPr>
            <a:xfrm flipH="1" rot="10800000">
              <a:off x="12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02" name="Google Shape;1102;p18"/>
            <p:cNvSpPr/>
            <p:nvPr/>
          </p:nvSpPr>
          <p:spPr>
            <a:xfrm>
              <a:off x="19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03" name="Google Shape;1103;p18"/>
            <p:cNvSpPr/>
            <p:nvPr/>
          </p:nvSpPr>
          <p:spPr>
            <a:xfrm flipH="1">
              <a:off x="2024534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04" name="Google Shape;1104;p18"/>
            <p:cNvSpPr/>
            <p:nvPr/>
          </p:nvSpPr>
          <p:spPr>
            <a:xfrm>
              <a:off x="4030483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05" name="Google Shape;1105;p18"/>
            <p:cNvSpPr/>
            <p:nvPr/>
          </p:nvSpPr>
          <p:spPr>
            <a:xfrm flipH="1">
              <a:off x="605482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06" name="Google Shape;1106;p18"/>
            <p:cNvSpPr/>
            <p:nvPr/>
          </p:nvSpPr>
          <p:spPr>
            <a:xfrm flipH="1">
              <a:off x="1809050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07" name="Google Shape;1107;p18"/>
            <p:cNvSpPr/>
            <p:nvPr/>
          </p:nvSpPr>
          <p:spPr>
            <a:xfrm>
              <a:off x="2010953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08" name="Google Shape;1108;p18"/>
            <p:cNvSpPr/>
            <p:nvPr/>
          </p:nvSpPr>
          <p:spPr>
            <a:xfrm flipH="1">
              <a:off x="22133880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09" name="Google Shape;1109;p18"/>
            <p:cNvSpPr/>
            <p:nvPr/>
          </p:nvSpPr>
          <p:spPr>
            <a:xfrm>
              <a:off x="80729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10" name="Google Shape;1110;p18"/>
            <p:cNvSpPr/>
            <p:nvPr/>
          </p:nvSpPr>
          <p:spPr>
            <a:xfrm flipH="1">
              <a:off x="1008339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11" name="Google Shape;1111;p18"/>
            <p:cNvSpPr/>
            <p:nvPr/>
          </p:nvSpPr>
          <p:spPr>
            <a:xfrm flipH="1" rot="10800000">
              <a:off x="16079180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12" name="Google Shape;1112;p18"/>
            <p:cNvSpPr/>
            <p:nvPr/>
          </p:nvSpPr>
          <p:spPr>
            <a:xfrm rot="10800000">
              <a:off x="141117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13" name="Google Shape;1113;p18"/>
            <p:cNvSpPr/>
            <p:nvPr/>
          </p:nvSpPr>
          <p:spPr>
            <a:xfrm flipH="1" rot="10800000">
              <a:off x="1210198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14" name="Google Shape;1114;p18"/>
            <p:cNvSpPr/>
            <p:nvPr/>
          </p:nvSpPr>
          <p:spPr>
            <a:xfrm>
              <a:off x="12089345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15" name="Google Shape;1115;p18"/>
            <p:cNvSpPr/>
            <p:nvPr/>
          </p:nvSpPr>
          <p:spPr>
            <a:xfrm flipH="1">
              <a:off x="141117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16" name="Google Shape;1116;p18"/>
            <p:cNvSpPr/>
            <p:nvPr/>
          </p:nvSpPr>
          <p:spPr>
            <a:xfrm>
              <a:off x="1606615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17" name="Google Shape;1117;p18"/>
            <p:cNvSpPr/>
            <p:nvPr/>
          </p:nvSpPr>
          <p:spPr>
            <a:xfrm rot="10800000">
              <a:off x="18103524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118" name="Google Shape;1118;p18"/>
          <p:cNvSpPr/>
          <p:nvPr/>
        </p:nvSpPr>
        <p:spPr>
          <a:xfrm>
            <a:off x="1360062" y="-125030"/>
            <a:ext cx="7452575" cy="10537060"/>
          </a:xfrm>
          <a:custGeom>
            <a:rect b="b" l="l" r="r" t="t"/>
            <a:pathLst>
              <a:path extrusionOk="0" h="10537060" w="7452575">
                <a:moveTo>
                  <a:pt x="0" y="0"/>
                </a:moveTo>
                <a:lnTo>
                  <a:pt x="7452576" y="0"/>
                </a:lnTo>
                <a:lnTo>
                  <a:pt x="7452576" y="10537060"/>
                </a:lnTo>
                <a:lnTo>
                  <a:pt x="0" y="1053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9" name="Google Shape;1119;p18"/>
          <p:cNvSpPr/>
          <p:nvPr/>
        </p:nvSpPr>
        <p:spPr>
          <a:xfrm>
            <a:off x="2611443" y="1204558"/>
            <a:ext cx="7315200" cy="1449740"/>
          </a:xfrm>
          <a:custGeom>
            <a:rect b="b" l="l" r="r" t="t"/>
            <a:pathLst>
              <a:path extrusionOk="0" h="1449740" w="7315200">
                <a:moveTo>
                  <a:pt x="0" y="0"/>
                </a:moveTo>
                <a:lnTo>
                  <a:pt x="7315200" y="0"/>
                </a:lnTo>
                <a:lnTo>
                  <a:pt x="7315200" y="1449740"/>
                </a:lnTo>
                <a:lnTo>
                  <a:pt x="0" y="1449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0" name="Google Shape;1120;p18"/>
          <p:cNvSpPr txBox="1"/>
          <p:nvPr/>
        </p:nvSpPr>
        <p:spPr>
          <a:xfrm>
            <a:off x="2611443" y="1329951"/>
            <a:ext cx="4949813" cy="1084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2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Let's Try!</a:t>
            </a:r>
            <a:endParaRPr/>
          </a:p>
        </p:txBody>
      </p:sp>
      <p:sp>
        <p:nvSpPr>
          <p:cNvPr id="1121" name="Google Shape;1121;p18"/>
          <p:cNvSpPr txBox="1"/>
          <p:nvPr/>
        </p:nvSpPr>
        <p:spPr>
          <a:xfrm>
            <a:off x="3227930" y="2955029"/>
            <a:ext cx="3716839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Read the sentences on the right and decide which verb matches the number of the subject correctly.</a:t>
            </a:r>
            <a:endParaRPr/>
          </a:p>
        </p:txBody>
      </p:sp>
      <p:sp>
        <p:nvSpPr>
          <p:cNvPr id="1122" name="Google Shape;1122;p18"/>
          <p:cNvSpPr txBox="1"/>
          <p:nvPr/>
        </p:nvSpPr>
        <p:spPr>
          <a:xfrm>
            <a:off x="9144000" y="2955029"/>
            <a:ext cx="8115300" cy="630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999"/>
              <a:buFont typeface="Arial"/>
              <a:buAutoNum type="arabicPeriod"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Everybody (likes, like) apple pie.</a:t>
            </a:r>
            <a:endParaRPr/>
          </a:p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999"/>
              <a:buFont typeface="Arial"/>
              <a:buAutoNum type="arabicPeriod"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Few (wants, want) to be part of the organization.</a:t>
            </a:r>
            <a:endParaRPr/>
          </a:p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999"/>
              <a:buFont typeface="Arial"/>
              <a:buAutoNum type="arabicPeriod"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Someone (refills, refill) the water dispenser every day.</a:t>
            </a:r>
            <a:endParaRPr/>
          </a:p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999"/>
              <a:buFont typeface="Arial"/>
              <a:buAutoNum type="arabicPeriod"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Both (matches, match) that color.</a:t>
            </a:r>
            <a:endParaRPr/>
          </a:p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999"/>
              <a:buFont typeface="Arial"/>
              <a:buAutoNum type="arabicPeriod"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Nobody (listens, listen) to the morning announcement.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3DB"/>
        </a:solidFill>
      </p:bgPr>
    </p:bg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19"/>
          <p:cNvGrpSpPr/>
          <p:nvPr/>
        </p:nvGrpSpPr>
        <p:grpSpPr>
          <a:xfrm>
            <a:off x="1085793" y="1467500"/>
            <a:ext cx="14822690" cy="7790800"/>
            <a:chOff x="0" y="-38100"/>
            <a:chExt cx="3903918" cy="2051898"/>
          </a:xfrm>
        </p:grpSpPr>
        <p:sp>
          <p:nvSpPr>
            <p:cNvPr id="1128" name="Google Shape;1128;p19"/>
            <p:cNvSpPr/>
            <p:nvPr/>
          </p:nvSpPr>
          <p:spPr>
            <a:xfrm>
              <a:off x="0" y="0"/>
              <a:ext cx="3903918" cy="2013798"/>
            </a:xfrm>
            <a:custGeom>
              <a:rect b="b" l="l" r="r" t="t"/>
              <a:pathLst>
                <a:path extrusionOk="0" h="2013798" w="3903918">
                  <a:moveTo>
                    <a:pt x="26637" y="0"/>
                  </a:moveTo>
                  <a:lnTo>
                    <a:pt x="3877281" y="0"/>
                  </a:lnTo>
                  <a:cubicBezTo>
                    <a:pt x="3891992" y="0"/>
                    <a:pt x="3903918" y="11926"/>
                    <a:pt x="3903918" y="26637"/>
                  </a:cubicBezTo>
                  <a:lnTo>
                    <a:pt x="3903918" y="1987161"/>
                  </a:lnTo>
                  <a:cubicBezTo>
                    <a:pt x="3903918" y="2001872"/>
                    <a:pt x="3891992" y="2013798"/>
                    <a:pt x="3877281" y="2013798"/>
                  </a:cubicBezTo>
                  <a:lnTo>
                    <a:pt x="26637" y="2013798"/>
                  </a:lnTo>
                  <a:cubicBezTo>
                    <a:pt x="11926" y="2013798"/>
                    <a:pt x="0" y="2001872"/>
                    <a:pt x="0" y="1987161"/>
                  </a:cubicBezTo>
                  <a:lnTo>
                    <a:pt x="0" y="26637"/>
                  </a:lnTo>
                  <a:cubicBezTo>
                    <a:pt x="0" y="11926"/>
                    <a:pt x="11926" y="0"/>
                    <a:pt x="26637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9"/>
            <p:cNvSpPr txBox="1"/>
            <p:nvPr/>
          </p:nvSpPr>
          <p:spPr>
            <a:xfrm>
              <a:off x="0" y="-38100"/>
              <a:ext cx="3903918" cy="20518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0" name="Google Shape;1130;p19"/>
          <p:cNvSpPr/>
          <p:nvPr/>
        </p:nvSpPr>
        <p:spPr>
          <a:xfrm>
            <a:off x="16552716" y="223724"/>
            <a:ext cx="1413167" cy="1388437"/>
          </a:xfrm>
          <a:custGeom>
            <a:rect b="b" l="l" r="r" t="t"/>
            <a:pathLst>
              <a:path extrusionOk="0" h="1388437" w="1413167">
                <a:moveTo>
                  <a:pt x="0" y="0"/>
                </a:moveTo>
                <a:lnTo>
                  <a:pt x="1413168" y="0"/>
                </a:lnTo>
                <a:lnTo>
                  <a:pt x="1413168" y="1388437"/>
                </a:lnTo>
                <a:lnTo>
                  <a:pt x="0" y="13884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1" name="Google Shape;1131;p19"/>
          <p:cNvSpPr/>
          <p:nvPr/>
        </p:nvSpPr>
        <p:spPr>
          <a:xfrm>
            <a:off x="93184" y="32046"/>
            <a:ext cx="5089752" cy="992502"/>
          </a:xfrm>
          <a:custGeom>
            <a:rect b="b" l="l" r="r" t="t"/>
            <a:pathLst>
              <a:path extrusionOk="0" h="992502" w="5089752">
                <a:moveTo>
                  <a:pt x="0" y="0"/>
                </a:moveTo>
                <a:lnTo>
                  <a:pt x="5089752" y="0"/>
                </a:lnTo>
                <a:lnTo>
                  <a:pt x="5089752" y="992501"/>
                </a:lnTo>
                <a:lnTo>
                  <a:pt x="0" y="9925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2" name="Google Shape;1132;p19"/>
          <p:cNvSpPr/>
          <p:nvPr/>
        </p:nvSpPr>
        <p:spPr>
          <a:xfrm>
            <a:off x="13949658" y="6119178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3" name="Google Shape;1133;p19"/>
          <p:cNvSpPr txBox="1"/>
          <p:nvPr/>
        </p:nvSpPr>
        <p:spPr>
          <a:xfrm>
            <a:off x="1754023" y="1792249"/>
            <a:ext cx="13653862" cy="183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99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4. Uncountable nouns(a) and collective nouns(b) take singular Verbs</a:t>
            </a:r>
            <a:endParaRPr/>
          </a:p>
        </p:txBody>
      </p:sp>
      <p:sp>
        <p:nvSpPr>
          <p:cNvPr id="1134" name="Google Shape;1134;p19"/>
          <p:cNvSpPr txBox="1"/>
          <p:nvPr/>
        </p:nvSpPr>
        <p:spPr>
          <a:xfrm>
            <a:off x="2491437" y="4713062"/>
            <a:ext cx="12916449" cy="178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Example A: </a:t>
            </a:r>
            <a:r>
              <a:rPr b="0" i="0" lang="en-US" sz="3399" u="sng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r>
              <a:rPr b="0" i="0" lang="en-US" sz="3399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 is the key to success.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Example B: The committee </a:t>
            </a:r>
            <a:r>
              <a:rPr b="0" i="0" lang="en-US" sz="3399" u="sng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agrees</a:t>
            </a:r>
            <a:r>
              <a:rPr b="0" i="0" lang="en-US" sz="3399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 on the quality of the writing.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EE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1196650" y="1560976"/>
            <a:ext cx="16627433" cy="8408191"/>
          </a:xfrm>
          <a:custGeom>
            <a:rect b="b" l="l" r="r" t="t"/>
            <a:pathLst>
              <a:path extrusionOk="0" h="8408191" w="16627433">
                <a:moveTo>
                  <a:pt x="0" y="0"/>
                </a:moveTo>
                <a:lnTo>
                  <a:pt x="16627433" y="0"/>
                </a:lnTo>
                <a:lnTo>
                  <a:pt x="16627433" y="8408191"/>
                </a:lnTo>
                <a:lnTo>
                  <a:pt x="0" y="84081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7975" l="-9956" r="-9253" t="-21501"/>
            </a:stretch>
          </a:blipFill>
          <a:ln>
            <a:noFill/>
          </a:ln>
        </p:spPr>
      </p:sp>
      <p:sp>
        <p:nvSpPr>
          <p:cNvPr id="103" name="Google Shape;103;p2"/>
          <p:cNvSpPr/>
          <p:nvPr/>
        </p:nvSpPr>
        <p:spPr>
          <a:xfrm flipH="1">
            <a:off x="16934565" y="-295427"/>
            <a:ext cx="1889475" cy="1856410"/>
          </a:xfrm>
          <a:custGeom>
            <a:rect b="b" l="l" r="r" t="t"/>
            <a:pathLst>
              <a:path extrusionOk="0" h="1856410" w="1889475">
                <a:moveTo>
                  <a:pt x="1889475" y="0"/>
                </a:moveTo>
                <a:lnTo>
                  <a:pt x="0" y="0"/>
                </a:lnTo>
                <a:lnTo>
                  <a:pt x="0" y="1856409"/>
                </a:lnTo>
                <a:lnTo>
                  <a:pt x="1889475" y="1856409"/>
                </a:lnTo>
                <a:lnTo>
                  <a:pt x="1889475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2"/>
          <p:cNvSpPr/>
          <p:nvPr/>
        </p:nvSpPr>
        <p:spPr>
          <a:xfrm>
            <a:off x="0" y="9412545"/>
            <a:ext cx="7315200" cy="1152144"/>
          </a:xfrm>
          <a:custGeom>
            <a:rect b="b" l="l" r="r" t="t"/>
            <a:pathLst>
              <a:path extrusionOk="0" h="1152144" w="7315200">
                <a:moveTo>
                  <a:pt x="0" y="0"/>
                </a:moveTo>
                <a:lnTo>
                  <a:pt x="7315200" y="0"/>
                </a:lnTo>
                <a:lnTo>
                  <a:pt x="7315200" y="1152144"/>
                </a:lnTo>
                <a:lnTo>
                  <a:pt x="0" y="1152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>
            <a:off x="0" y="1424623"/>
            <a:ext cx="1987387" cy="2130726"/>
          </a:xfrm>
          <a:custGeom>
            <a:rect b="b" l="l" r="r" t="t"/>
            <a:pathLst>
              <a:path extrusionOk="0" h="2130726" w="1987387">
                <a:moveTo>
                  <a:pt x="0" y="0"/>
                </a:moveTo>
                <a:lnTo>
                  <a:pt x="1987387" y="0"/>
                </a:lnTo>
                <a:lnTo>
                  <a:pt x="1987387" y="2130726"/>
                </a:lnTo>
                <a:lnTo>
                  <a:pt x="0" y="21307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 txBox="1"/>
          <p:nvPr/>
        </p:nvSpPr>
        <p:spPr>
          <a:xfrm>
            <a:off x="1552395" y="537527"/>
            <a:ext cx="15183211" cy="887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BA595"/>
                </a:solidFill>
                <a:latin typeface="Arial"/>
                <a:ea typeface="Arial"/>
                <a:cs typeface="Arial"/>
                <a:sym typeface="Arial"/>
              </a:rPr>
              <a:t>Proofread this advertisement to find the errors.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EEB"/>
        </a:solidFill>
      </p:bgPr>
    </p:bg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9" name="Google Shape;1139;p20"/>
          <p:cNvGrpSpPr/>
          <p:nvPr/>
        </p:nvGrpSpPr>
        <p:grpSpPr>
          <a:xfrm>
            <a:off x="612970" y="644834"/>
            <a:ext cx="17094213" cy="1806082"/>
            <a:chOff x="0" y="-38100"/>
            <a:chExt cx="4502180" cy="475676"/>
          </a:xfrm>
        </p:grpSpPr>
        <p:sp>
          <p:nvSpPr>
            <p:cNvPr id="1140" name="Google Shape;1140;p20"/>
            <p:cNvSpPr/>
            <p:nvPr/>
          </p:nvSpPr>
          <p:spPr>
            <a:xfrm>
              <a:off x="0" y="0"/>
              <a:ext cx="4502179" cy="437576"/>
            </a:xfrm>
            <a:custGeom>
              <a:rect b="b" l="l" r="r" t="t"/>
              <a:pathLst>
                <a:path extrusionOk="0" h="437576" w="4502179">
                  <a:moveTo>
                    <a:pt x="23098" y="0"/>
                  </a:moveTo>
                  <a:lnTo>
                    <a:pt x="4479082" y="0"/>
                  </a:lnTo>
                  <a:cubicBezTo>
                    <a:pt x="4485208" y="0"/>
                    <a:pt x="4491082" y="2434"/>
                    <a:pt x="4495414" y="6765"/>
                  </a:cubicBezTo>
                  <a:cubicBezTo>
                    <a:pt x="4499746" y="11097"/>
                    <a:pt x="4502179" y="16972"/>
                    <a:pt x="4502179" y="23098"/>
                  </a:cubicBezTo>
                  <a:lnTo>
                    <a:pt x="4502179" y="414478"/>
                  </a:lnTo>
                  <a:cubicBezTo>
                    <a:pt x="4502179" y="427235"/>
                    <a:pt x="4491838" y="437576"/>
                    <a:pt x="4479082" y="437576"/>
                  </a:cubicBezTo>
                  <a:lnTo>
                    <a:pt x="23098" y="437576"/>
                  </a:lnTo>
                  <a:cubicBezTo>
                    <a:pt x="10341" y="437576"/>
                    <a:pt x="0" y="427235"/>
                    <a:pt x="0" y="414478"/>
                  </a:cubicBezTo>
                  <a:lnTo>
                    <a:pt x="0" y="23098"/>
                  </a:lnTo>
                  <a:cubicBezTo>
                    <a:pt x="0" y="10341"/>
                    <a:pt x="10341" y="0"/>
                    <a:pt x="23098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0"/>
            <p:cNvSpPr txBox="1"/>
            <p:nvPr/>
          </p:nvSpPr>
          <p:spPr>
            <a:xfrm>
              <a:off x="0" y="-38100"/>
              <a:ext cx="4502180" cy="475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20"/>
          <p:cNvGrpSpPr/>
          <p:nvPr/>
        </p:nvGrpSpPr>
        <p:grpSpPr>
          <a:xfrm>
            <a:off x="612970" y="2656282"/>
            <a:ext cx="17094213" cy="6602018"/>
            <a:chOff x="0" y="-38100"/>
            <a:chExt cx="4502180" cy="1738803"/>
          </a:xfrm>
        </p:grpSpPr>
        <p:sp>
          <p:nvSpPr>
            <p:cNvPr id="1143" name="Google Shape;1143;p20"/>
            <p:cNvSpPr/>
            <p:nvPr/>
          </p:nvSpPr>
          <p:spPr>
            <a:xfrm>
              <a:off x="0" y="0"/>
              <a:ext cx="4502179" cy="1700703"/>
            </a:xfrm>
            <a:custGeom>
              <a:rect b="b" l="l" r="r" t="t"/>
              <a:pathLst>
                <a:path extrusionOk="0" h="1700703" w="4502179">
                  <a:moveTo>
                    <a:pt x="23098" y="0"/>
                  </a:moveTo>
                  <a:lnTo>
                    <a:pt x="4479082" y="0"/>
                  </a:lnTo>
                  <a:cubicBezTo>
                    <a:pt x="4485208" y="0"/>
                    <a:pt x="4491082" y="2434"/>
                    <a:pt x="4495414" y="6765"/>
                  </a:cubicBezTo>
                  <a:cubicBezTo>
                    <a:pt x="4499746" y="11097"/>
                    <a:pt x="4502179" y="16972"/>
                    <a:pt x="4502179" y="23098"/>
                  </a:cubicBezTo>
                  <a:lnTo>
                    <a:pt x="4502179" y="1677605"/>
                  </a:lnTo>
                  <a:cubicBezTo>
                    <a:pt x="4502179" y="1690362"/>
                    <a:pt x="4491838" y="1700703"/>
                    <a:pt x="4479082" y="1700703"/>
                  </a:cubicBezTo>
                  <a:lnTo>
                    <a:pt x="23098" y="1700703"/>
                  </a:lnTo>
                  <a:cubicBezTo>
                    <a:pt x="10341" y="1700703"/>
                    <a:pt x="0" y="1690362"/>
                    <a:pt x="0" y="1677605"/>
                  </a:cubicBezTo>
                  <a:lnTo>
                    <a:pt x="0" y="23098"/>
                  </a:lnTo>
                  <a:cubicBezTo>
                    <a:pt x="0" y="10341"/>
                    <a:pt x="10341" y="0"/>
                    <a:pt x="23098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0"/>
            <p:cNvSpPr txBox="1"/>
            <p:nvPr/>
          </p:nvSpPr>
          <p:spPr>
            <a:xfrm>
              <a:off x="0" y="-38100"/>
              <a:ext cx="4502180" cy="1738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5" name="Google Shape;1145;p20"/>
          <p:cNvSpPr txBox="1"/>
          <p:nvPr/>
        </p:nvSpPr>
        <p:spPr>
          <a:xfrm>
            <a:off x="1049406" y="1047750"/>
            <a:ext cx="6770720" cy="1005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765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Rule Breaker :</a:t>
            </a:r>
            <a:endParaRPr/>
          </a:p>
        </p:txBody>
      </p:sp>
      <p:sp>
        <p:nvSpPr>
          <p:cNvPr id="1146" name="Google Shape;1146;p20"/>
          <p:cNvSpPr/>
          <p:nvPr/>
        </p:nvSpPr>
        <p:spPr>
          <a:xfrm>
            <a:off x="16116458" y="197176"/>
            <a:ext cx="1889475" cy="1856410"/>
          </a:xfrm>
          <a:custGeom>
            <a:rect b="b" l="l" r="r" t="t"/>
            <a:pathLst>
              <a:path extrusionOk="0" h="1856410" w="1889475">
                <a:moveTo>
                  <a:pt x="0" y="0"/>
                </a:moveTo>
                <a:lnTo>
                  <a:pt x="1889475" y="0"/>
                </a:lnTo>
                <a:lnTo>
                  <a:pt x="1889475" y="1856410"/>
                </a:lnTo>
                <a:lnTo>
                  <a:pt x="0" y="1856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7" name="Google Shape;1147;p20"/>
          <p:cNvSpPr/>
          <p:nvPr/>
        </p:nvSpPr>
        <p:spPr>
          <a:xfrm>
            <a:off x="-1639268" y="-2438244"/>
            <a:ext cx="3278535" cy="3563625"/>
          </a:xfrm>
          <a:custGeom>
            <a:rect b="b" l="l" r="r" t="t"/>
            <a:pathLst>
              <a:path extrusionOk="0" h="3563625" w="3278535">
                <a:moveTo>
                  <a:pt x="0" y="0"/>
                </a:moveTo>
                <a:lnTo>
                  <a:pt x="3278536" y="0"/>
                </a:lnTo>
                <a:lnTo>
                  <a:pt x="3278536" y="3563625"/>
                </a:lnTo>
                <a:lnTo>
                  <a:pt x="0" y="35636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8" name="Google Shape;1148;p20"/>
          <p:cNvSpPr/>
          <p:nvPr/>
        </p:nvSpPr>
        <p:spPr>
          <a:xfrm rot="10800000">
            <a:off x="-484748" y="8887176"/>
            <a:ext cx="6016572" cy="947610"/>
          </a:xfrm>
          <a:custGeom>
            <a:rect b="b" l="l" r="r" t="t"/>
            <a:pathLst>
              <a:path extrusionOk="0" h="947610" w="6016572">
                <a:moveTo>
                  <a:pt x="0" y="0"/>
                </a:moveTo>
                <a:lnTo>
                  <a:pt x="6016572" y="0"/>
                </a:lnTo>
                <a:lnTo>
                  <a:pt x="6016572" y="947610"/>
                </a:lnTo>
                <a:lnTo>
                  <a:pt x="0" y="947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9" name="Google Shape;1149;p20"/>
          <p:cNvSpPr txBox="1"/>
          <p:nvPr/>
        </p:nvSpPr>
        <p:spPr>
          <a:xfrm>
            <a:off x="1049406" y="2964581"/>
            <a:ext cx="16464302" cy="53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00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Some countable nouns in English such as earnings, goods, odds, scissors, proceeds, trousers, and valuables which only have a plural form, take a plural verb.</a:t>
            </a:r>
            <a:endParaRPr/>
          </a:p>
          <a:p>
            <a:pPr indent="0" lvl="0" marL="0" marR="0" rtl="0" algn="ctr">
              <a:lnSpc>
                <a:spcPct val="1485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900" u="none" cap="none" strike="noStrike">
              <a:solidFill>
                <a:srgbClr val="2B47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The earnings for this quarter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exceed expectations.</a:t>
            </a:r>
            <a:endParaRPr/>
          </a:p>
          <a:p>
            <a:pPr indent="0" lvl="0" marL="0" marR="0" rtl="0" algn="l">
              <a:lnSpc>
                <a:spcPct val="381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20"/>
          <p:cNvSpPr/>
          <p:nvPr/>
        </p:nvSpPr>
        <p:spPr>
          <a:xfrm>
            <a:off x="12458858" y="6029622"/>
            <a:ext cx="7315200" cy="3990109"/>
          </a:xfrm>
          <a:custGeom>
            <a:rect b="b" l="l" r="r" t="t"/>
            <a:pathLst>
              <a:path extrusionOk="0" h="3990109" w="7315200">
                <a:moveTo>
                  <a:pt x="0" y="0"/>
                </a:moveTo>
                <a:lnTo>
                  <a:pt x="7315200" y="0"/>
                </a:lnTo>
                <a:lnTo>
                  <a:pt x="7315200" y="3990109"/>
                </a:lnTo>
                <a:lnTo>
                  <a:pt x="0" y="39901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1" name="Google Shape;1151;p20"/>
          <p:cNvSpPr/>
          <p:nvPr/>
        </p:nvSpPr>
        <p:spPr>
          <a:xfrm>
            <a:off x="13949658" y="6119178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oogle Shape;1156;p21"/>
          <p:cNvGrpSpPr/>
          <p:nvPr/>
        </p:nvGrpSpPr>
        <p:grpSpPr>
          <a:xfrm>
            <a:off x="-71" y="-232141"/>
            <a:ext cx="18288143" cy="10751281"/>
            <a:chOff x="0" y="0"/>
            <a:chExt cx="24384191" cy="14335042"/>
          </a:xfrm>
        </p:grpSpPr>
        <p:sp>
          <p:nvSpPr>
            <p:cNvPr id="1157" name="Google Shape;1157;p21"/>
            <p:cNvSpPr/>
            <p:nvPr/>
          </p:nvSpPr>
          <p:spPr>
            <a:xfrm>
              <a:off x="64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58" name="Google Shape;1158;p21"/>
            <p:cNvSpPr/>
            <p:nvPr/>
          </p:nvSpPr>
          <p:spPr>
            <a:xfrm flipH="1">
              <a:off x="202440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59" name="Google Shape;1159;p21"/>
            <p:cNvSpPr/>
            <p:nvPr/>
          </p:nvSpPr>
          <p:spPr>
            <a:xfrm>
              <a:off x="4030356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60" name="Google Shape;1160;p21"/>
            <p:cNvSpPr/>
            <p:nvPr/>
          </p:nvSpPr>
          <p:spPr>
            <a:xfrm flipH="1">
              <a:off x="605469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61" name="Google Shape;1161;p21"/>
            <p:cNvSpPr/>
            <p:nvPr/>
          </p:nvSpPr>
          <p:spPr>
            <a:xfrm>
              <a:off x="805898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62" name="Google Shape;1162;p21"/>
            <p:cNvSpPr/>
            <p:nvPr/>
          </p:nvSpPr>
          <p:spPr>
            <a:xfrm flipH="1">
              <a:off x="1008333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63" name="Google Shape;1163;p21"/>
            <p:cNvSpPr/>
            <p:nvPr/>
          </p:nvSpPr>
          <p:spPr>
            <a:xfrm>
              <a:off x="12089282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64" name="Google Shape;1164;p21"/>
            <p:cNvSpPr/>
            <p:nvPr/>
          </p:nvSpPr>
          <p:spPr>
            <a:xfrm flipH="1">
              <a:off x="14113625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65" name="Google Shape;1165;p21"/>
            <p:cNvSpPr/>
            <p:nvPr/>
          </p:nvSpPr>
          <p:spPr>
            <a:xfrm>
              <a:off x="1607911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66" name="Google Shape;1166;p21"/>
            <p:cNvSpPr/>
            <p:nvPr/>
          </p:nvSpPr>
          <p:spPr>
            <a:xfrm flipH="1">
              <a:off x="18103460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67" name="Google Shape;1167;p21"/>
            <p:cNvSpPr/>
            <p:nvPr/>
          </p:nvSpPr>
          <p:spPr>
            <a:xfrm>
              <a:off x="2010940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68" name="Google Shape;1168;p21"/>
            <p:cNvSpPr/>
            <p:nvPr/>
          </p:nvSpPr>
          <p:spPr>
            <a:xfrm flipH="1">
              <a:off x="2213375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69" name="Google Shape;1169;p21"/>
            <p:cNvSpPr/>
            <p:nvPr/>
          </p:nvSpPr>
          <p:spPr>
            <a:xfrm rot="10800000">
              <a:off x="22133753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70" name="Google Shape;1170;p21"/>
            <p:cNvSpPr/>
            <p:nvPr/>
          </p:nvSpPr>
          <p:spPr>
            <a:xfrm flipH="1" rot="10800000">
              <a:off x="2010940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71" name="Google Shape;1171;p21"/>
            <p:cNvSpPr/>
            <p:nvPr/>
          </p:nvSpPr>
          <p:spPr>
            <a:xfrm flipH="1" rot="10800000">
              <a:off x="1607911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72" name="Google Shape;1172;p21"/>
            <p:cNvSpPr/>
            <p:nvPr/>
          </p:nvSpPr>
          <p:spPr>
            <a:xfrm rot="10800000">
              <a:off x="14126325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73" name="Google Shape;1173;p21"/>
            <p:cNvSpPr/>
            <p:nvPr/>
          </p:nvSpPr>
          <p:spPr>
            <a:xfrm flipH="1" rot="10800000">
              <a:off x="12101982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74" name="Google Shape;1174;p21"/>
            <p:cNvSpPr/>
            <p:nvPr/>
          </p:nvSpPr>
          <p:spPr>
            <a:xfrm rot="10800000">
              <a:off x="1008307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75" name="Google Shape;1175;p21"/>
            <p:cNvSpPr/>
            <p:nvPr/>
          </p:nvSpPr>
          <p:spPr>
            <a:xfrm flipH="1" rot="10800000">
              <a:off x="805873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76" name="Google Shape;1176;p21"/>
            <p:cNvSpPr/>
            <p:nvPr/>
          </p:nvSpPr>
          <p:spPr>
            <a:xfrm rot="10800000">
              <a:off x="605469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77" name="Google Shape;1177;p21"/>
            <p:cNvSpPr/>
            <p:nvPr/>
          </p:nvSpPr>
          <p:spPr>
            <a:xfrm flipH="1" rot="10800000">
              <a:off x="4030356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78" name="Google Shape;1178;p21"/>
            <p:cNvSpPr/>
            <p:nvPr/>
          </p:nvSpPr>
          <p:spPr>
            <a:xfrm rot="10800000">
              <a:off x="202440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79" name="Google Shape;1179;p21"/>
            <p:cNvSpPr/>
            <p:nvPr/>
          </p:nvSpPr>
          <p:spPr>
            <a:xfrm flipH="1" rot="10800000">
              <a:off x="6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0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0" y="2250311"/>
                  </a:lnTo>
                  <a:lnTo>
                    <a:pt x="225031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0" name="Google Shape;1180;p21"/>
            <p:cNvSpPr/>
            <p:nvPr/>
          </p:nvSpPr>
          <p:spPr>
            <a:xfrm>
              <a:off x="12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1" name="Google Shape;1181;p21"/>
            <p:cNvSpPr/>
            <p:nvPr/>
          </p:nvSpPr>
          <p:spPr>
            <a:xfrm flipH="1">
              <a:off x="2024471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2" name="Google Shape;1182;p21"/>
            <p:cNvSpPr/>
            <p:nvPr/>
          </p:nvSpPr>
          <p:spPr>
            <a:xfrm>
              <a:off x="403041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3" name="Google Shape;1183;p21"/>
            <p:cNvSpPr/>
            <p:nvPr/>
          </p:nvSpPr>
          <p:spPr>
            <a:xfrm flipH="1">
              <a:off x="605476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4" name="Google Shape;1184;p21"/>
            <p:cNvSpPr/>
            <p:nvPr/>
          </p:nvSpPr>
          <p:spPr>
            <a:xfrm>
              <a:off x="805905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5" name="Google Shape;1185;p21"/>
            <p:cNvSpPr/>
            <p:nvPr/>
          </p:nvSpPr>
          <p:spPr>
            <a:xfrm flipH="1">
              <a:off x="18103524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6" name="Google Shape;1186;p21"/>
            <p:cNvSpPr/>
            <p:nvPr/>
          </p:nvSpPr>
          <p:spPr>
            <a:xfrm>
              <a:off x="20109472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7" name="Google Shape;1187;p21"/>
            <p:cNvSpPr/>
            <p:nvPr/>
          </p:nvSpPr>
          <p:spPr>
            <a:xfrm flipH="1">
              <a:off x="22133816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8" name="Google Shape;1188;p21"/>
            <p:cNvSpPr/>
            <p:nvPr/>
          </p:nvSpPr>
          <p:spPr>
            <a:xfrm rot="10800000">
              <a:off x="2213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9" name="Google Shape;1189;p21"/>
            <p:cNvSpPr/>
            <p:nvPr/>
          </p:nvSpPr>
          <p:spPr>
            <a:xfrm flipH="1" rot="10800000">
              <a:off x="20109345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90" name="Google Shape;1190;p21"/>
            <p:cNvSpPr/>
            <p:nvPr/>
          </p:nvSpPr>
          <p:spPr>
            <a:xfrm rot="10800000">
              <a:off x="1008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91" name="Google Shape;1191;p21"/>
            <p:cNvSpPr/>
            <p:nvPr/>
          </p:nvSpPr>
          <p:spPr>
            <a:xfrm flipH="1" rot="10800000">
              <a:off x="8072908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92" name="Google Shape;1192;p21"/>
            <p:cNvSpPr/>
            <p:nvPr/>
          </p:nvSpPr>
          <p:spPr>
            <a:xfrm rot="10800000">
              <a:off x="6054636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93" name="Google Shape;1193;p21"/>
            <p:cNvSpPr/>
            <p:nvPr/>
          </p:nvSpPr>
          <p:spPr>
            <a:xfrm flipH="1" rot="10800000">
              <a:off x="403029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94" name="Google Shape;1194;p21"/>
            <p:cNvSpPr/>
            <p:nvPr/>
          </p:nvSpPr>
          <p:spPr>
            <a:xfrm rot="10800000">
              <a:off x="2024344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95" name="Google Shape;1195;p21"/>
            <p:cNvSpPr/>
            <p:nvPr/>
          </p:nvSpPr>
          <p:spPr>
            <a:xfrm flipH="1" rot="10800000">
              <a:off x="0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96" name="Google Shape;1196;p21"/>
            <p:cNvSpPr/>
            <p:nvPr/>
          </p:nvSpPr>
          <p:spPr>
            <a:xfrm>
              <a:off x="64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97" name="Google Shape;1197;p21"/>
            <p:cNvSpPr/>
            <p:nvPr/>
          </p:nvSpPr>
          <p:spPr>
            <a:xfrm flipH="1">
              <a:off x="202440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98" name="Google Shape;1198;p21"/>
            <p:cNvSpPr/>
            <p:nvPr/>
          </p:nvSpPr>
          <p:spPr>
            <a:xfrm>
              <a:off x="4030356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99" name="Google Shape;1199;p21"/>
            <p:cNvSpPr/>
            <p:nvPr/>
          </p:nvSpPr>
          <p:spPr>
            <a:xfrm flipH="1">
              <a:off x="605469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00" name="Google Shape;1200;p21"/>
            <p:cNvSpPr/>
            <p:nvPr/>
          </p:nvSpPr>
          <p:spPr>
            <a:xfrm flipH="1">
              <a:off x="18103460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01" name="Google Shape;1201;p21"/>
            <p:cNvSpPr/>
            <p:nvPr/>
          </p:nvSpPr>
          <p:spPr>
            <a:xfrm>
              <a:off x="2010940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02" name="Google Shape;1202;p21"/>
            <p:cNvSpPr/>
            <p:nvPr/>
          </p:nvSpPr>
          <p:spPr>
            <a:xfrm flipH="1">
              <a:off x="22133753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03" name="Google Shape;1203;p21"/>
            <p:cNvSpPr/>
            <p:nvPr/>
          </p:nvSpPr>
          <p:spPr>
            <a:xfrm>
              <a:off x="8072908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04" name="Google Shape;1204;p21"/>
            <p:cNvSpPr/>
            <p:nvPr/>
          </p:nvSpPr>
          <p:spPr>
            <a:xfrm flipH="1">
              <a:off x="1008339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05" name="Google Shape;1205;p21"/>
            <p:cNvSpPr/>
            <p:nvPr/>
          </p:nvSpPr>
          <p:spPr>
            <a:xfrm>
              <a:off x="12089345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06" name="Google Shape;1206;p21"/>
            <p:cNvSpPr/>
            <p:nvPr/>
          </p:nvSpPr>
          <p:spPr>
            <a:xfrm flipH="1">
              <a:off x="1411368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07" name="Google Shape;1207;p21"/>
            <p:cNvSpPr/>
            <p:nvPr/>
          </p:nvSpPr>
          <p:spPr>
            <a:xfrm>
              <a:off x="16079180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08" name="Google Shape;1208;p21"/>
            <p:cNvSpPr/>
            <p:nvPr/>
          </p:nvSpPr>
          <p:spPr>
            <a:xfrm flipH="1" rot="10800000">
              <a:off x="16079053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09" name="Google Shape;1209;p21"/>
            <p:cNvSpPr/>
            <p:nvPr/>
          </p:nvSpPr>
          <p:spPr>
            <a:xfrm rot="10800000">
              <a:off x="1411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10" name="Google Shape;1210;p21"/>
            <p:cNvSpPr/>
            <p:nvPr/>
          </p:nvSpPr>
          <p:spPr>
            <a:xfrm flipH="1" rot="10800000">
              <a:off x="1210198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11" name="Google Shape;1211;p21"/>
            <p:cNvSpPr/>
            <p:nvPr/>
          </p:nvSpPr>
          <p:spPr>
            <a:xfrm>
              <a:off x="12101982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12" name="Google Shape;1212;p21"/>
            <p:cNvSpPr/>
            <p:nvPr/>
          </p:nvSpPr>
          <p:spPr>
            <a:xfrm flipH="1">
              <a:off x="1411368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13" name="Google Shape;1213;p21"/>
            <p:cNvSpPr/>
            <p:nvPr/>
          </p:nvSpPr>
          <p:spPr>
            <a:xfrm>
              <a:off x="1606615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14" name="Google Shape;1214;p21"/>
            <p:cNvSpPr/>
            <p:nvPr/>
          </p:nvSpPr>
          <p:spPr>
            <a:xfrm rot="10800000">
              <a:off x="1810346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15" name="Google Shape;1215;p21"/>
            <p:cNvSpPr/>
            <p:nvPr/>
          </p:nvSpPr>
          <p:spPr>
            <a:xfrm rot="10800000">
              <a:off x="1810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16" name="Google Shape;1216;p21"/>
            <p:cNvSpPr/>
            <p:nvPr/>
          </p:nvSpPr>
          <p:spPr>
            <a:xfrm flipH="1">
              <a:off x="1008339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17" name="Google Shape;1217;p21"/>
            <p:cNvSpPr/>
            <p:nvPr/>
          </p:nvSpPr>
          <p:spPr>
            <a:xfrm rot="10800000">
              <a:off x="2213381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18" name="Google Shape;1218;p21"/>
            <p:cNvSpPr/>
            <p:nvPr/>
          </p:nvSpPr>
          <p:spPr>
            <a:xfrm flipH="1" rot="10800000">
              <a:off x="2010947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19" name="Google Shape;1219;p21"/>
            <p:cNvSpPr/>
            <p:nvPr/>
          </p:nvSpPr>
          <p:spPr>
            <a:xfrm rot="10800000">
              <a:off x="1008339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20" name="Google Shape;1220;p21"/>
            <p:cNvSpPr/>
            <p:nvPr/>
          </p:nvSpPr>
          <p:spPr>
            <a:xfrm flipH="1" rot="10800000">
              <a:off x="80729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21" name="Google Shape;1221;p21"/>
            <p:cNvSpPr/>
            <p:nvPr/>
          </p:nvSpPr>
          <p:spPr>
            <a:xfrm rot="10800000">
              <a:off x="605463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22" name="Google Shape;1222;p21"/>
            <p:cNvSpPr/>
            <p:nvPr/>
          </p:nvSpPr>
          <p:spPr>
            <a:xfrm flipH="1" rot="10800000">
              <a:off x="4030419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23" name="Google Shape;1223;p21"/>
            <p:cNvSpPr/>
            <p:nvPr/>
          </p:nvSpPr>
          <p:spPr>
            <a:xfrm rot="10800000">
              <a:off x="2024471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24" name="Google Shape;1224;p21"/>
            <p:cNvSpPr/>
            <p:nvPr/>
          </p:nvSpPr>
          <p:spPr>
            <a:xfrm flipH="1" rot="10800000">
              <a:off x="12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25" name="Google Shape;1225;p21"/>
            <p:cNvSpPr/>
            <p:nvPr/>
          </p:nvSpPr>
          <p:spPr>
            <a:xfrm>
              <a:off x="19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26" name="Google Shape;1226;p21"/>
            <p:cNvSpPr/>
            <p:nvPr/>
          </p:nvSpPr>
          <p:spPr>
            <a:xfrm flipH="1">
              <a:off x="2024534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27" name="Google Shape;1227;p21"/>
            <p:cNvSpPr/>
            <p:nvPr/>
          </p:nvSpPr>
          <p:spPr>
            <a:xfrm>
              <a:off x="4030483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28" name="Google Shape;1228;p21"/>
            <p:cNvSpPr/>
            <p:nvPr/>
          </p:nvSpPr>
          <p:spPr>
            <a:xfrm flipH="1">
              <a:off x="605482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29" name="Google Shape;1229;p21"/>
            <p:cNvSpPr/>
            <p:nvPr/>
          </p:nvSpPr>
          <p:spPr>
            <a:xfrm flipH="1">
              <a:off x="1809050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30" name="Google Shape;1230;p21"/>
            <p:cNvSpPr/>
            <p:nvPr/>
          </p:nvSpPr>
          <p:spPr>
            <a:xfrm>
              <a:off x="2010953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31" name="Google Shape;1231;p21"/>
            <p:cNvSpPr/>
            <p:nvPr/>
          </p:nvSpPr>
          <p:spPr>
            <a:xfrm flipH="1">
              <a:off x="22133880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32" name="Google Shape;1232;p21"/>
            <p:cNvSpPr/>
            <p:nvPr/>
          </p:nvSpPr>
          <p:spPr>
            <a:xfrm>
              <a:off x="80729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33" name="Google Shape;1233;p21"/>
            <p:cNvSpPr/>
            <p:nvPr/>
          </p:nvSpPr>
          <p:spPr>
            <a:xfrm flipH="1">
              <a:off x="1008339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34" name="Google Shape;1234;p21"/>
            <p:cNvSpPr/>
            <p:nvPr/>
          </p:nvSpPr>
          <p:spPr>
            <a:xfrm flipH="1" rot="10800000">
              <a:off x="16079180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35" name="Google Shape;1235;p21"/>
            <p:cNvSpPr/>
            <p:nvPr/>
          </p:nvSpPr>
          <p:spPr>
            <a:xfrm rot="10800000">
              <a:off x="141117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36" name="Google Shape;1236;p21"/>
            <p:cNvSpPr/>
            <p:nvPr/>
          </p:nvSpPr>
          <p:spPr>
            <a:xfrm flipH="1" rot="10800000">
              <a:off x="1210198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37" name="Google Shape;1237;p21"/>
            <p:cNvSpPr/>
            <p:nvPr/>
          </p:nvSpPr>
          <p:spPr>
            <a:xfrm>
              <a:off x="12089345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38" name="Google Shape;1238;p21"/>
            <p:cNvSpPr/>
            <p:nvPr/>
          </p:nvSpPr>
          <p:spPr>
            <a:xfrm flipH="1">
              <a:off x="141117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39" name="Google Shape;1239;p21"/>
            <p:cNvSpPr/>
            <p:nvPr/>
          </p:nvSpPr>
          <p:spPr>
            <a:xfrm>
              <a:off x="1606615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40" name="Google Shape;1240;p21"/>
            <p:cNvSpPr/>
            <p:nvPr/>
          </p:nvSpPr>
          <p:spPr>
            <a:xfrm rot="10800000">
              <a:off x="18103524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241" name="Google Shape;1241;p21"/>
          <p:cNvSpPr/>
          <p:nvPr/>
        </p:nvSpPr>
        <p:spPr>
          <a:xfrm>
            <a:off x="1360062" y="-125030"/>
            <a:ext cx="7452575" cy="10537060"/>
          </a:xfrm>
          <a:custGeom>
            <a:rect b="b" l="l" r="r" t="t"/>
            <a:pathLst>
              <a:path extrusionOk="0" h="10537060" w="7452575">
                <a:moveTo>
                  <a:pt x="0" y="0"/>
                </a:moveTo>
                <a:lnTo>
                  <a:pt x="7452576" y="0"/>
                </a:lnTo>
                <a:lnTo>
                  <a:pt x="7452576" y="10537060"/>
                </a:lnTo>
                <a:lnTo>
                  <a:pt x="0" y="1053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2" name="Google Shape;1242;p21"/>
          <p:cNvSpPr/>
          <p:nvPr/>
        </p:nvSpPr>
        <p:spPr>
          <a:xfrm>
            <a:off x="2611443" y="1204558"/>
            <a:ext cx="7315200" cy="1449740"/>
          </a:xfrm>
          <a:custGeom>
            <a:rect b="b" l="l" r="r" t="t"/>
            <a:pathLst>
              <a:path extrusionOk="0" h="1449740" w="7315200">
                <a:moveTo>
                  <a:pt x="0" y="0"/>
                </a:moveTo>
                <a:lnTo>
                  <a:pt x="7315200" y="0"/>
                </a:lnTo>
                <a:lnTo>
                  <a:pt x="7315200" y="1449740"/>
                </a:lnTo>
                <a:lnTo>
                  <a:pt x="0" y="1449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3" name="Google Shape;1243;p21"/>
          <p:cNvSpPr txBox="1"/>
          <p:nvPr/>
        </p:nvSpPr>
        <p:spPr>
          <a:xfrm>
            <a:off x="2611443" y="1329951"/>
            <a:ext cx="4949813" cy="1084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2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Let's Try!</a:t>
            </a:r>
            <a:endParaRPr/>
          </a:p>
        </p:txBody>
      </p:sp>
      <p:sp>
        <p:nvSpPr>
          <p:cNvPr id="1244" name="Google Shape;1244;p21"/>
          <p:cNvSpPr txBox="1"/>
          <p:nvPr/>
        </p:nvSpPr>
        <p:spPr>
          <a:xfrm>
            <a:off x="3227930" y="2955029"/>
            <a:ext cx="3716839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Read the sentences on the right and decide which verb matches the number of the subject correctly.</a:t>
            </a:r>
            <a:endParaRPr/>
          </a:p>
        </p:txBody>
      </p:sp>
      <p:sp>
        <p:nvSpPr>
          <p:cNvPr id="1245" name="Google Shape;1245;p21"/>
          <p:cNvSpPr txBox="1"/>
          <p:nvPr/>
        </p:nvSpPr>
        <p:spPr>
          <a:xfrm>
            <a:off x="9144000" y="2945504"/>
            <a:ext cx="8115300" cy="6149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1004" lvl="1" marL="84200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899"/>
              <a:buFont typeface="Arial"/>
              <a:buAutoNum type="arabicPeriod"/>
            </a:pPr>
            <a:r>
              <a:rPr b="0" i="0" lang="en-US" sz="38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The binoculars (is, are) dirty, so it's hard to use them.</a:t>
            </a:r>
            <a:endParaRPr/>
          </a:p>
          <a:p>
            <a:pPr indent="-421004" lvl="1" marL="84200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899"/>
              <a:buFont typeface="Arial"/>
              <a:buAutoNum type="arabicPeriod"/>
            </a:pPr>
            <a:r>
              <a:rPr b="0" i="0" lang="en-US" sz="38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The news (starts, start) at 8 in the evening.</a:t>
            </a:r>
            <a:endParaRPr/>
          </a:p>
          <a:p>
            <a:pPr indent="-421004" lvl="1" marL="84200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899"/>
              <a:buFont typeface="Arial"/>
              <a:buAutoNum type="arabicPeriod"/>
            </a:pPr>
            <a:r>
              <a:rPr b="0" i="0" lang="en-US" sz="38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The scissors (needs, need) shaping. Shorts (is, are) not allowed in the building.</a:t>
            </a:r>
            <a:endParaRPr/>
          </a:p>
          <a:p>
            <a:pPr indent="-421004" lvl="1" marL="84200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899"/>
              <a:buFont typeface="Arial"/>
              <a:buAutoNum type="arabicPeriod"/>
            </a:pPr>
            <a:r>
              <a:rPr b="0" i="0" lang="en-US" sz="38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Measles (spreads, spread) quicker than expected.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7073"/>
        </a:solidFill>
      </p:bgPr>
    </p:bg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22"/>
          <p:cNvGrpSpPr/>
          <p:nvPr/>
        </p:nvGrpSpPr>
        <p:grpSpPr>
          <a:xfrm>
            <a:off x="2145002" y="767800"/>
            <a:ext cx="15382473" cy="8027660"/>
            <a:chOff x="0" y="-38100"/>
            <a:chExt cx="4051351" cy="2114281"/>
          </a:xfrm>
        </p:grpSpPr>
        <p:sp>
          <p:nvSpPr>
            <p:cNvPr id="1251" name="Google Shape;1251;p22"/>
            <p:cNvSpPr/>
            <p:nvPr/>
          </p:nvSpPr>
          <p:spPr>
            <a:xfrm>
              <a:off x="0" y="0"/>
              <a:ext cx="4051351" cy="2076181"/>
            </a:xfrm>
            <a:custGeom>
              <a:rect b="b" l="l" r="r" t="t"/>
              <a:pathLst>
                <a:path extrusionOk="0" h="2076181" w="4051351">
                  <a:moveTo>
                    <a:pt x="25668" y="0"/>
                  </a:moveTo>
                  <a:lnTo>
                    <a:pt x="4025683" y="0"/>
                  </a:lnTo>
                  <a:cubicBezTo>
                    <a:pt x="4039859" y="0"/>
                    <a:pt x="4051351" y="11492"/>
                    <a:pt x="4051351" y="25668"/>
                  </a:cubicBezTo>
                  <a:lnTo>
                    <a:pt x="4051351" y="2050513"/>
                  </a:lnTo>
                  <a:cubicBezTo>
                    <a:pt x="4051351" y="2064689"/>
                    <a:pt x="4039859" y="2076181"/>
                    <a:pt x="4025683" y="2076181"/>
                  </a:cubicBezTo>
                  <a:lnTo>
                    <a:pt x="25668" y="2076181"/>
                  </a:lnTo>
                  <a:cubicBezTo>
                    <a:pt x="18860" y="2076181"/>
                    <a:pt x="12332" y="2073476"/>
                    <a:pt x="7518" y="2068663"/>
                  </a:cubicBezTo>
                  <a:cubicBezTo>
                    <a:pt x="2704" y="2063849"/>
                    <a:pt x="0" y="2057320"/>
                    <a:pt x="0" y="2050513"/>
                  </a:cubicBezTo>
                  <a:lnTo>
                    <a:pt x="0" y="25668"/>
                  </a:lnTo>
                  <a:cubicBezTo>
                    <a:pt x="0" y="11492"/>
                    <a:pt x="11492" y="0"/>
                    <a:pt x="25668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2"/>
            <p:cNvSpPr txBox="1"/>
            <p:nvPr/>
          </p:nvSpPr>
          <p:spPr>
            <a:xfrm>
              <a:off x="0" y="-38100"/>
              <a:ext cx="4051351" cy="2114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3" name="Google Shape;1253;p22"/>
          <p:cNvSpPr/>
          <p:nvPr/>
        </p:nvSpPr>
        <p:spPr>
          <a:xfrm rot="-1679817">
            <a:off x="78112" y="-254661"/>
            <a:ext cx="1426620" cy="1491891"/>
          </a:xfrm>
          <a:custGeom>
            <a:rect b="b" l="l" r="r" t="t"/>
            <a:pathLst>
              <a:path extrusionOk="0" h="1491891" w="1426620">
                <a:moveTo>
                  <a:pt x="0" y="0"/>
                </a:moveTo>
                <a:lnTo>
                  <a:pt x="1426620" y="0"/>
                </a:lnTo>
                <a:lnTo>
                  <a:pt x="1426620" y="1491891"/>
                </a:lnTo>
                <a:lnTo>
                  <a:pt x="0" y="14918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4" name="Google Shape;1254;p22"/>
          <p:cNvSpPr/>
          <p:nvPr/>
        </p:nvSpPr>
        <p:spPr>
          <a:xfrm>
            <a:off x="15296741" y="9258300"/>
            <a:ext cx="2991259" cy="1491891"/>
          </a:xfrm>
          <a:custGeom>
            <a:rect b="b" l="l" r="r" t="t"/>
            <a:pathLst>
              <a:path extrusionOk="0" h="1491891" w="2991259">
                <a:moveTo>
                  <a:pt x="0" y="0"/>
                </a:moveTo>
                <a:lnTo>
                  <a:pt x="2991259" y="0"/>
                </a:lnTo>
                <a:lnTo>
                  <a:pt x="2991259" y="1491891"/>
                </a:lnTo>
                <a:lnTo>
                  <a:pt x="0" y="14918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5" name="Google Shape;1255;p22"/>
          <p:cNvSpPr/>
          <p:nvPr/>
        </p:nvSpPr>
        <p:spPr>
          <a:xfrm rot="10800000">
            <a:off x="10972800" y="-239683"/>
            <a:ext cx="7315200" cy="1152144"/>
          </a:xfrm>
          <a:custGeom>
            <a:rect b="b" l="l" r="r" t="t"/>
            <a:pathLst>
              <a:path extrusionOk="0" h="1152144" w="7315200">
                <a:moveTo>
                  <a:pt x="0" y="0"/>
                </a:moveTo>
                <a:lnTo>
                  <a:pt x="7315200" y="0"/>
                </a:lnTo>
                <a:lnTo>
                  <a:pt x="7315200" y="1152144"/>
                </a:lnTo>
                <a:lnTo>
                  <a:pt x="0" y="1152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6" name="Google Shape;1256;p22"/>
          <p:cNvSpPr txBox="1"/>
          <p:nvPr/>
        </p:nvSpPr>
        <p:spPr>
          <a:xfrm>
            <a:off x="2635257" y="1446679"/>
            <a:ext cx="14892218" cy="6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2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529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5. In sentences beginning with "there is" or "there are," “here is” or “here are” the subject follows the verb. Since "there/here" is not the subject, the verb agrees with what follows the verb.</a:t>
            </a:r>
            <a:endParaRPr/>
          </a:p>
          <a:p>
            <a:pPr indent="0" lvl="0" marL="0" marR="0" rtl="0" algn="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2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2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 There is little administrative support.</a:t>
            </a:r>
            <a:endParaRPr/>
          </a:p>
          <a:p>
            <a:pPr indent="0" lvl="0" marL="0" marR="0" rtl="0" algn="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2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 There are  many factors affecting teacher retention.</a:t>
            </a:r>
            <a:endParaRPr/>
          </a:p>
        </p:txBody>
      </p:sp>
      <p:sp>
        <p:nvSpPr>
          <p:cNvPr id="1257" name="Google Shape;1257;p22"/>
          <p:cNvSpPr/>
          <p:nvPr/>
        </p:nvSpPr>
        <p:spPr>
          <a:xfrm>
            <a:off x="-262594" y="6172200"/>
            <a:ext cx="4815191" cy="4114800"/>
          </a:xfrm>
          <a:custGeom>
            <a:rect b="b" l="l" r="r" t="t"/>
            <a:pathLst>
              <a:path extrusionOk="0" h="4114800" w="4815191">
                <a:moveTo>
                  <a:pt x="0" y="0"/>
                </a:moveTo>
                <a:lnTo>
                  <a:pt x="4815192" y="0"/>
                </a:lnTo>
                <a:lnTo>
                  <a:pt x="48151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2" name="Google Shape;1262;p23"/>
          <p:cNvGrpSpPr/>
          <p:nvPr/>
        </p:nvGrpSpPr>
        <p:grpSpPr>
          <a:xfrm>
            <a:off x="-71" y="-232141"/>
            <a:ext cx="18288143" cy="10751281"/>
            <a:chOff x="0" y="0"/>
            <a:chExt cx="24384191" cy="14335042"/>
          </a:xfrm>
        </p:grpSpPr>
        <p:sp>
          <p:nvSpPr>
            <p:cNvPr id="1263" name="Google Shape;1263;p23"/>
            <p:cNvSpPr/>
            <p:nvPr/>
          </p:nvSpPr>
          <p:spPr>
            <a:xfrm>
              <a:off x="64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64" name="Google Shape;1264;p23"/>
            <p:cNvSpPr/>
            <p:nvPr/>
          </p:nvSpPr>
          <p:spPr>
            <a:xfrm flipH="1">
              <a:off x="202440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65" name="Google Shape;1265;p23"/>
            <p:cNvSpPr/>
            <p:nvPr/>
          </p:nvSpPr>
          <p:spPr>
            <a:xfrm>
              <a:off x="4030356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66" name="Google Shape;1266;p23"/>
            <p:cNvSpPr/>
            <p:nvPr/>
          </p:nvSpPr>
          <p:spPr>
            <a:xfrm flipH="1">
              <a:off x="605469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67" name="Google Shape;1267;p23"/>
            <p:cNvSpPr/>
            <p:nvPr/>
          </p:nvSpPr>
          <p:spPr>
            <a:xfrm>
              <a:off x="805898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68" name="Google Shape;1268;p23"/>
            <p:cNvSpPr/>
            <p:nvPr/>
          </p:nvSpPr>
          <p:spPr>
            <a:xfrm flipH="1">
              <a:off x="1008333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69" name="Google Shape;1269;p23"/>
            <p:cNvSpPr/>
            <p:nvPr/>
          </p:nvSpPr>
          <p:spPr>
            <a:xfrm>
              <a:off x="12089282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70" name="Google Shape;1270;p23"/>
            <p:cNvSpPr/>
            <p:nvPr/>
          </p:nvSpPr>
          <p:spPr>
            <a:xfrm flipH="1">
              <a:off x="14113625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71" name="Google Shape;1271;p23"/>
            <p:cNvSpPr/>
            <p:nvPr/>
          </p:nvSpPr>
          <p:spPr>
            <a:xfrm>
              <a:off x="1607911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72" name="Google Shape;1272;p23"/>
            <p:cNvSpPr/>
            <p:nvPr/>
          </p:nvSpPr>
          <p:spPr>
            <a:xfrm flipH="1">
              <a:off x="18103460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73" name="Google Shape;1273;p23"/>
            <p:cNvSpPr/>
            <p:nvPr/>
          </p:nvSpPr>
          <p:spPr>
            <a:xfrm>
              <a:off x="2010940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74" name="Google Shape;1274;p23"/>
            <p:cNvSpPr/>
            <p:nvPr/>
          </p:nvSpPr>
          <p:spPr>
            <a:xfrm flipH="1">
              <a:off x="2213375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75" name="Google Shape;1275;p23"/>
            <p:cNvSpPr/>
            <p:nvPr/>
          </p:nvSpPr>
          <p:spPr>
            <a:xfrm rot="10800000">
              <a:off x="22133753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76" name="Google Shape;1276;p23"/>
            <p:cNvSpPr/>
            <p:nvPr/>
          </p:nvSpPr>
          <p:spPr>
            <a:xfrm flipH="1" rot="10800000">
              <a:off x="2010940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77" name="Google Shape;1277;p23"/>
            <p:cNvSpPr/>
            <p:nvPr/>
          </p:nvSpPr>
          <p:spPr>
            <a:xfrm flipH="1" rot="10800000">
              <a:off x="1607911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78" name="Google Shape;1278;p23"/>
            <p:cNvSpPr/>
            <p:nvPr/>
          </p:nvSpPr>
          <p:spPr>
            <a:xfrm rot="10800000">
              <a:off x="14126325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79" name="Google Shape;1279;p23"/>
            <p:cNvSpPr/>
            <p:nvPr/>
          </p:nvSpPr>
          <p:spPr>
            <a:xfrm flipH="1" rot="10800000">
              <a:off x="12101982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80" name="Google Shape;1280;p23"/>
            <p:cNvSpPr/>
            <p:nvPr/>
          </p:nvSpPr>
          <p:spPr>
            <a:xfrm rot="10800000">
              <a:off x="1008307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81" name="Google Shape;1281;p23"/>
            <p:cNvSpPr/>
            <p:nvPr/>
          </p:nvSpPr>
          <p:spPr>
            <a:xfrm flipH="1" rot="10800000">
              <a:off x="805873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82" name="Google Shape;1282;p23"/>
            <p:cNvSpPr/>
            <p:nvPr/>
          </p:nvSpPr>
          <p:spPr>
            <a:xfrm rot="10800000">
              <a:off x="605469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83" name="Google Shape;1283;p23"/>
            <p:cNvSpPr/>
            <p:nvPr/>
          </p:nvSpPr>
          <p:spPr>
            <a:xfrm flipH="1" rot="10800000">
              <a:off x="4030356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84" name="Google Shape;1284;p23"/>
            <p:cNvSpPr/>
            <p:nvPr/>
          </p:nvSpPr>
          <p:spPr>
            <a:xfrm rot="10800000">
              <a:off x="202440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85" name="Google Shape;1285;p23"/>
            <p:cNvSpPr/>
            <p:nvPr/>
          </p:nvSpPr>
          <p:spPr>
            <a:xfrm flipH="1" rot="10800000">
              <a:off x="6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0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0" y="2250311"/>
                  </a:lnTo>
                  <a:lnTo>
                    <a:pt x="225031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86" name="Google Shape;1286;p23"/>
            <p:cNvSpPr/>
            <p:nvPr/>
          </p:nvSpPr>
          <p:spPr>
            <a:xfrm>
              <a:off x="12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87" name="Google Shape;1287;p23"/>
            <p:cNvSpPr/>
            <p:nvPr/>
          </p:nvSpPr>
          <p:spPr>
            <a:xfrm flipH="1">
              <a:off x="2024471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88" name="Google Shape;1288;p23"/>
            <p:cNvSpPr/>
            <p:nvPr/>
          </p:nvSpPr>
          <p:spPr>
            <a:xfrm>
              <a:off x="403041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89" name="Google Shape;1289;p23"/>
            <p:cNvSpPr/>
            <p:nvPr/>
          </p:nvSpPr>
          <p:spPr>
            <a:xfrm flipH="1">
              <a:off x="605476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90" name="Google Shape;1290;p23"/>
            <p:cNvSpPr/>
            <p:nvPr/>
          </p:nvSpPr>
          <p:spPr>
            <a:xfrm>
              <a:off x="805905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91" name="Google Shape;1291;p23"/>
            <p:cNvSpPr/>
            <p:nvPr/>
          </p:nvSpPr>
          <p:spPr>
            <a:xfrm flipH="1">
              <a:off x="18103524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92" name="Google Shape;1292;p23"/>
            <p:cNvSpPr/>
            <p:nvPr/>
          </p:nvSpPr>
          <p:spPr>
            <a:xfrm>
              <a:off x="20109472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93" name="Google Shape;1293;p23"/>
            <p:cNvSpPr/>
            <p:nvPr/>
          </p:nvSpPr>
          <p:spPr>
            <a:xfrm flipH="1">
              <a:off x="22133816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94" name="Google Shape;1294;p23"/>
            <p:cNvSpPr/>
            <p:nvPr/>
          </p:nvSpPr>
          <p:spPr>
            <a:xfrm rot="10800000">
              <a:off x="2213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95" name="Google Shape;1295;p23"/>
            <p:cNvSpPr/>
            <p:nvPr/>
          </p:nvSpPr>
          <p:spPr>
            <a:xfrm flipH="1" rot="10800000">
              <a:off x="20109345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96" name="Google Shape;1296;p23"/>
            <p:cNvSpPr/>
            <p:nvPr/>
          </p:nvSpPr>
          <p:spPr>
            <a:xfrm rot="10800000">
              <a:off x="1008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97" name="Google Shape;1297;p23"/>
            <p:cNvSpPr/>
            <p:nvPr/>
          </p:nvSpPr>
          <p:spPr>
            <a:xfrm flipH="1" rot="10800000">
              <a:off x="8072908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98" name="Google Shape;1298;p23"/>
            <p:cNvSpPr/>
            <p:nvPr/>
          </p:nvSpPr>
          <p:spPr>
            <a:xfrm rot="10800000">
              <a:off x="6054636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99" name="Google Shape;1299;p23"/>
            <p:cNvSpPr/>
            <p:nvPr/>
          </p:nvSpPr>
          <p:spPr>
            <a:xfrm flipH="1" rot="10800000">
              <a:off x="403029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00" name="Google Shape;1300;p23"/>
            <p:cNvSpPr/>
            <p:nvPr/>
          </p:nvSpPr>
          <p:spPr>
            <a:xfrm rot="10800000">
              <a:off x="2024344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01" name="Google Shape;1301;p23"/>
            <p:cNvSpPr/>
            <p:nvPr/>
          </p:nvSpPr>
          <p:spPr>
            <a:xfrm flipH="1" rot="10800000">
              <a:off x="0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02" name="Google Shape;1302;p23"/>
            <p:cNvSpPr/>
            <p:nvPr/>
          </p:nvSpPr>
          <p:spPr>
            <a:xfrm>
              <a:off x="64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03" name="Google Shape;1303;p23"/>
            <p:cNvSpPr/>
            <p:nvPr/>
          </p:nvSpPr>
          <p:spPr>
            <a:xfrm flipH="1">
              <a:off x="202440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04" name="Google Shape;1304;p23"/>
            <p:cNvSpPr/>
            <p:nvPr/>
          </p:nvSpPr>
          <p:spPr>
            <a:xfrm>
              <a:off x="4030356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05" name="Google Shape;1305;p23"/>
            <p:cNvSpPr/>
            <p:nvPr/>
          </p:nvSpPr>
          <p:spPr>
            <a:xfrm flipH="1">
              <a:off x="605469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06" name="Google Shape;1306;p23"/>
            <p:cNvSpPr/>
            <p:nvPr/>
          </p:nvSpPr>
          <p:spPr>
            <a:xfrm flipH="1">
              <a:off x="18103460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07" name="Google Shape;1307;p23"/>
            <p:cNvSpPr/>
            <p:nvPr/>
          </p:nvSpPr>
          <p:spPr>
            <a:xfrm>
              <a:off x="2010940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08" name="Google Shape;1308;p23"/>
            <p:cNvSpPr/>
            <p:nvPr/>
          </p:nvSpPr>
          <p:spPr>
            <a:xfrm flipH="1">
              <a:off x="22133753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09" name="Google Shape;1309;p23"/>
            <p:cNvSpPr/>
            <p:nvPr/>
          </p:nvSpPr>
          <p:spPr>
            <a:xfrm>
              <a:off x="8072908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10" name="Google Shape;1310;p23"/>
            <p:cNvSpPr/>
            <p:nvPr/>
          </p:nvSpPr>
          <p:spPr>
            <a:xfrm flipH="1">
              <a:off x="1008339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11" name="Google Shape;1311;p23"/>
            <p:cNvSpPr/>
            <p:nvPr/>
          </p:nvSpPr>
          <p:spPr>
            <a:xfrm>
              <a:off x="12089345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12" name="Google Shape;1312;p23"/>
            <p:cNvSpPr/>
            <p:nvPr/>
          </p:nvSpPr>
          <p:spPr>
            <a:xfrm flipH="1">
              <a:off x="1411368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13" name="Google Shape;1313;p23"/>
            <p:cNvSpPr/>
            <p:nvPr/>
          </p:nvSpPr>
          <p:spPr>
            <a:xfrm>
              <a:off x="16079180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14" name="Google Shape;1314;p23"/>
            <p:cNvSpPr/>
            <p:nvPr/>
          </p:nvSpPr>
          <p:spPr>
            <a:xfrm flipH="1" rot="10800000">
              <a:off x="16079053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15" name="Google Shape;1315;p23"/>
            <p:cNvSpPr/>
            <p:nvPr/>
          </p:nvSpPr>
          <p:spPr>
            <a:xfrm rot="10800000">
              <a:off x="1411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16" name="Google Shape;1316;p23"/>
            <p:cNvSpPr/>
            <p:nvPr/>
          </p:nvSpPr>
          <p:spPr>
            <a:xfrm flipH="1" rot="10800000">
              <a:off x="1210198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17" name="Google Shape;1317;p23"/>
            <p:cNvSpPr/>
            <p:nvPr/>
          </p:nvSpPr>
          <p:spPr>
            <a:xfrm>
              <a:off x="12101982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18" name="Google Shape;1318;p23"/>
            <p:cNvSpPr/>
            <p:nvPr/>
          </p:nvSpPr>
          <p:spPr>
            <a:xfrm flipH="1">
              <a:off x="1411368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19" name="Google Shape;1319;p23"/>
            <p:cNvSpPr/>
            <p:nvPr/>
          </p:nvSpPr>
          <p:spPr>
            <a:xfrm>
              <a:off x="1606615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20" name="Google Shape;1320;p23"/>
            <p:cNvSpPr/>
            <p:nvPr/>
          </p:nvSpPr>
          <p:spPr>
            <a:xfrm rot="10800000">
              <a:off x="1810346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21" name="Google Shape;1321;p23"/>
            <p:cNvSpPr/>
            <p:nvPr/>
          </p:nvSpPr>
          <p:spPr>
            <a:xfrm rot="10800000">
              <a:off x="1810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22" name="Google Shape;1322;p23"/>
            <p:cNvSpPr/>
            <p:nvPr/>
          </p:nvSpPr>
          <p:spPr>
            <a:xfrm flipH="1">
              <a:off x="1008339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23" name="Google Shape;1323;p23"/>
            <p:cNvSpPr/>
            <p:nvPr/>
          </p:nvSpPr>
          <p:spPr>
            <a:xfrm rot="10800000">
              <a:off x="2213381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24" name="Google Shape;1324;p23"/>
            <p:cNvSpPr/>
            <p:nvPr/>
          </p:nvSpPr>
          <p:spPr>
            <a:xfrm flipH="1" rot="10800000">
              <a:off x="2010947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25" name="Google Shape;1325;p23"/>
            <p:cNvSpPr/>
            <p:nvPr/>
          </p:nvSpPr>
          <p:spPr>
            <a:xfrm rot="10800000">
              <a:off x="1008339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26" name="Google Shape;1326;p23"/>
            <p:cNvSpPr/>
            <p:nvPr/>
          </p:nvSpPr>
          <p:spPr>
            <a:xfrm flipH="1" rot="10800000">
              <a:off x="80729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27" name="Google Shape;1327;p23"/>
            <p:cNvSpPr/>
            <p:nvPr/>
          </p:nvSpPr>
          <p:spPr>
            <a:xfrm rot="10800000">
              <a:off x="605463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28" name="Google Shape;1328;p23"/>
            <p:cNvSpPr/>
            <p:nvPr/>
          </p:nvSpPr>
          <p:spPr>
            <a:xfrm flipH="1" rot="10800000">
              <a:off x="4030419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29" name="Google Shape;1329;p23"/>
            <p:cNvSpPr/>
            <p:nvPr/>
          </p:nvSpPr>
          <p:spPr>
            <a:xfrm rot="10800000">
              <a:off x="2024471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30" name="Google Shape;1330;p23"/>
            <p:cNvSpPr/>
            <p:nvPr/>
          </p:nvSpPr>
          <p:spPr>
            <a:xfrm flipH="1" rot="10800000">
              <a:off x="12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31" name="Google Shape;1331;p23"/>
            <p:cNvSpPr/>
            <p:nvPr/>
          </p:nvSpPr>
          <p:spPr>
            <a:xfrm>
              <a:off x="19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32" name="Google Shape;1332;p23"/>
            <p:cNvSpPr/>
            <p:nvPr/>
          </p:nvSpPr>
          <p:spPr>
            <a:xfrm flipH="1">
              <a:off x="2024534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33" name="Google Shape;1333;p23"/>
            <p:cNvSpPr/>
            <p:nvPr/>
          </p:nvSpPr>
          <p:spPr>
            <a:xfrm>
              <a:off x="4030483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34" name="Google Shape;1334;p23"/>
            <p:cNvSpPr/>
            <p:nvPr/>
          </p:nvSpPr>
          <p:spPr>
            <a:xfrm flipH="1">
              <a:off x="605482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35" name="Google Shape;1335;p23"/>
            <p:cNvSpPr/>
            <p:nvPr/>
          </p:nvSpPr>
          <p:spPr>
            <a:xfrm flipH="1">
              <a:off x="1809050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36" name="Google Shape;1336;p23"/>
            <p:cNvSpPr/>
            <p:nvPr/>
          </p:nvSpPr>
          <p:spPr>
            <a:xfrm>
              <a:off x="2010953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37" name="Google Shape;1337;p23"/>
            <p:cNvSpPr/>
            <p:nvPr/>
          </p:nvSpPr>
          <p:spPr>
            <a:xfrm flipH="1">
              <a:off x="22133880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38" name="Google Shape;1338;p23"/>
            <p:cNvSpPr/>
            <p:nvPr/>
          </p:nvSpPr>
          <p:spPr>
            <a:xfrm>
              <a:off x="80729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39" name="Google Shape;1339;p23"/>
            <p:cNvSpPr/>
            <p:nvPr/>
          </p:nvSpPr>
          <p:spPr>
            <a:xfrm flipH="1">
              <a:off x="1008339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40" name="Google Shape;1340;p23"/>
            <p:cNvSpPr/>
            <p:nvPr/>
          </p:nvSpPr>
          <p:spPr>
            <a:xfrm flipH="1" rot="10800000">
              <a:off x="16079180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41" name="Google Shape;1341;p23"/>
            <p:cNvSpPr/>
            <p:nvPr/>
          </p:nvSpPr>
          <p:spPr>
            <a:xfrm rot="10800000">
              <a:off x="141117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42" name="Google Shape;1342;p23"/>
            <p:cNvSpPr/>
            <p:nvPr/>
          </p:nvSpPr>
          <p:spPr>
            <a:xfrm flipH="1" rot="10800000">
              <a:off x="1210198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43" name="Google Shape;1343;p23"/>
            <p:cNvSpPr/>
            <p:nvPr/>
          </p:nvSpPr>
          <p:spPr>
            <a:xfrm>
              <a:off x="12089345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44" name="Google Shape;1344;p23"/>
            <p:cNvSpPr/>
            <p:nvPr/>
          </p:nvSpPr>
          <p:spPr>
            <a:xfrm flipH="1">
              <a:off x="141117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45" name="Google Shape;1345;p23"/>
            <p:cNvSpPr/>
            <p:nvPr/>
          </p:nvSpPr>
          <p:spPr>
            <a:xfrm>
              <a:off x="1606615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46" name="Google Shape;1346;p23"/>
            <p:cNvSpPr/>
            <p:nvPr/>
          </p:nvSpPr>
          <p:spPr>
            <a:xfrm rot="10800000">
              <a:off x="18103524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347" name="Google Shape;1347;p23"/>
          <p:cNvSpPr/>
          <p:nvPr/>
        </p:nvSpPr>
        <p:spPr>
          <a:xfrm>
            <a:off x="1360062" y="-125030"/>
            <a:ext cx="7452575" cy="10537060"/>
          </a:xfrm>
          <a:custGeom>
            <a:rect b="b" l="l" r="r" t="t"/>
            <a:pathLst>
              <a:path extrusionOk="0" h="10537060" w="7452575">
                <a:moveTo>
                  <a:pt x="0" y="0"/>
                </a:moveTo>
                <a:lnTo>
                  <a:pt x="7452576" y="0"/>
                </a:lnTo>
                <a:lnTo>
                  <a:pt x="7452576" y="10537060"/>
                </a:lnTo>
                <a:lnTo>
                  <a:pt x="0" y="1053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8" name="Google Shape;1348;p23"/>
          <p:cNvSpPr/>
          <p:nvPr/>
        </p:nvSpPr>
        <p:spPr>
          <a:xfrm>
            <a:off x="2611443" y="1204558"/>
            <a:ext cx="7315200" cy="1449740"/>
          </a:xfrm>
          <a:custGeom>
            <a:rect b="b" l="l" r="r" t="t"/>
            <a:pathLst>
              <a:path extrusionOk="0" h="1449740" w="7315200">
                <a:moveTo>
                  <a:pt x="0" y="0"/>
                </a:moveTo>
                <a:lnTo>
                  <a:pt x="7315200" y="0"/>
                </a:lnTo>
                <a:lnTo>
                  <a:pt x="7315200" y="1449740"/>
                </a:lnTo>
                <a:lnTo>
                  <a:pt x="0" y="1449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9" name="Google Shape;1349;p23"/>
          <p:cNvSpPr txBox="1"/>
          <p:nvPr/>
        </p:nvSpPr>
        <p:spPr>
          <a:xfrm>
            <a:off x="2611443" y="1329951"/>
            <a:ext cx="4949813" cy="1084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2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Let's Try!</a:t>
            </a:r>
            <a:endParaRPr/>
          </a:p>
        </p:txBody>
      </p:sp>
      <p:sp>
        <p:nvSpPr>
          <p:cNvPr id="1350" name="Google Shape;1350;p23"/>
          <p:cNvSpPr txBox="1"/>
          <p:nvPr/>
        </p:nvSpPr>
        <p:spPr>
          <a:xfrm>
            <a:off x="3227930" y="2955029"/>
            <a:ext cx="3716839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Read the sentences on the right and decide which verb matches the number of the subject correctly.</a:t>
            </a:r>
            <a:endParaRPr/>
          </a:p>
        </p:txBody>
      </p:sp>
      <p:sp>
        <p:nvSpPr>
          <p:cNvPr id="1351" name="Google Shape;1351;p23"/>
          <p:cNvSpPr txBox="1"/>
          <p:nvPr/>
        </p:nvSpPr>
        <p:spPr>
          <a:xfrm>
            <a:off x="9144000" y="2955029"/>
            <a:ext cx="8115300" cy="630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999"/>
              <a:buFont typeface="Arial"/>
              <a:buAutoNum type="arabicPeriod"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Here (is, are) the mail today.</a:t>
            </a:r>
            <a:endParaRPr/>
          </a:p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999"/>
              <a:buFont typeface="Arial"/>
              <a:buAutoNum type="arabicPeriod"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There (is, are) chocolates in the fridge.</a:t>
            </a:r>
            <a:endParaRPr/>
          </a:p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999"/>
              <a:buFont typeface="Arial"/>
              <a:buAutoNum type="arabicPeriod"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There (was, were) a haunted house near the road.</a:t>
            </a:r>
            <a:endParaRPr/>
          </a:p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999"/>
              <a:buFont typeface="Arial"/>
              <a:buAutoNum type="arabicPeriod"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Here (is, are) the answer to your question from yesterday.</a:t>
            </a:r>
            <a:endParaRPr/>
          </a:p>
          <a:p>
            <a:pPr indent="-431799" lvl="1" marL="863597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3999"/>
              <a:buFont typeface="Arial"/>
              <a:buAutoNum type="arabicPeriod"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There (was, were) parents in the hallway a while ago.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C1B8"/>
        </a:solidFill>
      </p:bgPr>
    </p:bg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4"/>
          <p:cNvSpPr/>
          <p:nvPr/>
        </p:nvSpPr>
        <p:spPr>
          <a:xfrm>
            <a:off x="427935" y="1028700"/>
            <a:ext cx="2724797" cy="2849461"/>
          </a:xfrm>
          <a:custGeom>
            <a:rect b="b" l="l" r="r" t="t"/>
            <a:pathLst>
              <a:path extrusionOk="0" h="2849461" w="2724797">
                <a:moveTo>
                  <a:pt x="0" y="0"/>
                </a:moveTo>
                <a:lnTo>
                  <a:pt x="2724798" y="0"/>
                </a:lnTo>
                <a:lnTo>
                  <a:pt x="2724798" y="2849461"/>
                </a:lnTo>
                <a:lnTo>
                  <a:pt x="0" y="28494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7" name="Google Shape;1357;p24"/>
          <p:cNvSpPr/>
          <p:nvPr/>
        </p:nvSpPr>
        <p:spPr>
          <a:xfrm>
            <a:off x="4051117" y="8670449"/>
            <a:ext cx="2921000" cy="1175702"/>
          </a:xfrm>
          <a:custGeom>
            <a:rect b="b" l="l" r="r" t="t"/>
            <a:pathLst>
              <a:path extrusionOk="0" h="1175702" w="2921000">
                <a:moveTo>
                  <a:pt x="0" y="0"/>
                </a:moveTo>
                <a:lnTo>
                  <a:pt x="2921000" y="0"/>
                </a:lnTo>
                <a:lnTo>
                  <a:pt x="2921000" y="1175702"/>
                </a:lnTo>
                <a:lnTo>
                  <a:pt x="0" y="11757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8" name="Google Shape;1358;p24"/>
          <p:cNvSpPr/>
          <p:nvPr/>
        </p:nvSpPr>
        <p:spPr>
          <a:xfrm>
            <a:off x="14065217" y="6344473"/>
            <a:ext cx="3942648" cy="3873651"/>
          </a:xfrm>
          <a:custGeom>
            <a:rect b="b" l="l" r="r" t="t"/>
            <a:pathLst>
              <a:path extrusionOk="0" h="3873651" w="3942648">
                <a:moveTo>
                  <a:pt x="0" y="0"/>
                </a:moveTo>
                <a:lnTo>
                  <a:pt x="3942648" y="0"/>
                </a:lnTo>
                <a:lnTo>
                  <a:pt x="3942648" y="3873652"/>
                </a:lnTo>
                <a:lnTo>
                  <a:pt x="0" y="3873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9" name="Google Shape;1359;p24"/>
          <p:cNvSpPr/>
          <p:nvPr/>
        </p:nvSpPr>
        <p:spPr>
          <a:xfrm>
            <a:off x="8200641" y="768936"/>
            <a:ext cx="7835900" cy="1234154"/>
          </a:xfrm>
          <a:custGeom>
            <a:rect b="b" l="l" r="r" t="t"/>
            <a:pathLst>
              <a:path extrusionOk="0" h="1234154" w="7835900">
                <a:moveTo>
                  <a:pt x="0" y="0"/>
                </a:moveTo>
                <a:lnTo>
                  <a:pt x="7835900" y="0"/>
                </a:lnTo>
                <a:lnTo>
                  <a:pt x="7835900" y="1234154"/>
                </a:lnTo>
                <a:lnTo>
                  <a:pt x="0" y="1234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60" name="Google Shape;1360;p24"/>
          <p:cNvGrpSpPr/>
          <p:nvPr/>
        </p:nvGrpSpPr>
        <p:grpSpPr>
          <a:xfrm>
            <a:off x="1524000" y="1440014"/>
            <a:ext cx="15240000" cy="7818285"/>
            <a:chOff x="0" y="-38100"/>
            <a:chExt cx="3155894" cy="1085216"/>
          </a:xfrm>
        </p:grpSpPr>
        <p:sp>
          <p:nvSpPr>
            <p:cNvPr id="1361" name="Google Shape;1361;p24"/>
            <p:cNvSpPr/>
            <p:nvPr/>
          </p:nvSpPr>
          <p:spPr>
            <a:xfrm>
              <a:off x="0" y="0"/>
              <a:ext cx="3155894" cy="1047116"/>
            </a:xfrm>
            <a:custGeom>
              <a:rect b="b" l="l" r="r" t="t"/>
              <a:pathLst>
                <a:path extrusionOk="0" h="1047116" w="3155894">
                  <a:moveTo>
                    <a:pt x="32951" y="0"/>
                  </a:moveTo>
                  <a:lnTo>
                    <a:pt x="3122943" y="0"/>
                  </a:lnTo>
                  <a:cubicBezTo>
                    <a:pt x="3141141" y="0"/>
                    <a:pt x="3155894" y="14753"/>
                    <a:pt x="3155894" y="32951"/>
                  </a:cubicBezTo>
                  <a:lnTo>
                    <a:pt x="3155894" y="1014165"/>
                  </a:lnTo>
                  <a:cubicBezTo>
                    <a:pt x="3155894" y="1032363"/>
                    <a:pt x="3141141" y="1047116"/>
                    <a:pt x="3122943" y="1047116"/>
                  </a:cubicBezTo>
                  <a:lnTo>
                    <a:pt x="32951" y="1047116"/>
                  </a:lnTo>
                  <a:cubicBezTo>
                    <a:pt x="14753" y="1047116"/>
                    <a:pt x="0" y="1032363"/>
                    <a:pt x="0" y="1014165"/>
                  </a:cubicBezTo>
                  <a:lnTo>
                    <a:pt x="0" y="32951"/>
                  </a:lnTo>
                  <a:cubicBezTo>
                    <a:pt x="0" y="14753"/>
                    <a:pt x="14753" y="0"/>
                    <a:pt x="32951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4"/>
            <p:cNvSpPr txBox="1"/>
            <p:nvPr/>
          </p:nvSpPr>
          <p:spPr>
            <a:xfrm>
              <a:off x="0" y="-38100"/>
              <a:ext cx="3155894" cy="1085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3" name="Google Shape;1363;p24"/>
          <p:cNvSpPr txBox="1"/>
          <p:nvPr/>
        </p:nvSpPr>
        <p:spPr>
          <a:xfrm>
            <a:off x="3277423" y="2091168"/>
            <a:ext cx="10709396" cy="2446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Pronoun-Antecedent Agreement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0">
              <a:solidFill>
                <a:srgbClr val="2B47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24"/>
          <p:cNvSpPr txBox="1"/>
          <p:nvPr/>
        </p:nvSpPr>
        <p:spPr>
          <a:xfrm>
            <a:off x="2743200" y="3390900"/>
            <a:ext cx="1329334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Rule: A singular pronoun must replace a singular noun; a plural pronoun must replace a plural noun.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5" name="Google Shape;1365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81300" y="5145339"/>
            <a:ext cx="12725399" cy="256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A595"/>
        </a:solidFill>
      </p:bgPr>
    </p:bg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5"/>
          <p:cNvSpPr/>
          <p:nvPr/>
        </p:nvSpPr>
        <p:spPr>
          <a:xfrm>
            <a:off x="427935" y="1028700"/>
            <a:ext cx="2724797" cy="2849461"/>
          </a:xfrm>
          <a:custGeom>
            <a:rect b="b" l="l" r="r" t="t"/>
            <a:pathLst>
              <a:path extrusionOk="0" h="2849461" w="2724797">
                <a:moveTo>
                  <a:pt x="0" y="0"/>
                </a:moveTo>
                <a:lnTo>
                  <a:pt x="2724798" y="0"/>
                </a:lnTo>
                <a:lnTo>
                  <a:pt x="2724798" y="2849461"/>
                </a:lnTo>
                <a:lnTo>
                  <a:pt x="0" y="28494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1" name="Google Shape;1371;p25"/>
          <p:cNvSpPr/>
          <p:nvPr/>
        </p:nvSpPr>
        <p:spPr>
          <a:xfrm>
            <a:off x="4051117" y="8670449"/>
            <a:ext cx="2921000" cy="1175702"/>
          </a:xfrm>
          <a:custGeom>
            <a:rect b="b" l="l" r="r" t="t"/>
            <a:pathLst>
              <a:path extrusionOk="0" h="1175702" w="2921000">
                <a:moveTo>
                  <a:pt x="0" y="0"/>
                </a:moveTo>
                <a:lnTo>
                  <a:pt x="2921000" y="0"/>
                </a:lnTo>
                <a:lnTo>
                  <a:pt x="2921000" y="1175702"/>
                </a:lnTo>
                <a:lnTo>
                  <a:pt x="0" y="11757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2" name="Google Shape;1372;p25"/>
          <p:cNvSpPr/>
          <p:nvPr/>
        </p:nvSpPr>
        <p:spPr>
          <a:xfrm>
            <a:off x="14065217" y="6344473"/>
            <a:ext cx="3942648" cy="3873651"/>
          </a:xfrm>
          <a:custGeom>
            <a:rect b="b" l="l" r="r" t="t"/>
            <a:pathLst>
              <a:path extrusionOk="0" h="3873651" w="3942648">
                <a:moveTo>
                  <a:pt x="0" y="0"/>
                </a:moveTo>
                <a:lnTo>
                  <a:pt x="3942648" y="0"/>
                </a:lnTo>
                <a:lnTo>
                  <a:pt x="3942648" y="3873652"/>
                </a:lnTo>
                <a:lnTo>
                  <a:pt x="0" y="3873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3" name="Google Shape;1373;p25"/>
          <p:cNvSpPr/>
          <p:nvPr/>
        </p:nvSpPr>
        <p:spPr>
          <a:xfrm>
            <a:off x="8200641" y="768936"/>
            <a:ext cx="7835900" cy="1234154"/>
          </a:xfrm>
          <a:custGeom>
            <a:rect b="b" l="l" r="r" t="t"/>
            <a:pathLst>
              <a:path extrusionOk="0" h="1234154" w="7835900">
                <a:moveTo>
                  <a:pt x="0" y="0"/>
                </a:moveTo>
                <a:lnTo>
                  <a:pt x="7835900" y="0"/>
                </a:lnTo>
                <a:lnTo>
                  <a:pt x="7835900" y="1234154"/>
                </a:lnTo>
                <a:lnTo>
                  <a:pt x="0" y="1234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74" name="Google Shape;1374;p25"/>
          <p:cNvGrpSpPr/>
          <p:nvPr/>
        </p:nvGrpSpPr>
        <p:grpSpPr>
          <a:xfrm>
            <a:off x="3152733" y="3010954"/>
            <a:ext cx="11982535" cy="4120430"/>
            <a:chOff x="0" y="-38100"/>
            <a:chExt cx="3155894" cy="1085216"/>
          </a:xfrm>
        </p:grpSpPr>
        <p:sp>
          <p:nvSpPr>
            <p:cNvPr id="1375" name="Google Shape;1375;p25"/>
            <p:cNvSpPr/>
            <p:nvPr/>
          </p:nvSpPr>
          <p:spPr>
            <a:xfrm>
              <a:off x="0" y="0"/>
              <a:ext cx="3155894" cy="1047116"/>
            </a:xfrm>
            <a:custGeom>
              <a:rect b="b" l="l" r="r" t="t"/>
              <a:pathLst>
                <a:path extrusionOk="0" h="1047116" w="3155894">
                  <a:moveTo>
                    <a:pt x="32951" y="0"/>
                  </a:moveTo>
                  <a:lnTo>
                    <a:pt x="3122943" y="0"/>
                  </a:lnTo>
                  <a:cubicBezTo>
                    <a:pt x="3141141" y="0"/>
                    <a:pt x="3155894" y="14753"/>
                    <a:pt x="3155894" y="32951"/>
                  </a:cubicBezTo>
                  <a:lnTo>
                    <a:pt x="3155894" y="1014165"/>
                  </a:lnTo>
                  <a:cubicBezTo>
                    <a:pt x="3155894" y="1032363"/>
                    <a:pt x="3141141" y="1047116"/>
                    <a:pt x="3122943" y="1047116"/>
                  </a:cubicBezTo>
                  <a:lnTo>
                    <a:pt x="32951" y="1047116"/>
                  </a:lnTo>
                  <a:cubicBezTo>
                    <a:pt x="14753" y="1047116"/>
                    <a:pt x="0" y="1032363"/>
                    <a:pt x="0" y="1014165"/>
                  </a:cubicBezTo>
                  <a:lnTo>
                    <a:pt x="0" y="32951"/>
                  </a:lnTo>
                  <a:cubicBezTo>
                    <a:pt x="0" y="14753"/>
                    <a:pt x="14753" y="0"/>
                    <a:pt x="32951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5"/>
            <p:cNvSpPr txBox="1"/>
            <p:nvPr/>
          </p:nvSpPr>
          <p:spPr>
            <a:xfrm>
              <a:off x="0" y="-38100"/>
              <a:ext cx="3155894" cy="1085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7" name="Google Shape;1377;p25"/>
          <p:cNvSpPr txBox="1"/>
          <p:nvPr/>
        </p:nvSpPr>
        <p:spPr>
          <a:xfrm>
            <a:off x="4051117" y="3412790"/>
            <a:ext cx="10709396" cy="1569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u="non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Let's Practice!</a:t>
            </a:r>
            <a:endParaRPr/>
          </a:p>
        </p:txBody>
      </p:sp>
      <p:sp>
        <p:nvSpPr>
          <p:cNvPr id="1378" name="Google Shape;1378;p25"/>
          <p:cNvSpPr txBox="1"/>
          <p:nvPr/>
        </p:nvSpPr>
        <p:spPr>
          <a:xfrm>
            <a:off x="3445629" y="4530723"/>
            <a:ext cx="11396742" cy="2600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86">
                <a:solidFill>
                  <a:srgbClr val="2B4743"/>
                </a:solidFill>
                <a:latin typeface="Caveat"/>
                <a:ea typeface="Caveat"/>
                <a:cs typeface="Caveat"/>
                <a:sym typeface="Caveat"/>
              </a:rPr>
              <a:t>Note the correct answers for the following.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743"/>
        </a:solidFill>
      </p:bgPr>
    </p:bg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6"/>
          <p:cNvSpPr/>
          <p:nvPr/>
        </p:nvSpPr>
        <p:spPr>
          <a:xfrm>
            <a:off x="184532" y="317967"/>
            <a:ext cx="876321" cy="811693"/>
          </a:xfrm>
          <a:custGeom>
            <a:rect b="b" l="l" r="r" t="t"/>
            <a:pathLst>
              <a:path extrusionOk="0" h="811693" w="876321">
                <a:moveTo>
                  <a:pt x="0" y="0"/>
                </a:moveTo>
                <a:lnTo>
                  <a:pt x="876321" y="0"/>
                </a:lnTo>
                <a:lnTo>
                  <a:pt x="876321" y="811692"/>
                </a:lnTo>
                <a:lnTo>
                  <a:pt x="0" y="811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84" name="Google Shape;1384;p26"/>
          <p:cNvGrpSpPr/>
          <p:nvPr/>
        </p:nvGrpSpPr>
        <p:grpSpPr>
          <a:xfrm>
            <a:off x="580817" y="381905"/>
            <a:ext cx="17094213" cy="9617079"/>
            <a:chOff x="0" y="-38100"/>
            <a:chExt cx="4502180" cy="2532893"/>
          </a:xfrm>
        </p:grpSpPr>
        <p:sp>
          <p:nvSpPr>
            <p:cNvPr id="1385" name="Google Shape;1385;p26"/>
            <p:cNvSpPr/>
            <p:nvPr/>
          </p:nvSpPr>
          <p:spPr>
            <a:xfrm>
              <a:off x="0" y="0"/>
              <a:ext cx="4502179" cy="2494793"/>
            </a:xfrm>
            <a:custGeom>
              <a:rect b="b" l="l" r="r" t="t"/>
              <a:pathLst>
                <a:path extrusionOk="0" h="2494793" w="4502179">
                  <a:moveTo>
                    <a:pt x="23098" y="0"/>
                  </a:moveTo>
                  <a:lnTo>
                    <a:pt x="4479082" y="0"/>
                  </a:lnTo>
                  <a:cubicBezTo>
                    <a:pt x="4485208" y="0"/>
                    <a:pt x="4491082" y="2434"/>
                    <a:pt x="4495414" y="6765"/>
                  </a:cubicBezTo>
                  <a:cubicBezTo>
                    <a:pt x="4499746" y="11097"/>
                    <a:pt x="4502179" y="16972"/>
                    <a:pt x="4502179" y="23098"/>
                  </a:cubicBezTo>
                  <a:lnTo>
                    <a:pt x="4502179" y="2471695"/>
                  </a:lnTo>
                  <a:cubicBezTo>
                    <a:pt x="4502179" y="2484452"/>
                    <a:pt x="4491838" y="2494793"/>
                    <a:pt x="4479082" y="2494793"/>
                  </a:cubicBezTo>
                  <a:lnTo>
                    <a:pt x="23098" y="2494793"/>
                  </a:lnTo>
                  <a:cubicBezTo>
                    <a:pt x="10341" y="2494793"/>
                    <a:pt x="0" y="2484452"/>
                    <a:pt x="0" y="2471695"/>
                  </a:cubicBezTo>
                  <a:lnTo>
                    <a:pt x="0" y="23098"/>
                  </a:lnTo>
                  <a:cubicBezTo>
                    <a:pt x="0" y="10341"/>
                    <a:pt x="10341" y="0"/>
                    <a:pt x="23098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6"/>
            <p:cNvSpPr txBox="1"/>
            <p:nvPr/>
          </p:nvSpPr>
          <p:spPr>
            <a:xfrm>
              <a:off x="0" y="-38100"/>
              <a:ext cx="4502180" cy="2532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7" name="Google Shape;1387;p26"/>
          <p:cNvSpPr/>
          <p:nvPr/>
        </p:nvSpPr>
        <p:spPr>
          <a:xfrm>
            <a:off x="16427051" y="-304818"/>
            <a:ext cx="2093905" cy="2057262"/>
          </a:xfrm>
          <a:custGeom>
            <a:rect b="b" l="l" r="r" t="t"/>
            <a:pathLst>
              <a:path extrusionOk="0" h="2057262" w="2093905">
                <a:moveTo>
                  <a:pt x="0" y="0"/>
                </a:moveTo>
                <a:lnTo>
                  <a:pt x="2093904" y="0"/>
                </a:lnTo>
                <a:lnTo>
                  <a:pt x="2093904" y="2057262"/>
                </a:lnTo>
                <a:lnTo>
                  <a:pt x="0" y="2057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8" name="Google Shape;1388;p26"/>
          <p:cNvSpPr/>
          <p:nvPr/>
        </p:nvSpPr>
        <p:spPr>
          <a:xfrm>
            <a:off x="14863602" y="8814915"/>
            <a:ext cx="3657354" cy="1472085"/>
          </a:xfrm>
          <a:custGeom>
            <a:rect b="b" l="l" r="r" t="t"/>
            <a:pathLst>
              <a:path extrusionOk="0" h="1472085" w="3657354">
                <a:moveTo>
                  <a:pt x="0" y="0"/>
                </a:moveTo>
                <a:lnTo>
                  <a:pt x="3657353" y="0"/>
                </a:lnTo>
                <a:lnTo>
                  <a:pt x="3657353" y="1472085"/>
                </a:lnTo>
                <a:lnTo>
                  <a:pt x="0" y="14720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9" name="Google Shape;1389;p26"/>
          <p:cNvSpPr/>
          <p:nvPr/>
        </p:nvSpPr>
        <p:spPr>
          <a:xfrm>
            <a:off x="1966651" y="9710967"/>
            <a:ext cx="3657354" cy="576033"/>
          </a:xfrm>
          <a:custGeom>
            <a:rect b="b" l="l" r="r" t="t"/>
            <a:pathLst>
              <a:path extrusionOk="0" h="576033" w="3657354">
                <a:moveTo>
                  <a:pt x="0" y="0"/>
                </a:moveTo>
                <a:lnTo>
                  <a:pt x="3657354" y="0"/>
                </a:lnTo>
                <a:lnTo>
                  <a:pt x="3657354" y="576033"/>
                </a:lnTo>
                <a:lnTo>
                  <a:pt x="0" y="576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0" name="Google Shape;1390;p26"/>
          <p:cNvSpPr txBox="1"/>
          <p:nvPr/>
        </p:nvSpPr>
        <p:spPr>
          <a:xfrm>
            <a:off x="827673" y="627274"/>
            <a:ext cx="16646330" cy="94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 Lack of sleep and poor nutrition often _____ in the body's breakdown.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a) results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b) result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 Neither the textbook nor the lectures ______ the kind of detailed information that the instructor regularly puts on exams.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a) provides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b) provide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3. The temperature of the oceans that border Canada ______ the patterns of the country's fall and winter weather.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a) affects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b) affect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4. The build-up of gases in the air from burning large tracts of forest ______ to global warming.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a) contributes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b) contribute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743"/>
        </a:solidFill>
      </p:bgPr>
    </p:bg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27"/>
          <p:cNvSpPr/>
          <p:nvPr/>
        </p:nvSpPr>
        <p:spPr>
          <a:xfrm>
            <a:off x="184532" y="317967"/>
            <a:ext cx="876321" cy="811693"/>
          </a:xfrm>
          <a:custGeom>
            <a:rect b="b" l="l" r="r" t="t"/>
            <a:pathLst>
              <a:path extrusionOk="0" h="811693" w="876321">
                <a:moveTo>
                  <a:pt x="0" y="0"/>
                </a:moveTo>
                <a:lnTo>
                  <a:pt x="876321" y="0"/>
                </a:lnTo>
                <a:lnTo>
                  <a:pt x="876321" y="811692"/>
                </a:lnTo>
                <a:lnTo>
                  <a:pt x="0" y="811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96" name="Google Shape;1396;p27"/>
          <p:cNvGrpSpPr/>
          <p:nvPr/>
        </p:nvGrpSpPr>
        <p:grpSpPr>
          <a:xfrm>
            <a:off x="580817" y="381905"/>
            <a:ext cx="17094213" cy="9617079"/>
            <a:chOff x="0" y="-38100"/>
            <a:chExt cx="4502180" cy="2532893"/>
          </a:xfrm>
        </p:grpSpPr>
        <p:sp>
          <p:nvSpPr>
            <p:cNvPr id="1397" name="Google Shape;1397;p27"/>
            <p:cNvSpPr/>
            <p:nvPr/>
          </p:nvSpPr>
          <p:spPr>
            <a:xfrm>
              <a:off x="0" y="0"/>
              <a:ext cx="4502179" cy="2494793"/>
            </a:xfrm>
            <a:custGeom>
              <a:rect b="b" l="l" r="r" t="t"/>
              <a:pathLst>
                <a:path extrusionOk="0" h="2494793" w="4502179">
                  <a:moveTo>
                    <a:pt x="23098" y="0"/>
                  </a:moveTo>
                  <a:lnTo>
                    <a:pt x="4479082" y="0"/>
                  </a:lnTo>
                  <a:cubicBezTo>
                    <a:pt x="4485208" y="0"/>
                    <a:pt x="4491082" y="2434"/>
                    <a:pt x="4495414" y="6765"/>
                  </a:cubicBezTo>
                  <a:cubicBezTo>
                    <a:pt x="4499746" y="11097"/>
                    <a:pt x="4502179" y="16972"/>
                    <a:pt x="4502179" y="23098"/>
                  </a:cubicBezTo>
                  <a:lnTo>
                    <a:pt x="4502179" y="2471695"/>
                  </a:lnTo>
                  <a:cubicBezTo>
                    <a:pt x="4502179" y="2484452"/>
                    <a:pt x="4491838" y="2494793"/>
                    <a:pt x="4479082" y="2494793"/>
                  </a:cubicBezTo>
                  <a:lnTo>
                    <a:pt x="23098" y="2494793"/>
                  </a:lnTo>
                  <a:cubicBezTo>
                    <a:pt x="10341" y="2494793"/>
                    <a:pt x="0" y="2484452"/>
                    <a:pt x="0" y="2471695"/>
                  </a:cubicBezTo>
                  <a:lnTo>
                    <a:pt x="0" y="23098"/>
                  </a:lnTo>
                  <a:cubicBezTo>
                    <a:pt x="0" y="10341"/>
                    <a:pt x="10341" y="0"/>
                    <a:pt x="23098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 txBox="1"/>
            <p:nvPr/>
          </p:nvSpPr>
          <p:spPr>
            <a:xfrm>
              <a:off x="0" y="-38100"/>
              <a:ext cx="4502180" cy="2532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9" name="Google Shape;1399;p27"/>
          <p:cNvSpPr/>
          <p:nvPr/>
        </p:nvSpPr>
        <p:spPr>
          <a:xfrm>
            <a:off x="16427051" y="-304818"/>
            <a:ext cx="2093905" cy="2057262"/>
          </a:xfrm>
          <a:custGeom>
            <a:rect b="b" l="l" r="r" t="t"/>
            <a:pathLst>
              <a:path extrusionOk="0" h="2057262" w="2093905">
                <a:moveTo>
                  <a:pt x="0" y="0"/>
                </a:moveTo>
                <a:lnTo>
                  <a:pt x="2093904" y="0"/>
                </a:lnTo>
                <a:lnTo>
                  <a:pt x="2093904" y="2057262"/>
                </a:lnTo>
                <a:lnTo>
                  <a:pt x="0" y="2057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0" name="Google Shape;1400;p27"/>
          <p:cNvSpPr/>
          <p:nvPr/>
        </p:nvSpPr>
        <p:spPr>
          <a:xfrm>
            <a:off x="14863602" y="8814915"/>
            <a:ext cx="3657354" cy="1472085"/>
          </a:xfrm>
          <a:custGeom>
            <a:rect b="b" l="l" r="r" t="t"/>
            <a:pathLst>
              <a:path extrusionOk="0" h="1472085" w="3657354">
                <a:moveTo>
                  <a:pt x="0" y="0"/>
                </a:moveTo>
                <a:lnTo>
                  <a:pt x="3657353" y="0"/>
                </a:lnTo>
                <a:lnTo>
                  <a:pt x="3657353" y="1472085"/>
                </a:lnTo>
                <a:lnTo>
                  <a:pt x="0" y="14720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1" name="Google Shape;1401;p27"/>
          <p:cNvSpPr/>
          <p:nvPr/>
        </p:nvSpPr>
        <p:spPr>
          <a:xfrm>
            <a:off x="1966651" y="9710967"/>
            <a:ext cx="3657354" cy="576033"/>
          </a:xfrm>
          <a:custGeom>
            <a:rect b="b" l="l" r="r" t="t"/>
            <a:pathLst>
              <a:path extrusionOk="0" h="576033" w="3657354">
                <a:moveTo>
                  <a:pt x="0" y="0"/>
                </a:moveTo>
                <a:lnTo>
                  <a:pt x="3657354" y="0"/>
                </a:lnTo>
                <a:lnTo>
                  <a:pt x="3657354" y="576033"/>
                </a:lnTo>
                <a:lnTo>
                  <a:pt x="0" y="576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2" name="Google Shape;1402;p27"/>
          <p:cNvSpPr txBox="1"/>
          <p:nvPr/>
        </p:nvSpPr>
        <p:spPr>
          <a:xfrm>
            <a:off x="827673" y="962025"/>
            <a:ext cx="16646330" cy="912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5. After slash and burn, there ______ not enough nutrients in the soil to support vegetation.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a) is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b) are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6. A safe and healthy environment ______ in the top three concerns of Canadians these days.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a) ranks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b) rank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7. Every child and adult who purchases a ticket ______ eligible to receive a voucher from one of our sponsors.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a) is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b) are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8. Helena's choice for the perfect breakfast ______ bacon, eggs, toast, and coffee.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a) is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b) are</a:t>
            </a:r>
            <a:endParaRPr/>
          </a:p>
          <a:p>
            <a:pPr indent="0" lvl="0" marL="0" marR="0" rtl="0" algn="l">
              <a:lnSpc>
                <a:spcPct val="55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B4743"/>
        </a:solidFill>
      </p:bgPr>
    </p:bg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28"/>
          <p:cNvSpPr/>
          <p:nvPr/>
        </p:nvSpPr>
        <p:spPr>
          <a:xfrm>
            <a:off x="184532" y="317967"/>
            <a:ext cx="876321" cy="811693"/>
          </a:xfrm>
          <a:custGeom>
            <a:rect b="b" l="l" r="r" t="t"/>
            <a:pathLst>
              <a:path extrusionOk="0" h="811693" w="876321">
                <a:moveTo>
                  <a:pt x="0" y="0"/>
                </a:moveTo>
                <a:lnTo>
                  <a:pt x="876321" y="0"/>
                </a:lnTo>
                <a:lnTo>
                  <a:pt x="876321" y="811692"/>
                </a:lnTo>
                <a:lnTo>
                  <a:pt x="0" y="811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08" name="Google Shape;1408;p28"/>
          <p:cNvGrpSpPr/>
          <p:nvPr/>
        </p:nvGrpSpPr>
        <p:grpSpPr>
          <a:xfrm>
            <a:off x="580817" y="381905"/>
            <a:ext cx="17094213" cy="9617079"/>
            <a:chOff x="0" y="-38100"/>
            <a:chExt cx="4502180" cy="2532893"/>
          </a:xfrm>
        </p:grpSpPr>
        <p:sp>
          <p:nvSpPr>
            <p:cNvPr id="1409" name="Google Shape;1409;p28"/>
            <p:cNvSpPr/>
            <p:nvPr/>
          </p:nvSpPr>
          <p:spPr>
            <a:xfrm>
              <a:off x="0" y="0"/>
              <a:ext cx="4502179" cy="2494793"/>
            </a:xfrm>
            <a:custGeom>
              <a:rect b="b" l="l" r="r" t="t"/>
              <a:pathLst>
                <a:path extrusionOk="0" h="2494793" w="4502179">
                  <a:moveTo>
                    <a:pt x="23098" y="0"/>
                  </a:moveTo>
                  <a:lnTo>
                    <a:pt x="4479082" y="0"/>
                  </a:lnTo>
                  <a:cubicBezTo>
                    <a:pt x="4485208" y="0"/>
                    <a:pt x="4491082" y="2434"/>
                    <a:pt x="4495414" y="6765"/>
                  </a:cubicBezTo>
                  <a:cubicBezTo>
                    <a:pt x="4499746" y="11097"/>
                    <a:pt x="4502179" y="16972"/>
                    <a:pt x="4502179" y="23098"/>
                  </a:cubicBezTo>
                  <a:lnTo>
                    <a:pt x="4502179" y="2471695"/>
                  </a:lnTo>
                  <a:cubicBezTo>
                    <a:pt x="4502179" y="2484452"/>
                    <a:pt x="4491838" y="2494793"/>
                    <a:pt x="4479082" y="2494793"/>
                  </a:cubicBezTo>
                  <a:lnTo>
                    <a:pt x="23098" y="2494793"/>
                  </a:lnTo>
                  <a:cubicBezTo>
                    <a:pt x="10341" y="2494793"/>
                    <a:pt x="0" y="2484452"/>
                    <a:pt x="0" y="2471695"/>
                  </a:cubicBezTo>
                  <a:lnTo>
                    <a:pt x="0" y="23098"/>
                  </a:lnTo>
                  <a:cubicBezTo>
                    <a:pt x="0" y="10341"/>
                    <a:pt x="10341" y="0"/>
                    <a:pt x="23098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8"/>
            <p:cNvSpPr txBox="1"/>
            <p:nvPr/>
          </p:nvSpPr>
          <p:spPr>
            <a:xfrm>
              <a:off x="0" y="-38100"/>
              <a:ext cx="4502180" cy="25328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1" name="Google Shape;1411;p28"/>
          <p:cNvSpPr/>
          <p:nvPr/>
        </p:nvSpPr>
        <p:spPr>
          <a:xfrm>
            <a:off x="16427051" y="-304818"/>
            <a:ext cx="2093905" cy="2057262"/>
          </a:xfrm>
          <a:custGeom>
            <a:rect b="b" l="l" r="r" t="t"/>
            <a:pathLst>
              <a:path extrusionOk="0" h="2057262" w="2093905">
                <a:moveTo>
                  <a:pt x="0" y="0"/>
                </a:moveTo>
                <a:lnTo>
                  <a:pt x="2093904" y="0"/>
                </a:lnTo>
                <a:lnTo>
                  <a:pt x="2093904" y="2057262"/>
                </a:lnTo>
                <a:lnTo>
                  <a:pt x="0" y="2057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2" name="Google Shape;1412;p28"/>
          <p:cNvSpPr/>
          <p:nvPr/>
        </p:nvSpPr>
        <p:spPr>
          <a:xfrm>
            <a:off x="14863602" y="8814915"/>
            <a:ext cx="3657354" cy="1472085"/>
          </a:xfrm>
          <a:custGeom>
            <a:rect b="b" l="l" r="r" t="t"/>
            <a:pathLst>
              <a:path extrusionOk="0" h="1472085" w="3657354">
                <a:moveTo>
                  <a:pt x="0" y="0"/>
                </a:moveTo>
                <a:lnTo>
                  <a:pt x="3657353" y="0"/>
                </a:lnTo>
                <a:lnTo>
                  <a:pt x="3657353" y="1472085"/>
                </a:lnTo>
                <a:lnTo>
                  <a:pt x="0" y="14720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3" name="Google Shape;1413;p28"/>
          <p:cNvSpPr/>
          <p:nvPr/>
        </p:nvSpPr>
        <p:spPr>
          <a:xfrm>
            <a:off x="1966651" y="9710967"/>
            <a:ext cx="3657354" cy="576033"/>
          </a:xfrm>
          <a:custGeom>
            <a:rect b="b" l="l" r="r" t="t"/>
            <a:pathLst>
              <a:path extrusionOk="0" h="576033" w="3657354">
                <a:moveTo>
                  <a:pt x="0" y="0"/>
                </a:moveTo>
                <a:lnTo>
                  <a:pt x="3657354" y="0"/>
                </a:lnTo>
                <a:lnTo>
                  <a:pt x="3657354" y="576033"/>
                </a:lnTo>
                <a:lnTo>
                  <a:pt x="0" y="576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4" name="Google Shape;1414;p28"/>
          <p:cNvSpPr txBox="1"/>
          <p:nvPr/>
        </p:nvSpPr>
        <p:spPr>
          <a:xfrm>
            <a:off x="827673" y="627274"/>
            <a:ext cx="16646330" cy="8896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9. John Le Carre's "The Night Manager" is one of those books that ______ difficult to put down once you've started reading.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a) is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b) are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10. The team's success is due to the leadership of the coach and the dedication of the players, which ______ earned them a top place in the league.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a) has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b) have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11. Rising levels of carbon dioxide in the atmosphere ______ the growth of trees but ______ trees to die younger.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a) increases, causes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b) increases, cause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c) increase, cause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d) increase, causes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A595"/>
        </a:solidFill>
      </p:bgPr>
    </p:bg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1028700" y="453226"/>
            <a:ext cx="8294627" cy="9335719"/>
            <a:chOff x="0" y="-38100"/>
            <a:chExt cx="2184593" cy="2458790"/>
          </a:xfrm>
        </p:grpSpPr>
        <p:sp>
          <p:nvSpPr>
            <p:cNvPr id="1420" name="Google Shape;1420;p29"/>
            <p:cNvSpPr/>
            <p:nvPr/>
          </p:nvSpPr>
          <p:spPr>
            <a:xfrm>
              <a:off x="0" y="0"/>
              <a:ext cx="2184593" cy="2420690"/>
            </a:xfrm>
            <a:custGeom>
              <a:rect b="b" l="l" r="r" t="t"/>
              <a:pathLst>
                <a:path extrusionOk="0" h="2420690" w="2184593">
                  <a:moveTo>
                    <a:pt x="47602" y="0"/>
                  </a:moveTo>
                  <a:lnTo>
                    <a:pt x="2136991" y="0"/>
                  </a:lnTo>
                  <a:cubicBezTo>
                    <a:pt x="2149616" y="0"/>
                    <a:pt x="2161724" y="5015"/>
                    <a:pt x="2170651" y="13942"/>
                  </a:cubicBezTo>
                  <a:cubicBezTo>
                    <a:pt x="2179578" y="22869"/>
                    <a:pt x="2184593" y="34977"/>
                    <a:pt x="2184593" y="47602"/>
                  </a:cubicBezTo>
                  <a:lnTo>
                    <a:pt x="2184593" y="2373088"/>
                  </a:lnTo>
                  <a:cubicBezTo>
                    <a:pt x="2184593" y="2385713"/>
                    <a:pt x="2179578" y="2397821"/>
                    <a:pt x="2170651" y="2406748"/>
                  </a:cubicBezTo>
                  <a:cubicBezTo>
                    <a:pt x="2161724" y="2415675"/>
                    <a:pt x="2149616" y="2420690"/>
                    <a:pt x="2136991" y="2420690"/>
                  </a:cubicBezTo>
                  <a:lnTo>
                    <a:pt x="47602" y="2420690"/>
                  </a:lnTo>
                  <a:cubicBezTo>
                    <a:pt x="34977" y="2420690"/>
                    <a:pt x="22869" y="2415675"/>
                    <a:pt x="13942" y="2406748"/>
                  </a:cubicBezTo>
                  <a:cubicBezTo>
                    <a:pt x="5015" y="2397821"/>
                    <a:pt x="0" y="2385713"/>
                    <a:pt x="0" y="2373088"/>
                  </a:cubicBezTo>
                  <a:lnTo>
                    <a:pt x="0" y="47602"/>
                  </a:lnTo>
                  <a:cubicBezTo>
                    <a:pt x="0" y="34977"/>
                    <a:pt x="5015" y="22869"/>
                    <a:pt x="13942" y="13942"/>
                  </a:cubicBezTo>
                  <a:cubicBezTo>
                    <a:pt x="22869" y="5015"/>
                    <a:pt x="34977" y="0"/>
                    <a:pt x="47602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 txBox="1"/>
            <p:nvPr/>
          </p:nvSpPr>
          <p:spPr>
            <a:xfrm>
              <a:off x="0" y="-38100"/>
              <a:ext cx="2184593" cy="24587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2" name="Google Shape;1422;p29"/>
          <p:cNvSpPr txBox="1"/>
          <p:nvPr/>
        </p:nvSpPr>
        <p:spPr>
          <a:xfrm>
            <a:off x="1465136" y="626462"/>
            <a:ext cx="7101336" cy="120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85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Answers</a:t>
            </a:r>
            <a:endParaRPr/>
          </a:p>
        </p:txBody>
      </p:sp>
      <p:sp>
        <p:nvSpPr>
          <p:cNvPr id="1423" name="Google Shape;1423;p29"/>
          <p:cNvSpPr txBox="1"/>
          <p:nvPr/>
        </p:nvSpPr>
        <p:spPr>
          <a:xfrm>
            <a:off x="1704755" y="1753384"/>
            <a:ext cx="6622099" cy="8545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9264" lvl="1" marL="87853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2B4743"/>
              </a:buClr>
              <a:buSzPts val="4068"/>
              <a:buFont typeface="Quicksand Medium"/>
              <a:buAutoNum type="arabicPeriod"/>
            </a:pPr>
            <a:r>
              <a:rPr b="0" i="0" lang="en-US" sz="4068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</a:t>
            </a:r>
            <a:endParaRPr/>
          </a:p>
          <a:p>
            <a:pPr indent="-439264" lvl="1" marL="87853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2B4743"/>
              </a:buClr>
              <a:buSzPts val="4068"/>
              <a:buFont typeface="Quicksand Medium"/>
              <a:buAutoNum type="arabicPeriod"/>
            </a:pPr>
            <a:r>
              <a:rPr b="0" i="0" lang="en-US" sz="4068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b</a:t>
            </a:r>
            <a:endParaRPr/>
          </a:p>
          <a:p>
            <a:pPr indent="-439264" lvl="1" marL="87853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2B4743"/>
              </a:buClr>
              <a:buSzPts val="4068"/>
              <a:buFont typeface="Quicksand Medium"/>
              <a:buAutoNum type="arabicPeriod"/>
            </a:pPr>
            <a:r>
              <a:rPr b="0" i="0" lang="en-US" sz="4068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a</a:t>
            </a:r>
            <a:endParaRPr/>
          </a:p>
          <a:p>
            <a:pPr indent="-439264" lvl="1" marL="87853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2B4743"/>
              </a:buClr>
              <a:buSzPts val="4068"/>
              <a:buFont typeface="Quicksand Medium"/>
              <a:buAutoNum type="arabicPeriod"/>
            </a:pPr>
            <a:r>
              <a:rPr b="0" i="0" lang="en-US" sz="4068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</a:t>
            </a:r>
            <a:endParaRPr/>
          </a:p>
          <a:p>
            <a:pPr indent="-439264" lvl="1" marL="87853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2B4743"/>
              </a:buClr>
              <a:buSzPts val="4068"/>
              <a:buFont typeface="Quicksand Medium"/>
              <a:buAutoNum type="arabicPeriod"/>
            </a:pPr>
            <a:r>
              <a:rPr b="0" i="0" lang="en-US" sz="4068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b</a:t>
            </a:r>
            <a:endParaRPr/>
          </a:p>
          <a:p>
            <a:pPr indent="-439264" lvl="1" marL="87853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2B4743"/>
              </a:buClr>
              <a:buSzPts val="4068"/>
              <a:buFont typeface="Quicksand Medium"/>
              <a:buAutoNum type="arabicPeriod"/>
            </a:pPr>
            <a:r>
              <a:rPr b="0" i="0" lang="en-US" sz="4068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</a:t>
            </a:r>
            <a:endParaRPr/>
          </a:p>
          <a:p>
            <a:pPr indent="-439264" lvl="1" marL="87853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2B4743"/>
              </a:buClr>
              <a:buSzPts val="4068"/>
              <a:buFont typeface="Quicksand Medium"/>
              <a:buAutoNum type="arabicPeriod"/>
            </a:pPr>
            <a:r>
              <a:rPr b="0" i="0" lang="en-US" sz="4068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</a:t>
            </a:r>
            <a:endParaRPr/>
          </a:p>
          <a:p>
            <a:pPr indent="-439264" lvl="1" marL="87853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2B4743"/>
              </a:buClr>
              <a:buSzPts val="4068"/>
              <a:buFont typeface="Quicksand Medium"/>
              <a:buAutoNum type="arabicPeriod"/>
            </a:pPr>
            <a:r>
              <a:rPr b="0" i="0" lang="en-US" sz="4068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</a:t>
            </a:r>
            <a:endParaRPr/>
          </a:p>
          <a:p>
            <a:pPr indent="-439264" lvl="1" marL="87853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2B4743"/>
              </a:buClr>
              <a:buSzPts val="4068"/>
              <a:buFont typeface="Quicksand Medium"/>
              <a:buAutoNum type="arabicPeriod"/>
            </a:pPr>
            <a:r>
              <a:rPr b="0" i="0" lang="en-US" sz="4068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</a:t>
            </a:r>
            <a:endParaRPr/>
          </a:p>
          <a:p>
            <a:pPr indent="-439264" lvl="1" marL="87853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2B4743"/>
              </a:buClr>
              <a:buSzPts val="4068"/>
              <a:buFont typeface="Quicksand Medium"/>
              <a:buAutoNum type="arabicPeriod"/>
            </a:pPr>
            <a:r>
              <a:rPr b="0" i="0" lang="en-US" sz="4068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</a:t>
            </a:r>
            <a:endParaRPr/>
          </a:p>
          <a:p>
            <a:pPr indent="-439264" lvl="1" marL="87853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2B4743"/>
              </a:buClr>
              <a:buSzPts val="4068"/>
              <a:buFont typeface="Quicksand Medium"/>
              <a:buAutoNum type="arabicPeriod"/>
            </a:pPr>
            <a:r>
              <a:rPr b="0" i="0" lang="en-US" sz="4068" u="none" cap="none" strike="noStrike">
                <a:solidFill>
                  <a:srgbClr val="2B4743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</a:t>
            </a:r>
            <a:endParaRPr/>
          </a:p>
          <a:p>
            <a:pPr indent="0" lvl="0" marL="0" marR="0" rtl="0" algn="l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68">
              <a:solidFill>
                <a:srgbClr val="2B4743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424" name="Google Shape;1424;p29"/>
          <p:cNvSpPr/>
          <p:nvPr/>
        </p:nvSpPr>
        <p:spPr>
          <a:xfrm>
            <a:off x="9675752" y="1724611"/>
            <a:ext cx="3949922" cy="4130637"/>
          </a:xfrm>
          <a:custGeom>
            <a:rect b="b" l="l" r="r" t="t"/>
            <a:pathLst>
              <a:path extrusionOk="0" h="4130637" w="3949922">
                <a:moveTo>
                  <a:pt x="0" y="0"/>
                </a:moveTo>
                <a:lnTo>
                  <a:pt x="3949922" y="0"/>
                </a:lnTo>
                <a:lnTo>
                  <a:pt x="3949922" y="4130638"/>
                </a:lnTo>
                <a:lnTo>
                  <a:pt x="0" y="4130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5" name="Google Shape;1425;p29"/>
          <p:cNvSpPr/>
          <p:nvPr/>
        </p:nvSpPr>
        <p:spPr>
          <a:xfrm flipH="1">
            <a:off x="13974343" y="4788111"/>
            <a:ext cx="3949922" cy="3880798"/>
          </a:xfrm>
          <a:custGeom>
            <a:rect b="b" l="l" r="r" t="t"/>
            <a:pathLst>
              <a:path extrusionOk="0" h="3880798" w="3949922">
                <a:moveTo>
                  <a:pt x="3949922" y="0"/>
                </a:moveTo>
                <a:lnTo>
                  <a:pt x="0" y="0"/>
                </a:lnTo>
                <a:lnTo>
                  <a:pt x="0" y="3880798"/>
                </a:lnTo>
                <a:lnTo>
                  <a:pt x="3949922" y="3880798"/>
                </a:lnTo>
                <a:lnTo>
                  <a:pt x="394992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6" name="Google Shape;1426;p29"/>
          <p:cNvSpPr/>
          <p:nvPr/>
        </p:nvSpPr>
        <p:spPr>
          <a:xfrm>
            <a:off x="9675752" y="7288276"/>
            <a:ext cx="3949922" cy="1970024"/>
          </a:xfrm>
          <a:custGeom>
            <a:rect b="b" l="l" r="r" t="t"/>
            <a:pathLst>
              <a:path extrusionOk="0" h="1970024" w="3949922">
                <a:moveTo>
                  <a:pt x="0" y="0"/>
                </a:moveTo>
                <a:lnTo>
                  <a:pt x="3949922" y="0"/>
                </a:lnTo>
                <a:lnTo>
                  <a:pt x="3949922" y="1970024"/>
                </a:lnTo>
                <a:lnTo>
                  <a:pt x="0" y="1970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7" name="Google Shape;1427;p29"/>
          <p:cNvSpPr/>
          <p:nvPr/>
        </p:nvSpPr>
        <p:spPr>
          <a:xfrm>
            <a:off x="13974343" y="1450230"/>
            <a:ext cx="3949922" cy="1589844"/>
          </a:xfrm>
          <a:custGeom>
            <a:rect b="b" l="l" r="r" t="t"/>
            <a:pathLst>
              <a:path extrusionOk="0" h="1589844" w="3949922">
                <a:moveTo>
                  <a:pt x="0" y="0"/>
                </a:moveTo>
                <a:lnTo>
                  <a:pt x="3949922" y="0"/>
                </a:lnTo>
                <a:lnTo>
                  <a:pt x="3949922" y="1589844"/>
                </a:lnTo>
                <a:lnTo>
                  <a:pt x="0" y="1589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707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-333699" y="-655794"/>
            <a:ext cx="2724797" cy="2849461"/>
          </a:xfrm>
          <a:custGeom>
            <a:rect b="b" l="l" r="r" t="t"/>
            <a:pathLst>
              <a:path extrusionOk="0" h="2849461" w="2724797">
                <a:moveTo>
                  <a:pt x="0" y="0"/>
                </a:moveTo>
                <a:lnTo>
                  <a:pt x="2724798" y="0"/>
                </a:lnTo>
                <a:lnTo>
                  <a:pt x="2724798" y="2849461"/>
                </a:lnTo>
                <a:lnTo>
                  <a:pt x="0" y="28494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3"/>
          <p:cNvSpPr/>
          <p:nvPr/>
        </p:nvSpPr>
        <p:spPr>
          <a:xfrm>
            <a:off x="14338300" y="9111298"/>
            <a:ext cx="2921000" cy="1175702"/>
          </a:xfrm>
          <a:custGeom>
            <a:rect b="b" l="l" r="r" t="t"/>
            <a:pathLst>
              <a:path extrusionOk="0" h="1175702" w="2921000">
                <a:moveTo>
                  <a:pt x="0" y="0"/>
                </a:moveTo>
                <a:lnTo>
                  <a:pt x="2921000" y="0"/>
                </a:lnTo>
                <a:lnTo>
                  <a:pt x="2921000" y="1175702"/>
                </a:lnTo>
                <a:lnTo>
                  <a:pt x="0" y="11757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3"/>
          <p:cNvSpPr/>
          <p:nvPr/>
        </p:nvSpPr>
        <p:spPr>
          <a:xfrm>
            <a:off x="-942624" y="7447560"/>
            <a:ext cx="3942648" cy="3873651"/>
          </a:xfrm>
          <a:custGeom>
            <a:rect b="b" l="l" r="r" t="t"/>
            <a:pathLst>
              <a:path extrusionOk="0" h="3873651" w="3942648">
                <a:moveTo>
                  <a:pt x="0" y="0"/>
                </a:moveTo>
                <a:lnTo>
                  <a:pt x="3942648" y="0"/>
                </a:lnTo>
                <a:lnTo>
                  <a:pt x="3942648" y="3873652"/>
                </a:lnTo>
                <a:lnTo>
                  <a:pt x="0" y="3873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>
            <a:off x="9876819" y="411623"/>
            <a:ext cx="7835900" cy="1234154"/>
          </a:xfrm>
          <a:custGeom>
            <a:rect b="b" l="l" r="r" t="t"/>
            <a:pathLst>
              <a:path extrusionOk="0" h="1234154" w="7835900">
                <a:moveTo>
                  <a:pt x="0" y="0"/>
                </a:moveTo>
                <a:lnTo>
                  <a:pt x="7835900" y="0"/>
                </a:lnTo>
                <a:lnTo>
                  <a:pt x="7835900" y="1234154"/>
                </a:lnTo>
                <a:lnTo>
                  <a:pt x="0" y="1234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5" name="Google Shape;115;p3"/>
          <p:cNvGrpSpPr/>
          <p:nvPr/>
        </p:nvGrpSpPr>
        <p:grpSpPr>
          <a:xfrm>
            <a:off x="1312224" y="884039"/>
            <a:ext cx="15947076" cy="8500347"/>
            <a:chOff x="0" y="-38100"/>
            <a:chExt cx="4200053" cy="2238775"/>
          </a:xfrm>
        </p:grpSpPr>
        <p:sp>
          <p:nvSpPr>
            <p:cNvPr id="116" name="Google Shape;116;p3"/>
            <p:cNvSpPr/>
            <p:nvPr/>
          </p:nvSpPr>
          <p:spPr>
            <a:xfrm>
              <a:off x="0" y="0"/>
              <a:ext cx="4200053" cy="2200675"/>
            </a:xfrm>
            <a:custGeom>
              <a:rect b="b" l="l" r="r" t="t"/>
              <a:pathLst>
                <a:path extrusionOk="0" h="2200675" w="4200053">
                  <a:moveTo>
                    <a:pt x="24759" y="0"/>
                  </a:moveTo>
                  <a:lnTo>
                    <a:pt x="4175294" y="0"/>
                  </a:lnTo>
                  <a:cubicBezTo>
                    <a:pt x="4188968" y="0"/>
                    <a:pt x="4200053" y="11085"/>
                    <a:pt x="4200053" y="24759"/>
                  </a:cubicBezTo>
                  <a:lnTo>
                    <a:pt x="4200053" y="2175915"/>
                  </a:lnTo>
                  <a:cubicBezTo>
                    <a:pt x="4200053" y="2189589"/>
                    <a:pt x="4188968" y="2200675"/>
                    <a:pt x="4175294" y="2200675"/>
                  </a:cubicBezTo>
                  <a:lnTo>
                    <a:pt x="24759" y="2200675"/>
                  </a:lnTo>
                  <a:cubicBezTo>
                    <a:pt x="11085" y="2200675"/>
                    <a:pt x="0" y="2189589"/>
                    <a:pt x="0" y="2175915"/>
                  </a:cubicBezTo>
                  <a:lnTo>
                    <a:pt x="0" y="24759"/>
                  </a:lnTo>
                  <a:cubicBezTo>
                    <a:pt x="0" y="11085"/>
                    <a:pt x="11085" y="0"/>
                    <a:pt x="24759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0" y="-38100"/>
              <a:ext cx="4200053" cy="2238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3"/>
          <p:cNvSpPr txBox="1"/>
          <p:nvPr/>
        </p:nvSpPr>
        <p:spPr>
          <a:xfrm>
            <a:off x="1589949" y="1590686"/>
            <a:ext cx="15669351" cy="711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86" u="none" cap="none" strike="noStrike">
                <a:solidFill>
                  <a:srgbClr val="6D0606"/>
                </a:solidFill>
                <a:latin typeface="Caveat"/>
                <a:ea typeface="Caveat"/>
                <a:cs typeface="Caveat"/>
                <a:sym typeface="Caveat"/>
              </a:rPr>
              <a:t>Imagine that you are a prospective client and that you saw this ad online. Would you call Terra Services to handle your next project? Probably not! Mistakes in subject-verb agreement can cost a company business. Paying careful attention to grammatical details ensures professionalism that clients will recognize and respect.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86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But what is Subject verb agreement? Lets Learn!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7073"/>
        </a:solidFill>
      </p:bgPr>
    </p:bg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2" name="Google Shape;1432;p30"/>
          <p:cNvGrpSpPr/>
          <p:nvPr/>
        </p:nvGrpSpPr>
        <p:grpSpPr>
          <a:xfrm>
            <a:off x="1288972" y="1152302"/>
            <a:ext cx="15970328" cy="2726336"/>
            <a:chOff x="0" y="-38100"/>
            <a:chExt cx="4206177" cy="718047"/>
          </a:xfrm>
        </p:grpSpPr>
        <p:sp>
          <p:nvSpPr>
            <p:cNvPr id="1433" name="Google Shape;1433;p30"/>
            <p:cNvSpPr/>
            <p:nvPr/>
          </p:nvSpPr>
          <p:spPr>
            <a:xfrm>
              <a:off x="0" y="0"/>
              <a:ext cx="4206177" cy="679947"/>
            </a:xfrm>
            <a:custGeom>
              <a:rect b="b" l="l" r="r" t="t"/>
              <a:pathLst>
                <a:path extrusionOk="0" h="679947" w="4206177">
                  <a:moveTo>
                    <a:pt x="24723" y="0"/>
                  </a:moveTo>
                  <a:lnTo>
                    <a:pt x="4181454" y="0"/>
                  </a:lnTo>
                  <a:cubicBezTo>
                    <a:pt x="4195108" y="0"/>
                    <a:pt x="4206177" y="11069"/>
                    <a:pt x="4206177" y="24723"/>
                  </a:cubicBezTo>
                  <a:lnTo>
                    <a:pt x="4206177" y="655224"/>
                  </a:lnTo>
                  <a:cubicBezTo>
                    <a:pt x="4206177" y="668878"/>
                    <a:pt x="4195108" y="679947"/>
                    <a:pt x="4181454" y="679947"/>
                  </a:cubicBezTo>
                  <a:lnTo>
                    <a:pt x="24723" y="679947"/>
                  </a:lnTo>
                  <a:cubicBezTo>
                    <a:pt x="11069" y="679947"/>
                    <a:pt x="0" y="668878"/>
                    <a:pt x="0" y="655224"/>
                  </a:cubicBezTo>
                  <a:lnTo>
                    <a:pt x="0" y="24723"/>
                  </a:lnTo>
                  <a:cubicBezTo>
                    <a:pt x="0" y="11069"/>
                    <a:pt x="11069" y="0"/>
                    <a:pt x="24723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0"/>
            <p:cNvSpPr txBox="1"/>
            <p:nvPr/>
          </p:nvSpPr>
          <p:spPr>
            <a:xfrm>
              <a:off x="0" y="-38100"/>
              <a:ext cx="4206177" cy="7180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5" name="Google Shape;1435;p30"/>
          <p:cNvSpPr/>
          <p:nvPr/>
        </p:nvSpPr>
        <p:spPr>
          <a:xfrm>
            <a:off x="9817827" y="3878638"/>
            <a:ext cx="2200457" cy="2249538"/>
          </a:xfrm>
          <a:custGeom>
            <a:rect b="b" l="l" r="r" t="t"/>
            <a:pathLst>
              <a:path extrusionOk="0" h="2249538" w="2200457">
                <a:moveTo>
                  <a:pt x="0" y="0"/>
                </a:moveTo>
                <a:lnTo>
                  <a:pt x="2200457" y="0"/>
                </a:lnTo>
                <a:lnTo>
                  <a:pt x="2200457" y="2249538"/>
                </a:lnTo>
                <a:lnTo>
                  <a:pt x="0" y="2249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6" name="Google Shape;1436;p30"/>
          <p:cNvSpPr/>
          <p:nvPr/>
        </p:nvSpPr>
        <p:spPr>
          <a:xfrm>
            <a:off x="9817827" y="5965070"/>
            <a:ext cx="1915087" cy="2992323"/>
          </a:xfrm>
          <a:custGeom>
            <a:rect b="b" l="l" r="r" t="t"/>
            <a:pathLst>
              <a:path extrusionOk="0" h="2992323" w="1915087">
                <a:moveTo>
                  <a:pt x="0" y="0"/>
                </a:moveTo>
                <a:lnTo>
                  <a:pt x="1915087" y="0"/>
                </a:lnTo>
                <a:lnTo>
                  <a:pt x="1915087" y="2992323"/>
                </a:lnTo>
                <a:lnTo>
                  <a:pt x="0" y="29923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7" name="Google Shape;1437;p30"/>
          <p:cNvSpPr/>
          <p:nvPr/>
        </p:nvSpPr>
        <p:spPr>
          <a:xfrm>
            <a:off x="10665828" y="5025155"/>
            <a:ext cx="856303" cy="660132"/>
          </a:xfrm>
          <a:custGeom>
            <a:rect b="b" l="l" r="r" t="t"/>
            <a:pathLst>
              <a:path extrusionOk="0" h="660132" w="856303">
                <a:moveTo>
                  <a:pt x="0" y="0"/>
                </a:moveTo>
                <a:lnTo>
                  <a:pt x="856303" y="0"/>
                </a:lnTo>
                <a:lnTo>
                  <a:pt x="856303" y="660132"/>
                </a:lnTo>
                <a:lnTo>
                  <a:pt x="0" y="660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8" name="Google Shape;1438;p30"/>
          <p:cNvSpPr/>
          <p:nvPr/>
        </p:nvSpPr>
        <p:spPr>
          <a:xfrm>
            <a:off x="11732914" y="4807783"/>
            <a:ext cx="1976745" cy="1789853"/>
          </a:xfrm>
          <a:custGeom>
            <a:rect b="b" l="l" r="r" t="t"/>
            <a:pathLst>
              <a:path extrusionOk="0" h="1789853" w="1976745">
                <a:moveTo>
                  <a:pt x="0" y="0"/>
                </a:moveTo>
                <a:lnTo>
                  <a:pt x="1976745" y="0"/>
                </a:lnTo>
                <a:lnTo>
                  <a:pt x="1976745" y="1789853"/>
                </a:lnTo>
                <a:lnTo>
                  <a:pt x="0" y="17898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9" name="Google Shape;1439;p30"/>
          <p:cNvSpPr/>
          <p:nvPr/>
        </p:nvSpPr>
        <p:spPr>
          <a:xfrm>
            <a:off x="11693785" y="6433679"/>
            <a:ext cx="1813211" cy="2747289"/>
          </a:xfrm>
          <a:custGeom>
            <a:rect b="b" l="l" r="r" t="t"/>
            <a:pathLst>
              <a:path extrusionOk="0" h="2747289" w="1813211">
                <a:moveTo>
                  <a:pt x="0" y="0"/>
                </a:moveTo>
                <a:lnTo>
                  <a:pt x="1813211" y="0"/>
                </a:lnTo>
                <a:lnTo>
                  <a:pt x="1813211" y="2747289"/>
                </a:lnTo>
                <a:lnTo>
                  <a:pt x="0" y="2747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0" name="Google Shape;1440;p30"/>
          <p:cNvSpPr/>
          <p:nvPr/>
        </p:nvSpPr>
        <p:spPr>
          <a:xfrm>
            <a:off x="12550138" y="5545232"/>
            <a:ext cx="785926" cy="690186"/>
          </a:xfrm>
          <a:custGeom>
            <a:rect b="b" l="l" r="r" t="t"/>
            <a:pathLst>
              <a:path extrusionOk="0" h="690186" w="785926">
                <a:moveTo>
                  <a:pt x="0" y="0"/>
                </a:moveTo>
                <a:lnTo>
                  <a:pt x="785925" y="0"/>
                </a:lnTo>
                <a:lnTo>
                  <a:pt x="785925" y="690186"/>
                </a:lnTo>
                <a:lnTo>
                  <a:pt x="0" y="690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1" name="Google Shape;1441;p30"/>
          <p:cNvSpPr/>
          <p:nvPr/>
        </p:nvSpPr>
        <p:spPr>
          <a:xfrm>
            <a:off x="15190083" y="8729070"/>
            <a:ext cx="3787338" cy="1524404"/>
          </a:xfrm>
          <a:custGeom>
            <a:rect b="b" l="l" r="r" t="t"/>
            <a:pathLst>
              <a:path extrusionOk="0" h="1524404" w="3787338">
                <a:moveTo>
                  <a:pt x="0" y="0"/>
                </a:moveTo>
                <a:lnTo>
                  <a:pt x="3787338" y="0"/>
                </a:lnTo>
                <a:lnTo>
                  <a:pt x="3787338" y="1524403"/>
                </a:lnTo>
                <a:lnTo>
                  <a:pt x="0" y="15244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2" name="Google Shape;1442;p30"/>
          <p:cNvSpPr/>
          <p:nvPr/>
        </p:nvSpPr>
        <p:spPr>
          <a:xfrm>
            <a:off x="15009465" y="-2534925"/>
            <a:ext cx="3278535" cy="3563625"/>
          </a:xfrm>
          <a:custGeom>
            <a:rect b="b" l="l" r="r" t="t"/>
            <a:pathLst>
              <a:path extrusionOk="0" h="3563625" w="3278535">
                <a:moveTo>
                  <a:pt x="0" y="0"/>
                </a:moveTo>
                <a:lnTo>
                  <a:pt x="3278535" y="0"/>
                </a:lnTo>
                <a:lnTo>
                  <a:pt x="3278535" y="3563625"/>
                </a:lnTo>
                <a:lnTo>
                  <a:pt x="0" y="35636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3" name="Google Shape;1443;p30"/>
          <p:cNvSpPr/>
          <p:nvPr/>
        </p:nvSpPr>
        <p:spPr>
          <a:xfrm flipH="1">
            <a:off x="-59088" y="8729070"/>
            <a:ext cx="1889475" cy="1856410"/>
          </a:xfrm>
          <a:custGeom>
            <a:rect b="b" l="l" r="r" t="t"/>
            <a:pathLst>
              <a:path extrusionOk="0" h="1856410" w="1889475">
                <a:moveTo>
                  <a:pt x="1889475" y="0"/>
                </a:moveTo>
                <a:lnTo>
                  <a:pt x="0" y="0"/>
                </a:lnTo>
                <a:lnTo>
                  <a:pt x="0" y="1856409"/>
                </a:lnTo>
                <a:lnTo>
                  <a:pt x="1889475" y="1856409"/>
                </a:lnTo>
                <a:lnTo>
                  <a:pt x="1889475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4" name="Google Shape;1444;p30"/>
          <p:cNvSpPr txBox="1"/>
          <p:nvPr/>
        </p:nvSpPr>
        <p:spPr>
          <a:xfrm>
            <a:off x="1158836" y="1442500"/>
            <a:ext cx="16100464" cy="1576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200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A4A6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612975" y="991376"/>
            <a:ext cx="17094327" cy="8673852"/>
            <a:chOff x="0" y="-38100"/>
            <a:chExt cx="4502180" cy="2375747"/>
          </a:xfrm>
        </p:grpSpPr>
        <p:sp>
          <p:nvSpPr>
            <p:cNvPr id="124" name="Google Shape;124;p4"/>
            <p:cNvSpPr/>
            <p:nvPr/>
          </p:nvSpPr>
          <p:spPr>
            <a:xfrm>
              <a:off x="0" y="0"/>
              <a:ext cx="4502179" cy="2337647"/>
            </a:xfrm>
            <a:custGeom>
              <a:rect b="b" l="l" r="r" t="t"/>
              <a:pathLst>
                <a:path extrusionOk="0" h="2337647" w="4502179">
                  <a:moveTo>
                    <a:pt x="23098" y="0"/>
                  </a:moveTo>
                  <a:lnTo>
                    <a:pt x="4479082" y="0"/>
                  </a:lnTo>
                  <a:cubicBezTo>
                    <a:pt x="4485208" y="0"/>
                    <a:pt x="4491082" y="2434"/>
                    <a:pt x="4495414" y="6765"/>
                  </a:cubicBezTo>
                  <a:cubicBezTo>
                    <a:pt x="4499746" y="11097"/>
                    <a:pt x="4502179" y="16972"/>
                    <a:pt x="4502179" y="23098"/>
                  </a:cubicBezTo>
                  <a:lnTo>
                    <a:pt x="4502179" y="2314549"/>
                  </a:lnTo>
                  <a:cubicBezTo>
                    <a:pt x="4502179" y="2327306"/>
                    <a:pt x="4491838" y="2337647"/>
                    <a:pt x="4479082" y="2337647"/>
                  </a:cubicBezTo>
                  <a:lnTo>
                    <a:pt x="23098" y="2337647"/>
                  </a:lnTo>
                  <a:cubicBezTo>
                    <a:pt x="10341" y="2337647"/>
                    <a:pt x="0" y="2327306"/>
                    <a:pt x="0" y="2314549"/>
                  </a:cubicBezTo>
                  <a:lnTo>
                    <a:pt x="0" y="23098"/>
                  </a:lnTo>
                  <a:cubicBezTo>
                    <a:pt x="0" y="10341"/>
                    <a:pt x="10341" y="0"/>
                    <a:pt x="23098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0" y="-38100"/>
              <a:ext cx="4502180" cy="23757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8936868" y="2075128"/>
            <a:ext cx="2093905" cy="2057262"/>
          </a:xfrm>
          <a:custGeom>
            <a:rect b="b" l="l" r="r" t="t"/>
            <a:pathLst>
              <a:path extrusionOk="0" h="2057262" w="2093905">
                <a:moveTo>
                  <a:pt x="0" y="0"/>
                </a:moveTo>
                <a:lnTo>
                  <a:pt x="2093905" y="0"/>
                </a:lnTo>
                <a:lnTo>
                  <a:pt x="2093905" y="2057262"/>
                </a:lnTo>
                <a:lnTo>
                  <a:pt x="0" y="2057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4"/>
          <p:cNvSpPr/>
          <p:nvPr/>
        </p:nvSpPr>
        <p:spPr>
          <a:xfrm>
            <a:off x="13310710" y="1339086"/>
            <a:ext cx="3657354" cy="1472085"/>
          </a:xfrm>
          <a:custGeom>
            <a:rect b="b" l="l" r="r" t="t"/>
            <a:pathLst>
              <a:path extrusionOk="0" h="1472085" w="3657354">
                <a:moveTo>
                  <a:pt x="0" y="0"/>
                </a:moveTo>
                <a:lnTo>
                  <a:pt x="3657354" y="0"/>
                </a:lnTo>
                <a:lnTo>
                  <a:pt x="3657354" y="1472084"/>
                </a:lnTo>
                <a:lnTo>
                  <a:pt x="0" y="14720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4"/>
          <p:cNvSpPr/>
          <p:nvPr/>
        </p:nvSpPr>
        <p:spPr>
          <a:xfrm>
            <a:off x="15207286" y="3826956"/>
            <a:ext cx="1892681" cy="2057262"/>
          </a:xfrm>
          <a:custGeom>
            <a:rect b="b" l="l" r="r" t="t"/>
            <a:pathLst>
              <a:path extrusionOk="0" h="2057262" w="1892681">
                <a:moveTo>
                  <a:pt x="0" y="0"/>
                </a:moveTo>
                <a:lnTo>
                  <a:pt x="1892681" y="0"/>
                </a:lnTo>
                <a:lnTo>
                  <a:pt x="1892681" y="2057261"/>
                </a:lnTo>
                <a:lnTo>
                  <a:pt x="0" y="20572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4"/>
          <p:cNvSpPr/>
          <p:nvPr/>
        </p:nvSpPr>
        <p:spPr>
          <a:xfrm>
            <a:off x="8155149" y="1163075"/>
            <a:ext cx="3657354" cy="1824105"/>
          </a:xfrm>
          <a:custGeom>
            <a:rect b="b" l="l" r="r" t="t"/>
            <a:pathLst>
              <a:path extrusionOk="0" h="1824105" w="3657354">
                <a:moveTo>
                  <a:pt x="0" y="0"/>
                </a:moveTo>
                <a:lnTo>
                  <a:pt x="3657354" y="0"/>
                </a:lnTo>
                <a:lnTo>
                  <a:pt x="3657354" y="1824106"/>
                </a:lnTo>
                <a:lnTo>
                  <a:pt x="0" y="18241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4"/>
          <p:cNvSpPr/>
          <p:nvPr/>
        </p:nvSpPr>
        <p:spPr>
          <a:xfrm>
            <a:off x="9202096" y="8379713"/>
            <a:ext cx="3657354" cy="713184"/>
          </a:xfrm>
          <a:custGeom>
            <a:rect b="b" l="l" r="r" t="t"/>
            <a:pathLst>
              <a:path extrusionOk="0" h="713184" w="3657354">
                <a:moveTo>
                  <a:pt x="0" y="0"/>
                </a:moveTo>
                <a:lnTo>
                  <a:pt x="3657354" y="0"/>
                </a:lnTo>
                <a:lnTo>
                  <a:pt x="3657354" y="713184"/>
                </a:lnTo>
                <a:lnTo>
                  <a:pt x="0" y="713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4"/>
          <p:cNvSpPr/>
          <p:nvPr/>
        </p:nvSpPr>
        <p:spPr>
          <a:xfrm>
            <a:off x="12994245" y="8448289"/>
            <a:ext cx="3657354" cy="576033"/>
          </a:xfrm>
          <a:custGeom>
            <a:rect b="b" l="l" r="r" t="t"/>
            <a:pathLst>
              <a:path extrusionOk="0" h="576033" w="3657354">
                <a:moveTo>
                  <a:pt x="0" y="0"/>
                </a:moveTo>
                <a:lnTo>
                  <a:pt x="3657354" y="0"/>
                </a:lnTo>
                <a:lnTo>
                  <a:pt x="3657354" y="576033"/>
                </a:lnTo>
                <a:lnTo>
                  <a:pt x="0" y="576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4"/>
          <p:cNvSpPr/>
          <p:nvPr/>
        </p:nvSpPr>
        <p:spPr>
          <a:xfrm>
            <a:off x="11868158" y="2315758"/>
            <a:ext cx="2954765" cy="6132531"/>
          </a:xfrm>
          <a:custGeom>
            <a:rect b="b" l="l" r="r" t="t"/>
            <a:pathLst>
              <a:path extrusionOk="0" h="6132531" w="2954765">
                <a:moveTo>
                  <a:pt x="0" y="0"/>
                </a:moveTo>
                <a:lnTo>
                  <a:pt x="2954764" y="0"/>
                </a:lnTo>
                <a:lnTo>
                  <a:pt x="2954764" y="6132531"/>
                </a:lnTo>
                <a:lnTo>
                  <a:pt x="0" y="61325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4"/>
          <p:cNvSpPr txBox="1"/>
          <p:nvPr/>
        </p:nvSpPr>
        <p:spPr>
          <a:xfrm>
            <a:off x="1840956" y="2075127"/>
            <a:ext cx="5805723" cy="2321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subject?</a:t>
            </a:r>
            <a:endParaRPr b="0" i="0" sz="49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subject is the doer of the action.</a:t>
            </a:r>
            <a:endParaRPr b="0" i="0" sz="39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1528045" y="5155041"/>
            <a:ext cx="6431544" cy="2859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Verb?</a:t>
            </a:r>
            <a:endParaRPr b="0" i="0" sz="477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1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Verbs are words that express an action, state or occurrence.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4A4A6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5"/>
          <p:cNvGrpSpPr/>
          <p:nvPr/>
        </p:nvGrpSpPr>
        <p:grpSpPr>
          <a:xfrm>
            <a:off x="1028700" y="423912"/>
            <a:ext cx="7859341" cy="9261649"/>
            <a:chOff x="0" y="-38100"/>
            <a:chExt cx="2069950" cy="2439282"/>
          </a:xfrm>
        </p:grpSpPr>
        <p:sp>
          <p:nvSpPr>
            <p:cNvPr id="140" name="Google Shape;140;p5"/>
            <p:cNvSpPr/>
            <p:nvPr/>
          </p:nvSpPr>
          <p:spPr>
            <a:xfrm>
              <a:off x="0" y="0"/>
              <a:ext cx="2069950" cy="2401182"/>
            </a:xfrm>
            <a:custGeom>
              <a:rect b="b" l="l" r="r" t="t"/>
              <a:pathLst>
                <a:path extrusionOk="0" h="2401182" w="2069950">
                  <a:moveTo>
                    <a:pt x="50238" y="0"/>
                  </a:moveTo>
                  <a:lnTo>
                    <a:pt x="2019712" y="0"/>
                  </a:lnTo>
                  <a:cubicBezTo>
                    <a:pt x="2033036" y="0"/>
                    <a:pt x="2045814" y="5293"/>
                    <a:pt x="2055236" y="14714"/>
                  </a:cubicBezTo>
                  <a:cubicBezTo>
                    <a:pt x="2064657" y="24136"/>
                    <a:pt x="2069950" y="36914"/>
                    <a:pt x="2069950" y="50238"/>
                  </a:cubicBezTo>
                  <a:lnTo>
                    <a:pt x="2069950" y="2350944"/>
                  </a:lnTo>
                  <a:cubicBezTo>
                    <a:pt x="2069950" y="2378690"/>
                    <a:pt x="2047458" y="2401182"/>
                    <a:pt x="2019712" y="2401182"/>
                  </a:cubicBezTo>
                  <a:lnTo>
                    <a:pt x="50238" y="2401182"/>
                  </a:lnTo>
                  <a:cubicBezTo>
                    <a:pt x="22492" y="2401182"/>
                    <a:pt x="0" y="2378690"/>
                    <a:pt x="0" y="2350944"/>
                  </a:cubicBezTo>
                  <a:lnTo>
                    <a:pt x="0" y="50238"/>
                  </a:lnTo>
                  <a:cubicBezTo>
                    <a:pt x="0" y="22492"/>
                    <a:pt x="22492" y="0"/>
                    <a:pt x="50238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 txBox="1"/>
            <p:nvPr/>
          </p:nvSpPr>
          <p:spPr>
            <a:xfrm>
              <a:off x="0" y="-38100"/>
              <a:ext cx="2069950" cy="24392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9675752" y="7288276"/>
            <a:ext cx="3949922" cy="1970024"/>
          </a:xfrm>
          <a:custGeom>
            <a:rect b="b" l="l" r="r" t="t"/>
            <a:pathLst>
              <a:path extrusionOk="0" h="1970024" w="3949922">
                <a:moveTo>
                  <a:pt x="0" y="0"/>
                </a:moveTo>
                <a:lnTo>
                  <a:pt x="3949922" y="0"/>
                </a:lnTo>
                <a:lnTo>
                  <a:pt x="3949922" y="1970024"/>
                </a:lnTo>
                <a:lnTo>
                  <a:pt x="0" y="1970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5"/>
          <p:cNvSpPr/>
          <p:nvPr/>
        </p:nvSpPr>
        <p:spPr>
          <a:xfrm>
            <a:off x="13974343" y="1450230"/>
            <a:ext cx="3949922" cy="1589844"/>
          </a:xfrm>
          <a:custGeom>
            <a:rect b="b" l="l" r="r" t="t"/>
            <a:pathLst>
              <a:path extrusionOk="0" h="1589844" w="3949922">
                <a:moveTo>
                  <a:pt x="0" y="0"/>
                </a:moveTo>
                <a:lnTo>
                  <a:pt x="3949922" y="0"/>
                </a:lnTo>
                <a:lnTo>
                  <a:pt x="3949922" y="1589844"/>
                </a:lnTo>
                <a:lnTo>
                  <a:pt x="0" y="15898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5"/>
          <p:cNvSpPr/>
          <p:nvPr/>
        </p:nvSpPr>
        <p:spPr>
          <a:xfrm>
            <a:off x="10244566" y="2580468"/>
            <a:ext cx="6108303" cy="5075445"/>
          </a:xfrm>
          <a:custGeom>
            <a:rect b="b" l="l" r="r" t="t"/>
            <a:pathLst>
              <a:path extrusionOk="0" h="5075445" w="6108303">
                <a:moveTo>
                  <a:pt x="0" y="0"/>
                </a:moveTo>
                <a:lnTo>
                  <a:pt x="6108303" y="0"/>
                </a:lnTo>
                <a:lnTo>
                  <a:pt x="6108303" y="5075445"/>
                </a:lnTo>
                <a:lnTo>
                  <a:pt x="0" y="5075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5"/>
          <p:cNvSpPr txBox="1"/>
          <p:nvPr/>
        </p:nvSpPr>
        <p:spPr>
          <a:xfrm>
            <a:off x="1465136" y="864444"/>
            <a:ext cx="5750568" cy="29064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4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</a:t>
            </a:r>
            <a:endParaRPr/>
          </a:p>
          <a:p>
            <a:pPr indent="0" lvl="0" marL="0" marR="0" rtl="0" algn="l">
              <a:lnSpc>
                <a:spcPct val="115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4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subject-verb Agreement?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465136" y="4427696"/>
            <a:ext cx="7101336" cy="4973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68" u="none" cap="none" strike="noStrik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Subject-verb agreement refers to the relationship between the subject and predicate of the sentence, which must always agree in two ways: tense and number.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 rot="-2617245">
            <a:off x="10473435" y="3385167"/>
            <a:ext cx="179221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 rot="2465970">
            <a:off x="14454525" y="3464842"/>
            <a:ext cx="1524829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C1B8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>
            <a:off x="427935" y="1028700"/>
            <a:ext cx="2724797" cy="2849461"/>
          </a:xfrm>
          <a:custGeom>
            <a:rect b="b" l="l" r="r" t="t"/>
            <a:pathLst>
              <a:path extrusionOk="0" h="2849461" w="2724797">
                <a:moveTo>
                  <a:pt x="0" y="0"/>
                </a:moveTo>
                <a:lnTo>
                  <a:pt x="2724798" y="0"/>
                </a:lnTo>
                <a:lnTo>
                  <a:pt x="2724798" y="2849461"/>
                </a:lnTo>
                <a:lnTo>
                  <a:pt x="0" y="28494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6"/>
          <p:cNvSpPr/>
          <p:nvPr/>
        </p:nvSpPr>
        <p:spPr>
          <a:xfrm>
            <a:off x="4051117" y="8670449"/>
            <a:ext cx="2921000" cy="1175702"/>
          </a:xfrm>
          <a:custGeom>
            <a:rect b="b" l="l" r="r" t="t"/>
            <a:pathLst>
              <a:path extrusionOk="0" h="1175702" w="2921000">
                <a:moveTo>
                  <a:pt x="0" y="0"/>
                </a:moveTo>
                <a:lnTo>
                  <a:pt x="2921000" y="0"/>
                </a:lnTo>
                <a:lnTo>
                  <a:pt x="2921000" y="1175702"/>
                </a:lnTo>
                <a:lnTo>
                  <a:pt x="0" y="11757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6"/>
          <p:cNvSpPr/>
          <p:nvPr/>
        </p:nvSpPr>
        <p:spPr>
          <a:xfrm>
            <a:off x="14065217" y="6344473"/>
            <a:ext cx="3942648" cy="3873651"/>
          </a:xfrm>
          <a:custGeom>
            <a:rect b="b" l="l" r="r" t="t"/>
            <a:pathLst>
              <a:path extrusionOk="0" h="3873651" w="3942648">
                <a:moveTo>
                  <a:pt x="0" y="0"/>
                </a:moveTo>
                <a:lnTo>
                  <a:pt x="3942648" y="0"/>
                </a:lnTo>
                <a:lnTo>
                  <a:pt x="3942648" y="3873652"/>
                </a:lnTo>
                <a:lnTo>
                  <a:pt x="0" y="3873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6"/>
          <p:cNvSpPr/>
          <p:nvPr/>
        </p:nvSpPr>
        <p:spPr>
          <a:xfrm>
            <a:off x="8200641" y="768936"/>
            <a:ext cx="7835900" cy="1234154"/>
          </a:xfrm>
          <a:custGeom>
            <a:rect b="b" l="l" r="r" t="t"/>
            <a:pathLst>
              <a:path extrusionOk="0" h="1234154" w="7835900">
                <a:moveTo>
                  <a:pt x="0" y="0"/>
                </a:moveTo>
                <a:lnTo>
                  <a:pt x="7835900" y="0"/>
                </a:lnTo>
                <a:lnTo>
                  <a:pt x="7835900" y="1234154"/>
                </a:lnTo>
                <a:lnTo>
                  <a:pt x="0" y="1234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7" name="Google Shape;157;p6"/>
          <p:cNvGrpSpPr/>
          <p:nvPr/>
        </p:nvGrpSpPr>
        <p:grpSpPr>
          <a:xfrm>
            <a:off x="3152733" y="3010954"/>
            <a:ext cx="11982535" cy="4120430"/>
            <a:chOff x="0" y="-38100"/>
            <a:chExt cx="3155894" cy="1085216"/>
          </a:xfrm>
        </p:grpSpPr>
        <p:sp>
          <p:nvSpPr>
            <p:cNvPr id="158" name="Google Shape;158;p6"/>
            <p:cNvSpPr/>
            <p:nvPr/>
          </p:nvSpPr>
          <p:spPr>
            <a:xfrm>
              <a:off x="0" y="0"/>
              <a:ext cx="3155894" cy="1047116"/>
            </a:xfrm>
            <a:custGeom>
              <a:rect b="b" l="l" r="r" t="t"/>
              <a:pathLst>
                <a:path extrusionOk="0" h="1047116" w="3155894">
                  <a:moveTo>
                    <a:pt x="32951" y="0"/>
                  </a:moveTo>
                  <a:lnTo>
                    <a:pt x="3122943" y="0"/>
                  </a:lnTo>
                  <a:cubicBezTo>
                    <a:pt x="3141141" y="0"/>
                    <a:pt x="3155894" y="14753"/>
                    <a:pt x="3155894" y="32951"/>
                  </a:cubicBezTo>
                  <a:lnTo>
                    <a:pt x="3155894" y="1014165"/>
                  </a:lnTo>
                  <a:cubicBezTo>
                    <a:pt x="3155894" y="1032363"/>
                    <a:pt x="3141141" y="1047116"/>
                    <a:pt x="3122943" y="1047116"/>
                  </a:cubicBezTo>
                  <a:lnTo>
                    <a:pt x="32951" y="1047116"/>
                  </a:lnTo>
                  <a:cubicBezTo>
                    <a:pt x="14753" y="1047116"/>
                    <a:pt x="0" y="1032363"/>
                    <a:pt x="0" y="1014165"/>
                  </a:cubicBezTo>
                  <a:lnTo>
                    <a:pt x="0" y="32951"/>
                  </a:lnTo>
                  <a:cubicBezTo>
                    <a:pt x="0" y="14753"/>
                    <a:pt x="14753" y="0"/>
                    <a:pt x="32951" y="0"/>
                  </a:cubicBezTo>
                  <a:close/>
                </a:path>
              </a:pathLst>
            </a:custGeom>
            <a:solidFill>
              <a:srgbClr val="FFFFFF">
                <a:alpha val="5058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 txBox="1"/>
            <p:nvPr/>
          </p:nvSpPr>
          <p:spPr>
            <a:xfrm>
              <a:off x="0" y="-38100"/>
              <a:ext cx="3155894" cy="1085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6"/>
          <p:cNvSpPr txBox="1"/>
          <p:nvPr/>
        </p:nvSpPr>
        <p:spPr>
          <a:xfrm>
            <a:off x="3789302" y="3761626"/>
            <a:ext cx="10709396" cy="2649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0" u="none" cap="none" strike="noStrike">
                <a:solidFill>
                  <a:srgbClr val="2B4743"/>
                </a:solidFill>
                <a:latin typeface="Arial"/>
                <a:ea typeface="Arial"/>
                <a:cs typeface="Arial"/>
                <a:sym typeface="Arial"/>
              </a:rPr>
              <a:t>Rules of Subject verb agreement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7"/>
          <p:cNvGrpSpPr/>
          <p:nvPr/>
        </p:nvGrpSpPr>
        <p:grpSpPr>
          <a:xfrm>
            <a:off x="-71" y="-232141"/>
            <a:ext cx="18288143" cy="10751281"/>
            <a:chOff x="0" y="0"/>
            <a:chExt cx="24384191" cy="14335042"/>
          </a:xfrm>
        </p:grpSpPr>
        <p:sp>
          <p:nvSpPr>
            <p:cNvPr id="166" name="Google Shape;166;p7"/>
            <p:cNvSpPr/>
            <p:nvPr/>
          </p:nvSpPr>
          <p:spPr>
            <a:xfrm>
              <a:off x="64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7" name="Google Shape;167;p7"/>
            <p:cNvSpPr/>
            <p:nvPr/>
          </p:nvSpPr>
          <p:spPr>
            <a:xfrm flipH="1">
              <a:off x="202440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8" name="Google Shape;168;p7"/>
            <p:cNvSpPr/>
            <p:nvPr/>
          </p:nvSpPr>
          <p:spPr>
            <a:xfrm>
              <a:off x="4030356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9" name="Google Shape;169;p7"/>
            <p:cNvSpPr/>
            <p:nvPr/>
          </p:nvSpPr>
          <p:spPr>
            <a:xfrm flipH="1">
              <a:off x="605469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0" name="Google Shape;170;p7"/>
            <p:cNvSpPr/>
            <p:nvPr/>
          </p:nvSpPr>
          <p:spPr>
            <a:xfrm>
              <a:off x="805898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1" name="Google Shape;171;p7"/>
            <p:cNvSpPr/>
            <p:nvPr/>
          </p:nvSpPr>
          <p:spPr>
            <a:xfrm flipH="1">
              <a:off x="1008333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2" name="Google Shape;172;p7"/>
            <p:cNvSpPr/>
            <p:nvPr/>
          </p:nvSpPr>
          <p:spPr>
            <a:xfrm>
              <a:off x="12089282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3" name="Google Shape;173;p7"/>
            <p:cNvSpPr/>
            <p:nvPr/>
          </p:nvSpPr>
          <p:spPr>
            <a:xfrm flipH="1">
              <a:off x="14113625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4" name="Google Shape;174;p7"/>
            <p:cNvSpPr/>
            <p:nvPr/>
          </p:nvSpPr>
          <p:spPr>
            <a:xfrm>
              <a:off x="1607911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5" name="Google Shape;175;p7"/>
            <p:cNvSpPr/>
            <p:nvPr/>
          </p:nvSpPr>
          <p:spPr>
            <a:xfrm flipH="1">
              <a:off x="18103460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2010940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7" name="Google Shape;177;p7"/>
            <p:cNvSpPr/>
            <p:nvPr/>
          </p:nvSpPr>
          <p:spPr>
            <a:xfrm flipH="1">
              <a:off x="2213375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8" name="Google Shape;178;p7"/>
            <p:cNvSpPr/>
            <p:nvPr/>
          </p:nvSpPr>
          <p:spPr>
            <a:xfrm rot="10800000">
              <a:off x="22133753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 flipH="1" rot="10800000">
              <a:off x="2010940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 flipH="1" rot="10800000">
              <a:off x="1607911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1" name="Google Shape;181;p7"/>
            <p:cNvSpPr/>
            <p:nvPr/>
          </p:nvSpPr>
          <p:spPr>
            <a:xfrm rot="10800000">
              <a:off x="14126325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2" name="Google Shape;182;p7"/>
            <p:cNvSpPr/>
            <p:nvPr/>
          </p:nvSpPr>
          <p:spPr>
            <a:xfrm flipH="1" rot="10800000">
              <a:off x="12101982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 rot="10800000">
              <a:off x="1008307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4" name="Google Shape;184;p7"/>
            <p:cNvSpPr/>
            <p:nvPr/>
          </p:nvSpPr>
          <p:spPr>
            <a:xfrm flipH="1" rot="10800000">
              <a:off x="805873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5" name="Google Shape;185;p7"/>
            <p:cNvSpPr/>
            <p:nvPr/>
          </p:nvSpPr>
          <p:spPr>
            <a:xfrm rot="10800000">
              <a:off x="605469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6" name="Google Shape;186;p7"/>
            <p:cNvSpPr/>
            <p:nvPr/>
          </p:nvSpPr>
          <p:spPr>
            <a:xfrm flipH="1" rot="10800000">
              <a:off x="4030356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7" name="Google Shape;187;p7"/>
            <p:cNvSpPr/>
            <p:nvPr/>
          </p:nvSpPr>
          <p:spPr>
            <a:xfrm rot="10800000">
              <a:off x="202440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 flipH="1" rot="10800000">
              <a:off x="6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0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0" y="2250311"/>
                  </a:lnTo>
                  <a:lnTo>
                    <a:pt x="225031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9" name="Google Shape;189;p7"/>
            <p:cNvSpPr/>
            <p:nvPr/>
          </p:nvSpPr>
          <p:spPr>
            <a:xfrm>
              <a:off x="12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0" name="Google Shape;190;p7"/>
            <p:cNvSpPr/>
            <p:nvPr/>
          </p:nvSpPr>
          <p:spPr>
            <a:xfrm flipH="1">
              <a:off x="2024471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403041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 flipH="1">
              <a:off x="605476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3" name="Google Shape;193;p7"/>
            <p:cNvSpPr/>
            <p:nvPr/>
          </p:nvSpPr>
          <p:spPr>
            <a:xfrm>
              <a:off x="805905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4" name="Google Shape;194;p7"/>
            <p:cNvSpPr/>
            <p:nvPr/>
          </p:nvSpPr>
          <p:spPr>
            <a:xfrm flipH="1">
              <a:off x="18103524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20109472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 flipH="1">
              <a:off x="22133816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7" name="Google Shape;197;p7"/>
            <p:cNvSpPr/>
            <p:nvPr/>
          </p:nvSpPr>
          <p:spPr>
            <a:xfrm rot="10800000">
              <a:off x="2213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8" name="Google Shape;198;p7"/>
            <p:cNvSpPr/>
            <p:nvPr/>
          </p:nvSpPr>
          <p:spPr>
            <a:xfrm flipH="1" rot="10800000">
              <a:off x="20109345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9" name="Google Shape;199;p7"/>
            <p:cNvSpPr/>
            <p:nvPr/>
          </p:nvSpPr>
          <p:spPr>
            <a:xfrm rot="10800000">
              <a:off x="1008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0" name="Google Shape;200;p7"/>
            <p:cNvSpPr/>
            <p:nvPr/>
          </p:nvSpPr>
          <p:spPr>
            <a:xfrm flipH="1" rot="10800000">
              <a:off x="8072908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1" name="Google Shape;201;p7"/>
            <p:cNvSpPr/>
            <p:nvPr/>
          </p:nvSpPr>
          <p:spPr>
            <a:xfrm rot="10800000">
              <a:off x="6054636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2" name="Google Shape;202;p7"/>
            <p:cNvSpPr/>
            <p:nvPr/>
          </p:nvSpPr>
          <p:spPr>
            <a:xfrm flipH="1" rot="10800000">
              <a:off x="403029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3" name="Google Shape;203;p7"/>
            <p:cNvSpPr/>
            <p:nvPr/>
          </p:nvSpPr>
          <p:spPr>
            <a:xfrm rot="10800000">
              <a:off x="2024344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4" name="Google Shape;204;p7"/>
            <p:cNvSpPr/>
            <p:nvPr/>
          </p:nvSpPr>
          <p:spPr>
            <a:xfrm flipH="1" rot="10800000">
              <a:off x="0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5" name="Google Shape;205;p7"/>
            <p:cNvSpPr/>
            <p:nvPr/>
          </p:nvSpPr>
          <p:spPr>
            <a:xfrm>
              <a:off x="64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6" name="Google Shape;206;p7"/>
            <p:cNvSpPr/>
            <p:nvPr/>
          </p:nvSpPr>
          <p:spPr>
            <a:xfrm flipH="1">
              <a:off x="202440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7" name="Google Shape;207;p7"/>
            <p:cNvSpPr/>
            <p:nvPr/>
          </p:nvSpPr>
          <p:spPr>
            <a:xfrm>
              <a:off x="4030356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8" name="Google Shape;208;p7"/>
            <p:cNvSpPr/>
            <p:nvPr/>
          </p:nvSpPr>
          <p:spPr>
            <a:xfrm flipH="1">
              <a:off x="605469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9" name="Google Shape;209;p7"/>
            <p:cNvSpPr/>
            <p:nvPr/>
          </p:nvSpPr>
          <p:spPr>
            <a:xfrm flipH="1">
              <a:off x="18103460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0" name="Google Shape;210;p7"/>
            <p:cNvSpPr/>
            <p:nvPr/>
          </p:nvSpPr>
          <p:spPr>
            <a:xfrm>
              <a:off x="2010940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1" name="Google Shape;211;p7"/>
            <p:cNvSpPr/>
            <p:nvPr/>
          </p:nvSpPr>
          <p:spPr>
            <a:xfrm flipH="1">
              <a:off x="22133753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2" name="Google Shape;212;p7"/>
            <p:cNvSpPr/>
            <p:nvPr/>
          </p:nvSpPr>
          <p:spPr>
            <a:xfrm>
              <a:off x="8072908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3" name="Google Shape;213;p7"/>
            <p:cNvSpPr/>
            <p:nvPr/>
          </p:nvSpPr>
          <p:spPr>
            <a:xfrm flipH="1">
              <a:off x="1008339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4" name="Google Shape;214;p7"/>
            <p:cNvSpPr/>
            <p:nvPr/>
          </p:nvSpPr>
          <p:spPr>
            <a:xfrm>
              <a:off x="12089345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5" name="Google Shape;215;p7"/>
            <p:cNvSpPr/>
            <p:nvPr/>
          </p:nvSpPr>
          <p:spPr>
            <a:xfrm flipH="1">
              <a:off x="1411368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6" name="Google Shape;216;p7"/>
            <p:cNvSpPr/>
            <p:nvPr/>
          </p:nvSpPr>
          <p:spPr>
            <a:xfrm>
              <a:off x="16079180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7" name="Google Shape;217;p7"/>
            <p:cNvSpPr/>
            <p:nvPr/>
          </p:nvSpPr>
          <p:spPr>
            <a:xfrm flipH="1" rot="10800000">
              <a:off x="16079053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8" name="Google Shape;218;p7"/>
            <p:cNvSpPr/>
            <p:nvPr/>
          </p:nvSpPr>
          <p:spPr>
            <a:xfrm rot="10800000">
              <a:off x="1411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9" name="Google Shape;219;p7"/>
            <p:cNvSpPr/>
            <p:nvPr/>
          </p:nvSpPr>
          <p:spPr>
            <a:xfrm flipH="1" rot="10800000">
              <a:off x="1210198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0" name="Google Shape;220;p7"/>
            <p:cNvSpPr/>
            <p:nvPr/>
          </p:nvSpPr>
          <p:spPr>
            <a:xfrm>
              <a:off x="12101982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1" name="Google Shape;221;p7"/>
            <p:cNvSpPr/>
            <p:nvPr/>
          </p:nvSpPr>
          <p:spPr>
            <a:xfrm flipH="1">
              <a:off x="1411368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2" name="Google Shape;222;p7"/>
            <p:cNvSpPr/>
            <p:nvPr/>
          </p:nvSpPr>
          <p:spPr>
            <a:xfrm>
              <a:off x="1606615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3" name="Google Shape;223;p7"/>
            <p:cNvSpPr/>
            <p:nvPr/>
          </p:nvSpPr>
          <p:spPr>
            <a:xfrm rot="10800000">
              <a:off x="1810346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4" name="Google Shape;224;p7"/>
            <p:cNvSpPr/>
            <p:nvPr/>
          </p:nvSpPr>
          <p:spPr>
            <a:xfrm rot="10800000">
              <a:off x="1810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5" name="Google Shape;225;p7"/>
            <p:cNvSpPr/>
            <p:nvPr/>
          </p:nvSpPr>
          <p:spPr>
            <a:xfrm flipH="1">
              <a:off x="1008339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6" name="Google Shape;226;p7"/>
            <p:cNvSpPr/>
            <p:nvPr/>
          </p:nvSpPr>
          <p:spPr>
            <a:xfrm rot="10800000">
              <a:off x="2213381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7" name="Google Shape;227;p7"/>
            <p:cNvSpPr/>
            <p:nvPr/>
          </p:nvSpPr>
          <p:spPr>
            <a:xfrm flipH="1" rot="10800000">
              <a:off x="2010947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8" name="Google Shape;228;p7"/>
            <p:cNvSpPr/>
            <p:nvPr/>
          </p:nvSpPr>
          <p:spPr>
            <a:xfrm rot="10800000">
              <a:off x="1008339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9" name="Google Shape;229;p7"/>
            <p:cNvSpPr/>
            <p:nvPr/>
          </p:nvSpPr>
          <p:spPr>
            <a:xfrm flipH="1" rot="10800000">
              <a:off x="80729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0" name="Google Shape;230;p7"/>
            <p:cNvSpPr/>
            <p:nvPr/>
          </p:nvSpPr>
          <p:spPr>
            <a:xfrm rot="10800000">
              <a:off x="605463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1" name="Google Shape;231;p7"/>
            <p:cNvSpPr/>
            <p:nvPr/>
          </p:nvSpPr>
          <p:spPr>
            <a:xfrm flipH="1" rot="10800000">
              <a:off x="4030419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2" name="Google Shape;232;p7"/>
            <p:cNvSpPr/>
            <p:nvPr/>
          </p:nvSpPr>
          <p:spPr>
            <a:xfrm rot="10800000">
              <a:off x="2024471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3" name="Google Shape;233;p7"/>
            <p:cNvSpPr/>
            <p:nvPr/>
          </p:nvSpPr>
          <p:spPr>
            <a:xfrm flipH="1" rot="10800000">
              <a:off x="12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4" name="Google Shape;234;p7"/>
            <p:cNvSpPr/>
            <p:nvPr/>
          </p:nvSpPr>
          <p:spPr>
            <a:xfrm>
              <a:off x="19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5" name="Google Shape;235;p7"/>
            <p:cNvSpPr/>
            <p:nvPr/>
          </p:nvSpPr>
          <p:spPr>
            <a:xfrm flipH="1">
              <a:off x="2024534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6" name="Google Shape;236;p7"/>
            <p:cNvSpPr/>
            <p:nvPr/>
          </p:nvSpPr>
          <p:spPr>
            <a:xfrm>
              <a:off x="4030483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7" name="Google Shape;237;p7"/>
            <p:cNvSpPr/>
            <p:nvPr/>
          </p:nvSpPr>
          <p:spPr>
            <a:xfrm flipH="1">
              <a:off x="605482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8" name="Google Shape;238;p7"/>
            <p:cNvSpPr/>
            <p:nvPr/>
          </p:nvSpPr>
          <p:spPr>
            <a:xfrm flipH="1">
              <a:off x="1809050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9" name="Google Shape;239;p7"/>
            <p:cNvSpPr/>
            <p:nvPr/>
          </p:nvSpPr>
          <p:spPr>
            <a:xfrm>
              <a:off x="2010953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0" name="Google Shape;240;p7"/>
            <p:cNvSpPr/>
            <p:nvPr/>
          </p:nvSpPr>
          <p:spPr>
            <a:xfrm flipH="1">
              <a:off x="22133880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1" name="Google Shape;241;p7"/>
            <p:cNvSpPr/>
            <p:nvPr/>
          </p:nvSpPr>
          <p:spPr>
            <a:xfrm>
              <a:off x="80729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2" name="Google Shape;242;p7"/>
            <p:cNvSpPr/>
            <p:nvPr/>
          </p:nvSpPr>
          <p:spPr>
            <a:xfrm flipH="1">
              <a:off x="1008339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3" name="Google Shape;243;p7"/>
            <p:cNvSpPr/>
            <p:nvPr/>
          </p:nvSpPr>
          <p:spPr>
            <a:xfrm flipH="1" rot="10800000">
              <a:off x="16079180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4" name="Google Shape;244;p7"/>
            <p:cNvSpPr/>
            <p:nvPr/>
          </p:nvSpPr>
          <p:spPr>
            <a:xfrm rot="10800000">
              <a:off x="141117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5" name="Google Shape;245;p7"/>
            <p:cNvSpPr/>
            <p:nvPr/>
          </p:nvSpPr>
          <p:spPr>
            <a:xfrm flipH="1" rot="10800000">
              <a:off x="1210198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6" name="Google Shape;246;p7"/>
            <p:cNvSpPr/>
            <p:nvPr/>
          </p:nvSpPr>
          <p:spPr>
            <a:xfrm>
              <a:off x="12089345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7" name="Google Shape;247;p7"/>
            <p:cNvSpPr/>
            <p:nvPr/>
          </p:nvSpPr>
          <p:spPr>
            <a:xfrm flipH="1">
              <a:off x="141117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8" name="Google Shape;248;p7"/>
            <p:cNvSpPr/>
            <p:nvPr/>
          </p:nvSpPr>
          <p:spPr>
            <a:xfrm>
              <a:off x="1606615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9" name="Google Shape;249;p7"/>
            <p:cNvSpPr/>
            <p:nvPr/>
          </p:nvSpPr>
          <p:spPr>
            <a:xfrm rot="10800000">
              <a:off x="18103524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50" name="Google Shape;250;p7"/>
          <p:cNvSpPr/>
          <p:nvPr/>
        </p:nvSpPr>
        <p:spPr>
          <a:xfrm>
            <a:off x="5190109" y="-873102"/>
            <a:ext cx="7907783" cy="3134357"/>
          </a:xfrm>
          <a:custGeom>
            <a:rect b="b" l="l" r="r" t="t"/>
            <a:pathLst>
              <a:path extrusionOk="0" h="3134357" w="7907783">
                <a:moveTo>
                  <a:pt x="0" y="0"/>
                </a:moveTo>
                <a:lnTo>
                  <a:pt x="7907782" y="0"/>
                </a:lnTo>
                <a:lnTo>
                  <a:pt x="7907782" y="3134358"/>
                </a:lnTo>
                <a:lnTo>
                  <a:pt x="0" y="3134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1" name="Google Shape;251;p7"/>
          <p:cNvGrpSpPr/>
          <p:nvPr/>
        </p:nvGrpSpPr>
        <p:grpSpPr>
          <a:xfrm>
            <a:off x="-1479271" y="9258300"/>
            <a:ext cx="21246543" cy="1422631"/>
            <a:chOff x="0" y="0"/>
            <a:chExt cx="28328723" cy="1896841"/>
          </a:xfrm>
        </p:grpSpPr>
        <p:sp>
          <p:nvSpPr>
            <p:cNvPr id="252" name="Google Shape;252;p7"/>
            <p:cNvSpPr/>
            <p:nvPr/>
          </p:nvSpPr>
          <p:spPr>
            <a:xfrm>
              <a:off x="0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6" y="0"/>
                  </a:lnTo>
                  <a:lnTo>
                    <a:pt x="9571216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53" name="Google Shape;253;p7"/>
            <p:cNvSpPr/>
            <p:nvPr/>
          </p:nvSpPr>
          <p:spPr>
            <a:xfrm>
              <a:off x="9378753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6" y="0"/>
                  </a:lnTo>
                  <a:lnTo>
                    <a:pt x="9571216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54" name="Google Shape;254;p7"/>
            <p:cNvSpPr/>
            <p:nvPr/>
          </p:nvSpPr>
          <p:spPr>
            <a:xfrm>
              <a:off x="18757507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5" y="0"/>
                  </a:lnTo>
                  <a:lnTo>
                    <a:pt x="9571215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55" name="Google Shape;255;p7"/>
          <p:cNvSpPr/>
          <p:nvPr/>
        </p:nvSpPr>
        <p:spPr>
          <a:xfrm>
            <a:off x="5563833" y="1070196"/>
            <a:ext cx="802682" cy="879433"/>
          </a:xfrm>
          <a:custGeom>
            <a:rect b="b" l="l" r="r" t="t"/>
            <a:pathLst>
              <a:path extrusionOk="0" h="879433" w="802682">
                <a:moveTo>
                  <a:pt x="0" y="0"/>
                </a:moveTo>
                <a:lnTo>
                  <a:pt x="802682" y="0"/>
                </a:lnTo>
                <a:lnTo>
                  <a:pt x="802682" y="879433"/>
                </a:lnTo>
                <a:lnTo>
                  <a:pt x="0" y="879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7"/>
          <p:cNvSpPr/>
          <p:nvPr/>
        </p:nvSpPr>
        <p:spPr>
          <a:xfrm flipH="1">
            <a:off x="11944978" y="1078125"/>
            <a:ext cx="802682" cy="879433"/>
          </a:xfrm>
          <a:custGeom>
            <a:rect b="b" l="l" r="r" t="t"/>
            <a:pathLst>
              <a:path extrusionOk="0" h="879433" w="802682">
                <a:moveTo>
                  <a:pt x="802683" y="0"/>
                </a:moveTo>
                <a:lnTo>
                  <a:pt x="0" y="0"/>
                </a:lnTo>
                <a:lnTo>
                  <a:pt x="0" y="879433"/>
                </a:lnTo>
                <a:lnTo>
                  <a:pt x="802683" y="879433"/>
                </a:lnTo>
                <a:lnTo>
                  <a:pt x="802683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7"/>
          <p:cNvSpPr/>
          <p:nvPr/>
        </p:nvSpPr>
        <p:spPr>
          <a:xfrm>
            <a:off x="15638128" y="9525819"/>
            <a:ext cx="1621172" cy="443796"/>
          </a:xfrm>
          <a:custGeom>
            <a:rect b="b" l="l" r="r" t="t"/>
            <a:pathLst>
              <a:path extrusionOk="0" h="443796" w="1621172">
                <a:moveTo>
                  <a:pt x="0" y="0"/>
                </a:moveTo>
                <a:lnTo>
                  <a:pt x="1621172" y="0"/>
                </a:lnTo>
                <a:lnTo>
                  <a:pt x="1621172" y="443796"/>
                </a:lnTo>
                <a:lnTo>
                  <a:pt x="0" y="4437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58" name="Google Shape;258;p7"/>
          <p:cNvCxnSpPr/>
          <p:nvPr/>
        </p:nvCxnSpPr>
        <p:spPr>
          <a:xfrm>
            <a:off x="1717625" y="4770287"/>
            <a:ext cx="1485275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59" name="Google Shape;259;p7"/>
          <p:cNvSpPr/>
          <p:nvPr/>
        </p:nvSpPr>
        <p:spPr>
          <a:xfrm rot="949054">
            <a:off x="13041791" y="4895864"/>
            <a:ext cx="4695203" cy="4695203"/>
          </a:xfrm>
          <a:custGeom>
            <a:rect b="b" l="l" r="r" t="t"/>
            <a:pathLst>
              <a:path extrusionOk="0" h="4695203" w="4695203">
                <a:moveTo>
                  <a:pt x="0" y="0"/>
                </a:moveTo>
                <a:lnTo>
                  <a:pt x="4695204" y="0"/>
                </a:lnTo>
                <a:lnTo>
                  <a:pt x="4695204" y="4695203"/>
                </a:lnTo>
                <a:lnTo>
                  <a:pt x="0" y="4695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p7"/>
          <p:cNvSpPr/>
          <p:nvPr/>
        </p:nvSpPr>
        <p:spPr>
          <a:xfrm>
            <a:off x="52015" y="5436858"/>
            <a:ext cx="2463393" cy="4783288"/>
          </a:xfrm>
          <a:custGeom>
            <a:rect b="b" l="l" r="r" t="t"/>
            <a:pathLst>
              <a:path extrusionOk="0" h="4783288" w="2463393">
                <a:moveTo>
                  <a:pt x="0" y="0"/>
                </a:moveTo>
                <a:lnTo>
                  <a:pt x="2463394" y="0"/>
                </a:lnTo>
                <a:lnTo>
                  <a:pt x="2463394" y="4783288"/>
                </a:lnTo>
                <a:lnTo>
                  <a:pt x="0" y="4783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1" name="Google Shape;261;p7"/>
          <p:cNvSpPr/>
          <p:nvPr/>
        </p:nvSpPr>
        <p:spPr>
          <a:xfrm rot="74931">
            <a:off x="9440291" y="5873401"/>
            <a:ext cx="3657600" cy="498764"/>
          </a:xfrm>
          <a:custGeom>
            <a:rect b="b" l="l" r="r" t="t"/>
            <a:pathLst>
              <a:path extrusionOk="0" h="498764" w="3657600">
                <a:moveTo>
                  <a:pt x="0" y="0"/>
                </a:moveTo>
                <a:lnTo>
                  <a:pt x="3657600" y="0"/>
                </a:lnTo>
                <a:lnTo>
                  <a:pt x="3657600" y="498764"/>
                </a:lnTo>
                <a:lnTo>
                  <a:pt x="0" y="498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p7"/>
          <p:cNvSpPr txBox="1"/>
          <p:nvPr/>
        </p:nvSpPr>
        <p:spPr>
          <a:xfrm>
            <a:off x="2978024" y="5916882"/>
            <a:ext cx="6776982" cy="66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boy plays basketball.</a:t>
            </a:r>
            <a:endParaRPr/>
          </a:p>
        </p:txBody>
      </p:sp>
      <p:sp>
        <p:nvSpPr>
          <p:cNvPr id="263" name="Google Shape;263;p7"/>
          <p:cNvSpPr txBox="1"/>
          <p:nvPr/>
        </p:nvSpPr>
        <p:spPr>
          <a:xfrm>
            <a:off x="6669093" y="914400"/>
            <a:ext cx="4949813" cy="1084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2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Basic Rule</a:t>
            </a:r>
            <a:endParaRPr/>
          </a:p>
        </p:txBody>
      </p:sp>
      <p:sp>
        <p:nvSpPr>
          <p:cNvPr id="264" name="Google Shape;264;p7"/>
          <p:cNvSpPr txBox="1"/>
          <p:nvPr/>
        </p:nvSpPr>
        <p:spPr>
          <a:xfrm>
            <a:off x="1586773" y="2727981"/>
            <a:ext cx="15114454" cy="507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verb must agree with the subject in number and in person.</a:t>
            </a:r>
            <a:endParaRPr/>
          </a:p>
        </p:txBody>
      </p:sp>
      <p:sp>
        <p:nvSpPr>
          <p:cNvPr id="265" name="Google Shape;265;p7"/>
          <p:cNvSpPr txBox="1"/>
          <p:nvPr/>
        </p:nvSpPr>
        <p:spPr>
          <a:xfrm>
            <a:off x="1586773" y="3596172"/>
            <a:ext cx="15114454" cy="507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a.) If the subject is singular, the verb must be singular as well. </a:t>
            </a:r>
            <a:endParaRPr/>
          </a:p>
        </p:txBody>
      </p:sp>
      <p:sp>
        <p:nvSpPr>
          <p:cNvPr id="266" name="Google Shape;266;p7"/>
          <p:cNvSpPr txBox="1"/>
          <p:nvPr/>
        </p:nvSpPr>
        <p:spPr>
          <a:xfrm>
            <a:off x="2953984" y="7349363"/>
            <a:ext cx="2846823" cy="1082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subject "boy" is singular.</a:t>
            </a:r>
            <a:endParaRPr/>
          </a:p>
        </p:txBody>
      </p:sp>
      <p:sp>
        <p:nvSpPr>
          <p:cNvPr id="267" name="Google Shape;267;p7"/>
          <p:cNvSpPr txBox="1"/>
          <p:nvPr/>
        </p:nvSpPr>
        <p:spPr>
          <a:xfrm>
            <a:off x="7535455" y="7349363"/>
            <a:ext cx="3733637" cy="1082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verb "plays" is also in singular form.</a:t>
            </a:r>
            <a:endParaRPr/>
          </a:p>
        </p:txBody>
      </p:sp>
      <p:sp>
        <p:nvSpPr>
          <p:cNvPr id="268" name="Google Shape;268;p7"/>
          <p:cNvSpPr txBox="1"/>
          <p:nvPr/>
        </p:nvSpPr>
        <p:spPr>
          <a:xfrm rot="81930">
            <a:off x="13431197" y="5998025"/>
            <a:ext cx="3917225" cy="221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13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subject of the sentence is "boy" and the verb is "plays." Both agree in number.</a:t>
            </a:r>
            <a:endParaRPr/>
          </a:p>
        </p:txBody>
      </p:sp>
      <p:sp>
        <p:nvSpPr>
          <p:cNvPr id="269" name="Google Shape;269;p7"/>
          <p:cNvSpPr txBox="1"/>
          <p:nvPr/>
        </p:nvSpPr>
        <p:spPr>
          <a:xfrm>
            <a:off x="3280603" y="5057775"/>
            <a:ext cx="6776982" cy="73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00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</p:txBody>
      </p:sp>
      <p:sp>
        <p:nvSpPr>
          <p:cNvPr id="270" name="Google Shape;270;p7"/>
          <p:cNvSpPr/>
          <p:nvPr/>
        </p:nvSpPr>
        <p:spPr>
          <a:xfrm>
            <a:off x="5190109" y="6714894"/>
            <a:ext cx="3657600" cy="691619"/>
          </a:xfrm>
          <a:custGeom>
            <a:rect b="b" l="l" r="r" t="t"/>
            <a:pathLst>
              <a:path extrusionOk="0" h="691619" w="3657600">
                <a:moveTo>
                  <a:pt x="0" y="0"/>
                </a:moveTo>
                <a:lnTo>
                  <a:pt x="3657600" y="0"/>
                </a:lnTo>
                <a:lnTo>
                  <a:pt x="36576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8"/>
          <p:cNvGrpSpPr/>
          <p:nvPr/>
        </p:nvGrpSpPr>
        <p:grpSpPr>
          <a:xfrm>
            <a:off x="-71" y="-232141"/>
            <a:ext cx="18288143" cy="10751281"/>
            <a:chOff x="0" y="0"/>
            <a:chExt cx="24384191" cy="14335042"/>
          </a:xfrm>
        </p:grpSpPr>
        <p:sp>
          <p:nvSpPr>
            <p:cNvPr id="276" name="Google Shape;276;p8"/>
            <p:cNvSpPr/>
            <p:nvPr/>
          </p:nvSpPr>
          <p:spPr>
            <a:xfrm>
              <a:off x="64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7" name="Google Shape;277;p8"/>
            <p:cNvSpPr/>
            <p:nvPr/>
          </p:nvSpPr>
          <p:spPr>
            <a:xfrm flipH="1">
              <a:off x="202440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8" name="Google Shape;278;p8"/>
            <p:cNvSpPr/>
            <p:nvPr/>
          </p:nvSpPr>
          <p:spPr>
            <a:xfrm>
              <a:off x="4030356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9" name="Google Shape;279;p8"/>
            <p:cNvSpPr/>
            <p:nvPr/>
          </p:nvSpPr>
          <p:spPr>
            <a:xfrm flipH="1">
              <a:off x="605469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0" name="Google Shape;280;p8"/>
            <p:cNvSpPr/>
            <p:nvPr/>
          </p:nvSpPr>
          <p:spPr>
            <a:xfrm>
              <a:off x="805898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1" name="Google Shape;281;p8"/>
            <p:cNvSpPr/>
            <p:nvPr/>
          </p:nvSpPr>
          <p:spPr>
            <a:xfrm flipH="1">
              <a:off x="1008333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2" name="Google Shape;282;p8"/>
            <p:cNvSpPr/>
            <p:nvPr/>
          </p:nvSpPr>
          <p:spPr>
            <a:xfrm>
              <a:off x="12089282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3" name="Google Shape;283;p8"/>
            <p:cNvSpPr/>
            <p:nvPr/>
          </p:nvSpPr>
          <p:spPr>
            <a:xfrm flipH="1">
              <a:off x="14113625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4" name="Google Shape;284;p8"/>
            <p:cNvSpPr/>
            <p:nvPr/>
          </p:nvSpPr>
          <p:spPr>
            <a:xfrm>
              <a:off x="1607911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5" name="Google Shape;285;p8"/>
            <p:cNvSpPr/>
            <p:nvPr/>
          </p:nvSpPr>
          <p:spPr>
            <a:xfrm flipH="1">
              <a:off x="18103460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6" name="Google Shape;286;p8"/>
            <p:cNvSpPr/>
            <p:nvPr/>
          </p:nvSpPr>
          <p:spPr>
            <a:xfrm>
              <a:off x="2010940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7" name="Google Shape;287;p8"/>
            <p:cNvSpPr/>
            <p:nvPr/>
          </p:nvSpPr>
          <p:spPr>
            <a:xfrm flipH="1">
              <a:off x="2213375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8" name="Google Shape;288;p8"/>
            <p:cNvSpPr/>
            <p:nvPr/>
          </p:nvSpPr>
          <p:spPr>
            <a:xfrm rot="10800000">
              <a:off x="22133753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9" name="Google Shape;289;p8"/>
            <p:cNvSpPr/>
            <p:nvPr/>
          </p:nvSpPr>
          <p:spPr>
            <a:xfrm flipH="1" rot="10800000">
              <a:off x="2010940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0" name="Google Shape;290;p8"/>
            <p:cNvSpPr/>
            <p:nvPr/>
          </p:nvSpPr>
          <p:spPr>
            <a:xfrm flipH="1" rot="10800000">
              <a:off x="1607911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1" name="Google Shape;291;p8"/>
            <p:cNvSpPr/>
            <p:nvPr/>
          </p:nvSpPr>
          <p:spPr>
            <a:xfrm rot="10800000">
              <a:off x="14126325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2" name="Google Shape;292;p8"/>
            <p:cNvSpPr/>
            <p:nvPr/>
          </p:nvSpPr>
          <p:spPr>
            <a:xfrm flipH="1" rot="10800000">
              <a:off x="12101982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3" name="Google Shape;293;p8"/>
            <p:cNvSpPr/>
            <p:nvPr/>
          </p:nvSpPr>
          <p:spPr>
            <a:xfrm rot="10800000">
              <a:off x="1008307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4" name="Google Shape;294;p8"/>
            <p:cNvSpPr/>
            <p:nvPr/>
          </p:nvSpPr>
          <p:spPr>
            <a:xfrm flipH="1" rot="10800000">
              <a:off x="805873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5" name="Google Shape;295;p8"/>
            <p:cNvSpPr/>
            <p:nvPr/>
          </p:nvSpPr>
          <p:spPr>
            <a:xfrm rot="10800000">
              <a:off x="605469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6" name="Google Shape;296;p8"/>
            <p:cNvSpPr/>
            <p:nvPr/>
          </p:nvSpPr>
          <p:spPr>
            <a:xfrm flipH="1" rot="10800000">
              <a:off x="4030356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7" name="Google Shape;297;p8"/>
            <p:cNvSpPr/>
            <p:nvPr/>
          </p:nvSpPr>
          <p:spPr>
            <a:xfrm rot="10800000">
              <a:off x="202440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8" name="Google Shape;298;p8"/>
            <p:cNvSpPr/>
            <p:nvPr/>
          </p:nvSpPr>
          <p:spPr>
            <a:xfrm flipH="1" rot="10800000">
              <a:off x="6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0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0" y="2250311"/>
                  </a:lnTo>
                  <a:lnTo>
                    <a:pt x="225031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9" name="Google Shape;299;p8"/>
            <p:cNvSpPr/>
            <p:nvPr/>
          </p:nvSpPr>
          <p:spPr>
            <a:xfrm>
              <a:off x="12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0" name="Google Shape;300;p8"/>
            <p:cNvSpPr/>
            <p:nvPr/>
          </p:nvSpPr>
          <p:spPr>
            <a:xfrm flipH="1">
              <a:off x="2024471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403041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2" name="Google Shape;302;p8"/>
            <p:cNvSpPr/>
            <p:nvPr/>
          </p:nvSpPr>
          <p:spPr>
            <a:xfrm flipH="1">
              <a:off x="605476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3" name="Google Shape;303;p8"/>
            <p:cNvSpPr/>
            <p:nvPr/>
          </p:nvSpPr>
          <p:spPr>
            <a:xfrm>
              <a:off x="805905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4" name="Google Shape;304;p8"/>
            <p:cNvSpPr/>
            <p:nvPr/>
          </p:nvSpPr>
          <p:spPr>
            <a:xfrm flipH="1">
              <a:off x="18103524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5" name="Google Shape;305;p8"/>
            <p:cNvSpPr/>
            <p:nvPr/>
          </p:nvSpPr>
          <p:spPr>
            <a:xfrm>
              <a:off x="20109472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6" name="Google Shape;306;p8"/>
            <p:cNvSpPr/>
            <p:nvPr/>
          </p:nvSpPr>
          <p:spPr>
            <a:xfrm flipH="1">
              <a:off x="22133816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7" name="Google Shape;307;p8"/>
            <p:cNvSpPr/>
            <p:nvPr/>
          </p:nvSpPr>
          <p:spPr>
            <a:xfrm rot="10800000">
              <a:off x="2213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8" name="Google Shape;308;p8"/>
            <p:cNvSpPr/>
            <p:nvPr/>
          </p:nvSpPr>
          <p:spPr>
            <a:xfrm flipH="1" rot="10800000">
              <a:off x="20109345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9" name="Google Shape;309;p8"/>
            <p:cNvSpPr/>
            <p:nvPr/>
          </p:nvSpPr>
          <p:spPr>
            <a:xfrm rot="10800000">
              <a:off x="1008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0" name="Google Shape;310;p8"/>
            <p:cNvSpPr/>
            <p:nvPr/>
          </p:nvSpPr>
          <p:spPr>
            <a:xfrm flipH="1" rot="10800000">
              <a:off x="8072908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1" name="Google Shape;311;p8"/>
            <p:cNvSpPr/>
            <p:nvPr/>
          </p:nvSpPr>
          <p:spPr>
            <a:xfrm rot="10800000">
              <a:off x="6054636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2" name="Google Shape;312;p8"/>
            <p:cNvSpPr/>
            <p:nvPr/>
          </p:nvSpPr>
          <p:spPr>
            <a:xfrm flipH="1" rot="10800000">
              <a:off x="403029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3" name="Google Shape;313;p8"/>
            <p:cNvSpPr/>
            <p:nvPr/>
          </p:nvSpPr>
          <p:spPr>
            <a:xfrm rot="10800000">
              <a:off x="2024344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4" name="Google Shape;314;p8"/>
            <p:cNvSpPr/>
            <p:nvPr/>
          </p:nvSpPr>
          <p:spPr>
            <a:xfrm flipH="1" rot="10800000">
              <a:off x="0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5" name="Google Shape;315;p8"/>
            <p:cNvSpPr/>
            <p:nvPr/>
          </p:nvSpPr>
          <p:spPr>
            <a:xfrm>
              <a:off x="64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6" name="Google Shape;316;p8"/>
            <p:cNvSpPr/>
            <p:nvPr/>
          </p:nvSpPr>
          <p:spPr>
            <a:xfrm flipH="1">
              <a:off x="202440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7" name="Google Shape;317;p8"/>
            <p:cNvSpPr/>
            <p:nvPr/>
          </p:nvSpPr>
          <p:spPr>
            <a:xfrm>
              <a:off x="4030356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8" name="Google Shape;318;p8"/>
            <p:cNvSpPr/>
            <p:nvPr/>
          </p:nvSpPr>
          <p:spPr>
            <a:xfrm flipH="1">
              <a:off x="605469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19" name="Google Shape;319;p8"/>
            <p:cNvSpPr/>
            <p:nvPr/>
          </p:nvSpPr>
          <p:spPr>
            <a:xfrm flipH="1">
              <a:off x="18103460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0" name="Google Shape;320;p8"/>
            <p:cNvSpPr/>
            <p:nvPr/>
          </p:nvSpPr>
          <p:spPr>
            <a:xfrm>
              <a:off x="2010940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1" name="Google Shape;321;p8"/>
            <p:cNvSpPr/>
            <p:nvPr/>
          </p:nvSpPr>
          <p:spPr>
            <a:xfrm flipH="1">
              <a:off x="22133753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2" name="Google Shape;322;p8"/>
            <p:cNvSpPr/>
            <p:nvPr/>
          </p:nvSpPr>
          <p:spPr>
            <a:xfrm>
              <a:off x="8072908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3" name="Google Shape;323;p8"/>
            <p:cNvSpPr/>
            <p:nvPr/>
          </p:nvSpPr>
          <p:spPr>
            <a:xfrm flipH="1">
              <a:off x="1008339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4" name="Google Shape;324;p8"/>
            <p:cNvSpPr/>
            <p:nvPr/>
          </p:nvSpPr>
          <p:spPr>
            <a:xfrm>
              <a:off x="12089345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5" name="Google Shape;325;p8"/>
            <p:cNvSpPr/>
            <p:nvPr/>
          </p:nvSpPr>
          <p:spPr>
            <a:xfrm flipH="1">
              <a:off x="1411368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6" name="Google Shape;326;p8"/>
            <p:cNvSpPr/>
            <p:nvPr/>
          </p:nvSpPr>
          <p:spPr>
            <a:xfrm>
              <a:off x="16079180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7" name="Google Shape;327;p8"/>
            <p:cNvSpPr/>
            <p:nvPr/>
          </p:nvSpPr>
          <p:spPr>
            <a:xfrm flipH="1" rot="10800000">
              <a:off x="16079053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8" name="Google Shape;328;p8"/>
            <p:cNvSpPr/>
            <p:nvPr/>
          </p:nvSpPr>
          <p:spPr>
            <a:xfrm rot="10800000">
              <a:off x="1411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9" name="Google Shape;329;p8"/>
            <p:cNvSpPr/>
            <p:nvPr/>
          </p:nvSpPr>
          <p:spPr>
            <a:xfrm flipH="1" rot="10800000">
              <a:off x="1210198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0" name="Google Shape;330;p8"/>
            <p:cNvSpPr/>
            <p:nvPr/>
          </p:nvSpPr>
          <p:spPr>
            <a:xfrm>
              <a:off x="12101982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1" name="Google Shape;331;p8"/>
            <p:cNvSpPr/>
            <p:nvPr/>
          </p:nvSpPr>
          <p:spPr>
            <a:xfrm flipH="1">
              <a:off x="1411368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2" name="Google Shape;332;p8"/>
            <p:cNvSpPr/>
            <p:nvPr/>
          </p:nvSpPr>
          <p:spPr>
            <a:xfrm>
              <a:off x="1606615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3" name="Google Shape;333;p8"/>
            <p:cNvSpPr/>
            <p:nvPr/>
          </p:nvSpPr>
          <p:spPr>
            <a:xfrm rot="10800000">
              <a:off x="1810346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4" name="Google Shape;334;p8"/>
            <p:cNvSpPr/>
            <p:nvPr/>
          </p:nvSpPr>
          <p:spPr>
            <a:xfrm rot="10800000">
              <a:off x="1810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5" name="Google Shape;335;p8"/>
            <p:cNvSpPr/>
            <p:nvPr/>
          </p:nvSpPr>
          <p:spPr>
            <a:xfrm flipH="1">
              <a:off x="1008339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6" name="Google Shape;336;p8"/>
            <p:cNvSpPr/>
            <p:nvPr/>
          </p:nvSpPr>
          <p:spPr>
            <a:xfrm rot="10800000">
              <a:off x="2213381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7" name="Google Shape;337;p8"/>
            <p:cNvSpPr/>
            <p:nvPr/>
          </p:nvSpPr>
          <p:spPr>
            <a:xfrm flipH="1" rot="10800000">
              <a:off x="2010947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8" name="Google Shape;338;p8"/>
            <p:cNvSpPr/>
            <p:nvPr/>
          </p:nvSpPr>
          <p:spPr>
            <a:xfrm rot="10800000">
              <a:off x="1008339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9" name="Google Shape;339;p8"/>
            <p:cNvSpPr/>
            <p:nvPr/>
          </p:nvSpPr>
          <p:spPr>
            <a:xfrm flipH="1" rot="10800000">
              <a:off x="80729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0" name="Google Shape;340;p8"/>
            <p:cNvSpPr/>
            <p:nvPr/>
          </p:nvSpPr>
          <p:spPr>
            <a:xfrm rot="10800000">
              <a:off x="605463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1" name="Google Shape;341;p8"/>
            <p:cNvSpPr/>
            <p:nvPr/>
          </p:nvSpPr>
          <p:spPr>
            <a:xfrm flipH="1" rot="10800000">
              <a:off x="4030419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2" name="Google Shape;342;p8"/>
            <p:cNvSpPr/>
            <p:nvPr/>
          </p:nvSpPr>
          <p:spPr>
            <a:xfrm rot="10800000">
              <a:off x="2024471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3" name="Google Shape;343;p8"/>
            <p:cNvSpPr/>
            <p:nvPr/>
          </p:nvSpPr>
          <p:spPr>
            <a:xfrm flipH="1" rot="10800000">
              <a:off x="12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4" name="Google Shape;344;p8"/>
            <p:cNvSpPr/>
            <p:nvPr/>
          </p:nvSpPr>
          <p:spPr>
            <a:xfrm>
              <a:off x="19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5" name="Google Shape;345;p8"/>
            <p:cNvSpPr/>
            <p:nvPr/>
          </p:nvSpPr>
          <p:spPr>
            <a:xfrm flipH="1">
              <a:off x="2024534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6" name="Google Shape;346;p8"/>
            <p:cNvSpPr/>
            <p:nvPr/>
          </p:nvSpPr>
          <p:spPr>
            <a:xfrm>
              <a:off x="4030483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7" name="Google Shape;347;p8"/>
            <p:cNvSpPr/>
            <p:nvPr/>
          </p:nvSpPr>
          <p:spPr>
            <a:xfrm flipH="1">
              <a:off x="605482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8" name="Google Shape;348;p8"/>
            <p:cNvSpPr/>
            <p:nvPr/>
          </p:nvSpPr>
          <p:spPr>
            <a:xfrm flipH="1">
              <a:off x="1809050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9" name="Google Shape;349;p8"/>
            <p:cNvSpPr/>
            <p:nvPr/>
          </p:nvSpPr>
          <p:spPr>
            <a:xfrm>
              <a:off x="2010953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50" name="Google Shape;350;p8"/>
            <p:cNvSpPr/>
            <p:nvPr/>
          </p:nvSpPr>
          <p:spPr>
            <a:xfrm flipH="1">
              <a:off x="22133880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51" name="Google Shape;351;p8"/>
            <p:cNvSpPr/>
            <p:nvPr/>
          </p:nvSpPr>
          <p:spPr>
            <a:xfrm>
              <a:off x="80729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52" name="Google Shape;352;p8"/>
            <p:cNvSpPr/>
            <p:nvPr/>
          </p:nvSpPr>
          <p:spPr>
            <a:xfrm flipH="1">
              <a:off x="1008339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53" name="Google Shape;353;p8"/>
            <p:cNvSpPr/>
            <p:nvPr/>
          </p:nvSpPr>
          <p:spPr>
            <a:xfrm flipH="1" rot="10800000">
              <a:off x="16079180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54" name="Google Shape;354;p8"/>
            <p:cNvSpPr/>
            <p:nvPr/>
          </p:nvSpPr>
          <p:spPr>
            <a:xfrm rot="10800000">
              <a:off x="141117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55" name="Google Shape;355;p8"/>
            <p:cNvSpPr/>
            <p:nvPr/>
          </p:nvSpPr>
          <p:spPr>
            <a:xfrm flipH="1" rot="10800000">
              <a:off x="1210198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56" name="Google Shape;356;p8"/>
            <p:cNvSpPr/>
            <p:nvPr/>
          </p:nvSpPr>
          <p:spPr>
            <a:xfrm>
              <a:off x="12089345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57" name="Google Shape;357;p8"/>
            <p:cNvSpPr/>
            <p:nvPr/>
          </p:nvSpPr>
          <p:spPr>
            <a:xfrm flipH="1">
              <a:off x="141117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58" name="Google Shape;358;p8"/>
            <p:cNvSpPr/>
            <p:nvPr/>
          </p:nvSpPr>
          <p:spPr>
            <a:xfrm>
              <a:off x="1606615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59" name="Google Shape;359;p8"/>
            <p:cNvSpPr/>
            <p:nvPr/>
          </p:nvSpPr>
          <p:spPr>
            <a:xfrm rot="10800000">
              <a:off x="18103524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360" name="Google Shape;360;p8"/>
          <p:cNvSpPr/>
          <p:nvPr/>
        </p:nvSpPr>
        <p:spPr>
          <a:xfrm>
            <a:off x="5190109" y="-873102"/>
            <a:ext cx="7907783" cy="3134357"/>
          </a:xfrm>
          <a:custGeom>
            <a:rect b="b" l="l" r="r" t="t"/>
            <a:pathLst>
              <a:path extrusionOk="0" h="3134357" w="7907783">
                <a:moveTo>
                  <a:pt x="0" y="0"/>
                </a:moveTo>
                <a:lnTo>
                  <a:pt x="7907782" y="0"/>
                </a:lnTo>
                <a:lnTo>
                  <a:pt x="7907782" y="3134358"/>
                </a:lnTo>
                <a:lnTo>
                  <a:pt x="0" y="3134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61" name="Google Shape;361;p8"/>
          <p:cNvGrpSpPr/>
          <p:nvPr/>
        </p:nvGrpSpPr>
        <p:grpSpPr>
          <a:xfrm>
            <a:off x="-1479271" y="9258300"/>
            <a:ext cx="21246543" cy="1422631"/>
            <a:chOff x="0" y="0"/>
            <a:chExt cx="28328723" cy="1896841"/>
          </a:xfrm>
        </p:grpSpPr>
        <p:sp>
          <p:nvSpPr>
            <p:cNvPr id="362" name="Google Shape;362;p8"/>
            <p:cNvSpPr/>
            <p:nvPr/>
          </p:nvSpPr>
          <p:spPr>
            <a:xfrm>
              <a:off x="0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6" y="0"/>
                  </a:lnTo>
                  <a:lnTo>
                    <a:pt x="9571216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63" name="Google Shape;363;p8"/>
            <p:cNvSpPr/>
            <p:nvPr/>
          </p:nvSpPr>
          <p:spPr>
            <a:xfrm>
              <a:off x="9378753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6" y="0"/>
                  </a:lnTo>
                  <a:lnTo>
                    <a:pt x="9571216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64" name="Google Shape;364;p8"/>
            <p:cNvSpPr/>
            <p:nvPr/>
          </p:nvSpPr>
          <p:spPr>
            <a:xfrm>
              <a:off x="18757507" y="0"/>
              <a:ext cx="9571216" cy="1896841"/>
            </a:xfrm>
            <a:custGeom>
              <a:rect b="b" l="l" r="r" t="t"/>
              <a:pathLst>
                <a:path extrusionOk="0" h="1896841" w="9571216">
                  <a:moveTo>
                    <a:pt x="0" y="0"/>
                  </a:moveTo>
                  <a:lnTo>
                    <a:pt x="9571215" y="0"/>
                  </a:lnTo>
                  <a:lnTo>
                    <a:pt x="9571215" y="1896841"/>
                  </a:lnTo>
                  <a:lnTo>
                    <a:pt x="0" y="18968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365" name="Google Shape;365;p8"/>
          <p:cNvSpPr/>
          <p:nvPr/>
        </p:nvSpPr>
        <p:spPr>
          <a:xfrm>
            <a:off x="5563833" y="1070196"/>
            <a:ext cx="802682" cy="879433"/>
          </a:xfrm>
          <a:custGeom>
            <a:rect b="b" l="l" r="r" t="t"/>
            <a:pathLst>
              <a:path extrusionOk="0" h="879433" w="802682">
                <a:moveTo>
                  <a:pt x="0" y="0"/>
                </a:moveTo>
                <a:lnTo>
                  <a:pt x="802682" y="0"/>
                </a:lnTo>
                <a:lnTo>
                  <a:pt x="802682" y="879433"/>
                </a:lnTo>
                <a:lnTo>
                  <a:pt x="0" y="879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6" name="Google Shape;366;p8"/>
          <p:cNvSpPr/>
          <p:nvPr/>
        </p:nvSpPr>
        <p:spPr>
          <a:xfrm flipH="1">
            <a:off x="11944978" y="1078125"/>
            <a:ext cx="802682" cy="879433"/>
          </a:xfrm>
          <a:custGeom>
            <a:rect b="b" l="l" r="r" t="t"/>
            <a:pathLst>
              <a:path extrusionOk="0" h="879433" w="802682">
                <a:moveTo>
                  <a:pt x="802683" y="0"/>
                </a:moveTo>
                <a:lnTo>
                  <a:pt x="0" y="0"/>
                </a:lnTo>
                <a:lnTo>
                  <a:pt x="0" y="879433"/>
                </a:lnTo>
                <a:lnTo>
                  <a:pt x="802683" y="879433"/>
                </a:lnTo>
                <a:lnTo>
                  <a:pt x="802683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367" name="Google Shape;367;p8"/>
          <p:cNvCxnSpPr/>
          <p:nvPr/>
        </p:nvCxnSpPr>
        <p:spPr>
          <a:xfrm>
            <a:off x="1717625" y="4770287"/>
            <a:ext cx="1485275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68" name="Google Shape;368;p8"/>
          <p:cNvSpPr/>
          <p:nvPr/>
        </p:nvSpPr>
        <p:spPr>
          <a:xfrm rot="949054">
            <a:off x="13041791" y="4895864"/>
            <a:ext cx="4695203" cy="4695203"/>
          </a:xfrm>
          <a:custGeom>
            <a:rect b="b" l="l" r="r" t="t"/>
            <a:pathLst>
              <a:path extrusionOk="0" h="4695203" w="4695203">
                <a:moveTo>
                  <a:pt x="0" y="0"/>
                </a:moveTo>
                <a:lnTo>
                  <a:pt x="4695204" y="0"/>
                </a:lnTo>
                <a:lnTo>
                  <a:pt x="4695204" y="4695203"/>
                </a:lnTo>
                <a:lnTo>
                  <a:pt x="0" y="4695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9" name="Google Shape;369;p8"/>
          <p:cNvSpPr/>
          <p:nvPr/>
        </p:nvSpPr>
        <p:spPr>
          <a:xfrm>
            <a:off x="52015" y="5436858"/>
            <a:ext cx="2463393" cy="4783288"/>
          </a:xfrm>
          <a:custGeom>
            <a:rect b="b" l="l" r="r" t="t"/>
            <a:pathLst>
              <a:path extrusionOk="0" h="4783288" w="2463393">
                <a:moveTo>
                  <a:pt x="0" y="0"/>
                </a:moveTo>
                <a:lnTo>
                  <a:pt x="2463394" y="0"/>
                </a:lnTo>
                <a:lnTo>
                  <a:pt x="2463394" y="4783288"/>
                </a:lnTo>
                <a:lnTo>
                  <a:pt x="0" y="4783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0" name="Google Shape;370;p8"/>
          <p:cNvSpPr/>
          <p:nvPr/>
        </p:nvSpPr>
        <p:spPr>
          <a:xfrm rot="74931">
            <a:off x="9440291" y="5873401"/>
            <a:ext cx="3657600" cy="498764"/>
          </a:xfrm>
          <a:custGeom>
            <a:rect b="b" l="l" r="r" t="t"/>
            <a:pathLst>
              <a:path extrusionOk="0" h="498764" w="3657600">
                <a:moveTo>
                  <a:pt x="0" y="0"/>
                </a:moveTo>
                <a:lnTo>
                  <a:pt x="3657600" y="0"/>
                </a:lnTo>
                <a:lnTo>
                  <a:pt x="3657600" y="498764"/>
                </a:lnTo>
                <a:lnTo>
                  <a:pt x="0" y="498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1" name="Google Shape;371;p8"/>
          <p:cNvSpPr/>
          <p:nvPr/>
        </p:nvSpPr>
        <p:spPr>
          <a:xfrm>
            <a:off x="4840293" y="6647346"/>
            <a:ext cx="3657600" cy="691619"/>
          </a:xfrm>
          <a:custGeom>
            <a:rect b="b" l="l" r="r" t="t"/>
            <a:pathLst>
              <a:path extrusionOk="0" h="691619" w="3657600">
                <a:moveTo>
                  <a:pt x="0" y="0"/>
                </a:moveTo>
                <a:lnTo>
                  <a:pt x="3657600" y="0"/>
                </a:lnTo>
                <a:lnTo>
                  <a:pt x="3657600" y="691619"/>
                </a:lnTo>
                <a:lnTo>
                  <a:pt x="0" y="6916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2" name="Google Shape;372;p8"/>
          <p:cNvSpPr txBox="1"/>
          <p:nvPr/>
        </p:nvSpPr>
        <p:spPr>
          <a:xfrm>
            <a:off x="2978024" y="5916882"/>
            <a:ext cx="6776982" cy="66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boys play basketball.</a:t>
            </a:r>
            <a:endParaRPr/>
          </a:p>
        </p:txBody>
      </p:sp>
      <p:sp>
        <p:nvSpPr>
          <p:cNvPr id="373" name="Google Shape;373;p8"/>
          <p:cNvSpPr txBox="1"/>
          <p:nvPr/>
        </p:nvSpPr>
        <p:spPr>
          <a:xfrm>
            <a:off x="6669093" y="914400"/>
            <a:ext cx="4949813" cy="1084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2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Basic Rule</a:t>
            </a:r>
            <a:endParaRPr/>
          </a:p>
        </p:txBody>
      </p:sp>
      <p:sp>
        <p:nvSpPr>
          <p:cNvPr id="374" name="Google Shape;374;p8"/>
          <p:cNvSpPr txBox="1"/>
          <p:nvPr/>
        </p:nvSpPr>
        <p:spPr>
          <a:xfrm>
            <a:off x="1586773" y="2727981"/>
            <a:ext cx="15114454" cy="507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verb must agree with the subject in number and in person.</a:t>
            </a:r>
            <a:endParaRPr/>
          </a:p>
        </p:txBody>
      </p:sp>
      <p:sp>
        <p:nvSpPr>
          <p:cNvPr id="375" name="Google Shape;375;p8"/>
          <p:cNvSpPr txBox="1"/>
          <p:nvPr/>
        </p:nvSpPr>
        <p:spPr>
          <a:xfrm>
            <a:off x="1586773" y="3596172"/>
            <a:ext cx="15114454" cy="507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b.) If the subject is plural, the verb must be plural as well. </a:t>
            </a:r>
            <a:endParaRPr/>
          </a:p>
        </p:txBody>
      </p:sp>
      <p:sp>
        <p:nvSpPr>
          <p:cNvPr id="376" name="Google Shape;376;p8"/>
          <p:cNvSpPr txBox="1"/>
          <p:nvPr/>
        </p:nvSpPr>
        <p:spPr>
          <a:xfrm>
            <a:off x="2953984" y="7349363"/>
            <a:ext cx="2846823" cy="1082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subject "boys" is plural.</a:t>
            </a:r>
            <a:endParaRPr/>
          </a:p>
        </p:txBody>
      </p:sp>
      <p:sp>
        <p:nvSpPr>
          <p:cNvPr id="377" name="Google Shape;377;p8"/>
          <p:cNvSpPr txBox="1"/>
          <p:nvPr/>
        </p:nvSpPr>
        <p:spPr>
          <a:xfrm>
            <a:off x="7535455" y="7349363"/>
            <a:ext cx="3733637" cy="1082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verb "play" is also in plural form.</a:t>
            </a:r>
            <a:endParaRPr/>
          </a:p>
        </p:txBody>
      </p:sp>
      <p:sp>
        <p:nvSpPr>
          <p:cNvPr id="378" name="Google Shape;378;p8"/>
          <p:cNvSpPr txBox="1"/>
          <p:nvPr/>
        </p:nvSpPr>
        <p:spPr>
          <a:xfrm rot="81930">
            <a:off x="13431197" y="5998025"/>
            <a:ext cx="3917225" cy="2213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13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subject of the sentence is "boys" and the verb is "play." Both agree in number.</a:t>
            </a:r>
            <a:endParaRPr/>
          </a:p>
        </p:txBody>
      </p:sp>
      <p:sp>
        <p:nvSpPr>
          <p:cNvPr id="379" name="Google Shape;379;p8"/>
          <p:cNvSpPr txBox="1"/>
          <p:nvPr/>
        </p:nvSpPr>
        <p:spPr>
          <a:xfrm>
            <a:off x="3280603" y="5057775"/>
            <a:ext cx="6776982" cy="73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300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9"/>
          <p:cNvGrpSpPr/>
          <p:nvPr/>
        </p:nvGrpSpPr>
        <p:grpSpPr>
          <a:xfrm>
            <a:off x="-71" y="-232141"/>
            <a:ext cx="18288143" cy="10751281"/>
            <a:chOff x="0" y="0"/>
            <a:chExt cx="24384191" cy="14335042"/>
          </a:xfrm>
        </p:grpSpPr>
        <p:sp>
          <p:nvSpPr>
            <p:cNvPr id="385" name="Google Shape;385;p9"/>
            <p:cNvSpPr/>
            <p:nvPr/>
          </p:nvSpPr>
          <p:spPr>
            <a:xfrm>
              <a:off x="64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86" name="Google Shape;386;p9"/>
            <p:cNvSpPr/>
            <p:nvPr/>
          </p:nvSpPr>
          <p:spPr>
            <a:xfrm flipH="1">
              <a:off x="202440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87" name="Google Shape;387;p9"/>
            <p:cNvSpPr/>
            <p:nvPr/>
          </p:nvSpPr>
          <p:spPr>
            <a:xfrm>
              <a:off x="4030356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88" name="Google Shape;388;p9"/>
            <p:cNvSpPr/>
            <p:nvPr/>
          </p:nvSpPr>
          <p:spPr>
            <a:xfrm flipH="1">
              <a:off x="605469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89" name="Google Shape;389;p9"/>
            <p:cNvSpPr/>
            <p:nvPr/>
          </p:nvSpPr>
          <p:spPr>
            <a:xfrm>
              <a:off x="805898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90" name="Google Shape;390;p9"/>
            <p:cNvSpPr/>
            <p:nvPr/>
          </p:nvSpPr>
          <p:spPr>
            <a:xfrm flipH="1">
              <a:off x="1008333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91" name="Google Shape;391;p9"/>
            <p:cNvSpPr/>
            <p:nvPr/>
          </p:nvSpPr>
          <p:spPr>
            <a:xfrm>
              <a:off x="12089282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92" name="Google Shape;392;p9"/>
            <p:cNvSpPr/>
            <p:nvPr/>
          </p:nvSpPr>
          <p:spPr>
            <a:xfrm flipH="1">
              <a:off x="14113625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93" name="Google Shape;393;p9"/>
            <p:cNvSpPr/>
            <p:nvPr/>
          </p:nvSpPr>
          <p:spPr>
            <a:xfrm>
              <a:off x="16079117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94" name="Google Shape;394;p9"/>
            <p:cNvSpPr/>
            <p:nvPr/>
          </p:nvSpPr>
          <p:spPr>
            <a:xfrm flipH="1">
              <a:off x="18103460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95" name="Google Shape;395;p9"/>
            <p:cNvSpPr/>
            <p:nvPr/>
          </p:nvSpPr>
          <p:spPr>
            <a:xfrm>
              <a:off x="20109409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96" name="Google Shape;396;p9"/>
            <p:cNvSpPr/>
            <p:nvPr/>
          </p:nvSpPr>
          <p:spPr>
            <a:xfrm flipH="1">
              <a:off x="22133753" y="0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97" name="Google Shape;397;p9"/>
            <p:cNvSpPr/>
            <p:nvPr/>
          </p:nvSpPr>
          <p:spPr>
            <a:xfrm rot="10800000">
              <a:off x="22133753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98" name="Google Shape;398;p9"/>
            <p:cNvSpPr/>
            <p:nvPr/>
          </p:nvSpPr>
          <p:spPr>
            <a:xfrm flipH="1" rot="10800000">
              <a:off x="2010940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99" name="Google Shape;399;p9"/>
            <p:cNvSpPr/>
            <p:nvPr/>
          </p:nvSpPr>
          <p:spPr>
            <a:xfrm flipH="1" rot="10800000">
              <a:off x="1607911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00" name="Google Shape;400;p9"/>
            <p:cNvSpPr/>
            <p:nvPr/>
          </p:nvSpPr>
          <p:spPr>
            <a:xfrm rot="10800000">
              <a:off x="14126325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01" name="Google Shape;401;p9"/>
            <p:cNvSpPr/>
            <p:nvPr/>
          </p:nvSpPr>
          <p:spPr>
            <a:xfrm flipH="1" rot="10800000">
              <a:off x="12101982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02" name="Google Shape;402;p9"/>
            <p:cNvSpPr/>
            <p:nvPr/>
          </p:nvSpPr>
          <p:spPr>
            <a:xfrm rot="10800000">
              <a:off x="1008307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03" name="Google Shape;403;p9"/>
            <p:cNvSpPr/>
            <p:nvPr/>
          </p:nvSpPr>
          <p:spPr>
            <a:xfrm flipH="1" rot="10800000">
              <a:off x="805873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04" name="Google Shape;404;p9"/>
            <p:cNvSpPr/>
            <p:nvPr/>
          </p:nvSpPr>
          <p:spPr>
            <a:xfrm rot="10800000">
              <a:off x="6054699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05" name="Google Shape;405;p9"/>
            <p:cNvSpPr/>
            <p:nvPr/>
          </p:nvSpPr>
          <p:spPr>
            <a:xfrm flipH="1" rot="10800000">
              <a:off x="4030356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06" name="Google Shape;406;p9"/>
            <p:cNvSpPr/>
            <p:nvPr/>
          </p:nvSpPr>
          <p:spPr>
            <a:xfrm rot="10800000">
              <a:off x="2024407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07" name="Google Shape;407;p9"/>
            <p:cNvSpPr/>
            <p:nvPr/>
          </p:nvSpPr>
          <p:spPr>
            <a:xfrm flipH="1" rot="10800000">
              <a:off x="64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0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0" y="2250311"/>
                  </a:lnTo>
                  <a:lnTo>
                    <a:pt x="225031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08" name="Google Shape;408;p9"/>
            <p:cNvSpPr/>
            <p:nvPr/>
          </p:nvSpPr>
          <p:spPr>
            <a:xfrm>
              <a:off x="12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09" name="Google Shape;409;p9"/>
            <p:cNvSpPr/>
            <p:nvPr/>
          </p:nvSpPr>
          <p:spPr>
            <a:xfrm flipH="1">
              <a:off x="2024471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0" name="Google Shape;410;p9"/>
            <p:cNvSpPr/>
            <p:nvPr/>
          </p:nvSpPr>
          <p:spPr>
            <a:xfrm>
              <a:off x="403041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1" name="Google Shape;411;p9"/>
            <p:cNvSpPr/>
            <p:nvPr/>
          </p:nvSpPr>
          <p:spPr>
            <a:xfrm flipH="1">
              <a:off x="605476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2" name="Google Shape;412;p9"/>
            <p:cNvSpPr/>
            <p:nvPr/>
          </p:nvSpPr>
          <p:spPr>
            <a:xfrm>
              <a:off x="8059053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3" name="Google Shape;413;p9"/>
            <p:cNvSpPr/>
            <p:nvPr/>
          </p:nvSpPr>
          <p:spPr>
            <a:xfrm flipH="1">
              <a:off x="18103524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4" name="Google Shape;414;p9"/>
            <p:cNvSpPr/>
            <p:nvPr/>
          </p:nvSpPr>
          <p:spPr>
            <a:xfrm>
              <a:off x="20109472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5" name="Google Shape;415;p9"/>
            <p:cNvSpPr/>
            <p:nvPr/>
          </p:nvSpPr>
          <p:spPr>
            <a:xfrm flipH="1">
              <a:off x="22133816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6" name="Google Shape;416;p9"/>
            <p:cNvSpPr/>
            <p:nvPr/>
          </p:nvSpPr>
          <p:spPr>
            <a:xfrm rot="10800000">
              <a:off x="2213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7" name="Google Shape;417;p9"/>
            <p:cNvSpPr/>
            <p:nvPr/>
          </p:nvSpPr>
          <p:spPr>
            <a:xfrm flipH="1" rot="10800000">
              <a:off x="20109345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8" name="Google Shape;418;p9"/>
            <p:cNvSpPr/>
            <p:nvPr/>
          </p:nvSpPr>
          <p:spPr>
            <a:xfrm rot="10800000">
              <a:off x="1008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9" name="Google Shape;419;p9"/>
            <p:cNvSpPr/>
            <p:nvPr/>
          </p:nvSpPr>
          <p:spPr>
            <a:xfrm flipH="1" rot="10800000">
              <a:off x="8072908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0" name="Google Shape;420;p9"/>
            <p:cNvSpPr/>
            <p:nvPr/>
          </p:nvSpPr>
          <p:spPr>
            <a:xfrm rot="10800000">
              <a:off x="6054636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1" name="Google Shape;421;p9"/>
            <p:cNvSpPr/>
            <p:nvPr/>
          </p:nvSpPr>
          <p:spPr>
            <a:xfrm flipH="1" rot="10800000">
              <a:off x="403029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2" name="Google Shape;422;p9"/>
            <p:cNvSpPr/>
            <p:nvPr/>
          </p:nvSpPr>
          <p:spPr>
            <a:xfrm rot="10800000">
              <a:off x="2024344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3" name="Google Shape;423;p9"/>
            <p:cNvSpPr/>
            <p:nvPr/>
          </p:nvSpPr>
          <p:spPr>
            <a:xfrm flipH="1" rot="10800000">
              <a:off x="0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4" name="Google Shape;424;p9"/>
            <p:cNvSpPr/>
            <p:nvPr/>
          </p:nvSpPr>
          <p:spPr>
            <a:xfrm>
              <a:off x="64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0" y="0"/>
                  </a:lnTo>
                  <a:lnTo>
                    <a:pt x="2250310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5" name="Google Shape;425;p9"/>
            <p:cNvSpPr/>
            <p:nvPr/>
          </p:nvSpPr>
          <p:spPr>
            <a:xfrm flipH="1">
              <a:off x="202440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6" name="Google Shape;426;p9"/>
            <p:cNvSpPr/>
            <p:nvPr/>
          </p:nvSpPr>
          <p:spPr>
            <a:xfrm>
              <a:off x="4030356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7" name="Google Shape;427;p9"/>
            <p:cNvSpPr/>
            <p:nvPr/>
          </p:nvSpPr>
          <p:spPr>
            <a:xfrm flipH="1">
              <a:off x="605469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8" name="Google Shape;428;p9"/>
            <p:cNvSpPr/>
            <p:nvPr/>
          </p:nvSpPr>
          <p:spPr>
            <a:xfrm flipH="1">
              <a:off x="18103460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9" name="Google Shape;429;p9"/>
            <p:cNvSpPr/>
            <p:nvPr/>
          </p:nvSpPr>
          <p:spPr>
            <a:xfrm>
              <a:off x="2010940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0" name="Google Shape;430;p9"/>
            <p:cNvSpPr/>
            <p:nvPr/>
          </p:nvSpPr>
          <p:spPr>
            <a:xfrm flipH="1">
              <a:off x="22133753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1" name="Google Shape;431;p9"/>
            <p:cNvSpPr/>
            <p:nvPr/>
          </p:nvSpPr>
          <p:spPr>
            <a:xfrm>
              <a:off x="8072908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2" name="Google Shape;432;p9"/>
            <p:cNvSpPr/>
            <p:nvPr/>
          </p:nvSpPr>
          <p:spPr>
            <a:xfrm flipH="1">
              <a:off x="1008339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3" name="Google Shape;433;p9"/>
            <p:cNvSpPr/>
            <p:nvPr/>
          </p:nvSpPr>
          <p:spPr>
            <a:xfrm>
              <a:off x="12089345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4" name="Google Shape;434;p9"/>
            <p:cNvSpPr/>
            <p:nvPr/>
          </p:nvSpPr>
          <p:spPr>
            <a:xfrm flipH="1">
              <a:off x="14113689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5" name="Google Shape;435;p9"/>
            <p:cNvSpPr/>
            <p:nvPr/>
          </p:nvSpPr>
          <p:spPr>
            <a:xfrm>
              <a:off x="16079180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6" name="Google Shape;436;p9"/>
            <p:cNvSpPr/>
            <p:nvPr/>
          </p:nvSpPr>
          <p:spPr>
            <a:xfrm flipH="1" rot="10800000">
              <a:off x="16079053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7" name="Google Shape;437;p9"/>
            <p:cNvSpPr/>
            <p:nvPr/>
          </p:nvSpPr>
          <p:spPr>
            <a:xfrm rot="10800000">
              <a:off x="14113689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8" name="Google Shape;438;p9"/>
            <p:cNvSpPr/>
            <p:nvPr/>
          </p:nvSpPr>
          <p:spPr>
            <a:xfrm flipH="1" rot="10800000">
              <a:off x="12101982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9" name="Google Shape;439;p9"/>
            <p:cNvSpPr/>
            <p:nvPr/>
          </p:nvSpPr>
          <p:spPr>
            <a:xfrm>
              <a:off x="12101982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40" name="Google Shape;440;p9"/>
            <p:cNvSpPr/>
            <p:nvPr/>
          </p:nvSpPr>
          <p:spPr>
            <a:xfrm flipH="1">
              <a:off x="14113689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41" name="Google Shape;441;p9"/>
            <p:cNvSpPr/>
            <p:nvPr/>
          </p:nvSpPr>
          <p:spPr>
            <a:xfrm>
              <a:off x="16066157" y="804456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42" name="Google Shape;442;p9"/>
            <p:cNvSpPr/>
            <p:nvPr/>
          </p:nvSpPr>
          <p:spPr>
            <a:xfrm rot="10800000">
              <a:off x="18103460" y="2020476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43" name="Google Shape;443;p9"/>
            <p:cNvSpPr/>
            <p:nvPr/>
          </p:nvSpPr>
          <p:spPr>
            <a:xfrm rot="10800000">
              <a:off x="18103397" y="6054287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44" name="Google Shape;444;p9"/>
            <p:cNvSpPr/>
            <p:nvPr/>
          </p:nvSpPr>
          <p:spPr>
            <a:xfrm flipH="1">
              <a:off x="10083397" y="4010752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45" name="Google Shape;445;p9"/>
            <p:cNvSpPr/>
            <p:nvPr/>
          </p:nvSpPr>
          <p:spPr>
            <a:xfrm rot="10800000">
              <a:off x="2213381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46" name="Google Shape;446;p9"/>
            <p:cNvSpPr/>
            <p:nvPr/>
          </p:nvSpPr>
          <p:spPr>
            <a:xfrm flipH="1" rot="10800000">
              <a:off x="2010947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47" name="Google Shape;447;p9"/>
            <p:cNvSpPr/>
            <p:nvPr/>
          </p:nvSpPr>
          <p:spPr>
            <a:xfrm rot="10800000">
              <a:off x="1008339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48" name="Google Shape;448;p9"/>
            <p:cNvSpPr/>
            <p:nvPr/>
          </p:nvSpPr>
          <p:spPr>
            <a:xfrm flipH="1" rot="10800000">
              <a:off x="80729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49" name="Google Shape;449;p9"/>
            <p:cNvSpPr/>
            <p:nvPr/>
          </p:nvSpPr>
          <p:spPr>
            <a:xfrm rot="10800000">
              <a:off x="6054636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0" name="Google Shape;450;p9"/>
            <p:cNvSpPr/>
            <p:nvPr/>
          </p:nvSpPr>
          <p:spPr>
            <a:xfrm flipH="1" rot="10800000">
              <a:off x="4030419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1" name="Google Shape;451;p9"/>
            <p:cNvSpPr/>
            <p:nvPr/>
          </p:nvSpPr>
          <p:spPr>
            <a:xfrm rot="10800000">
              <a:off x="2024471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2" name="Google Shape;452;p9"/>
            <p:cNvSpPr/>
            <p:nvPr/>
          </p:nvSpPr>
          <p:spPr>
            <a:xfrm flipH="1" rot="10800000">
              <a:off x="127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3" name="Google Shape;453;p9"/>
            <p:cNvSpPr/>
            <p:nvPr/>
          </p:nvSpPr>
          <p:spPr>
            <a:xfrm>
              <a:off x="19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4" name="Google Shape;454;p9"/>
            <p:cNvSpPr/>
            <p:nvPr/>
          </p:nvSpPr>
          <p:spPr>
            <a:xfrm flipH="1">
              <a:off x="2024534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5" name="Google Shape;455;p9"/>
            <p:cNvSpPr/>
            <p:nvPr/>
          </p:nvSpPr>
          <p:spPr>
            <a:xfrm>
              <a:off x="4030483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6" name="Google Shape;456;p9"/>
            <p:cNvSpPr/>
            <p:nvPr/>
          </p:nvSpPr>
          <p:spPr>
            <a:xfrm flipH="1">
              <a:off x="605482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7" name="Google Shape;457;p9"/>
            <p:cNvSpPr/>
            <p:nvPr/>
          </p:nvSpPr>
          <p:spPr>
            <a:xfrm flipH="1">
              <a:off x="18090501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8" name="Google Shape;458;p9"/>
            <p:cNvSpPr/>
            <p:nvPr/>
          </p:nvSpPr>
          <p:spPr>
            <a:xfrm>
              <a:off x="20109536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9" name="Google Shape;459;p9"/>
            <p:cNvSpPr/>
            <p:nvPr/>
          </p:nvSpPr>
          <p:spPr>
            <a:xfrm flipH="1">
              <a:off x="22133880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60" name="Google Shape;460;p9"/>
            <p:cNvSpPr/>
            <p:nvPr/>
          </p:nvSpPr>
          <p:spPr>
            <a:xfrm>
              <a:off x="80729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61" name="Google Shape;461;p9"/>
            <p:cNvSpPr/>
            <p:nvPr/>
          </p:nvSpPr>
          <p:spPr>
            <a:xfrm flipH="1">
              <a:off x="1008339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62" name="Google Shape;462;p9"/>
            <p:cNvSpPr/>
            <p:nvPr/>
          </p:nvSpPr>
          <p:spPr>
            <a:xfrm flipH="1" rot="10800000">
              <a:off x="16079180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63" name="Google Shape;463;p9"/>
            <p:cNvSpPr/>
            <p:nvPr/>
          </p:nvSpPr>
          <p:spPr>
            <a:xfrm rot="10800000">
              <a:off x="14111708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64" name="Google Shape;464;p9"/>
            <p:cNvSpPr/>
            <p:nvPr/>
          </p:nvSpPr>
          <p:spPr>
            <a:xfrm flipH="1" rot="10800000">
              <a:off x="12101982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65" name="Google Shape;465;p9"/>
            <p:cNvSpPr/>
            <p:nvPr/>
          </p:nvSpPr>
          <p:spPr>
            <a:xfrm>
              <a:off x="12089345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66" name="Google Shape;466;p9"/>
            <p:cNvSpPr/>
            <p:nvPr/>
          </p:nvSpPr>
          <p:spPr>
            <a:xfrm flipH="1">
              <a:off x="14111708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2250311" y="0"/>
                  </a:moveTo>
                  <a:lnTo>
                    <a:pt x="0" y="0"/>
                  </a:lnTo>
                  <a:lnTo>
                    <a:pt x="0" y="2250311"/>
                  </a:lnTo>
                  <a:lnTo>
                    <a:pt x="2250311" y="2250311"/>
                  </a:lnTo>
                  <a:lnTo>
                    <a:pt x="2250311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67" name="Google Shape;467;p9"/>
            <p:cNvSpPr/>
            <p:nvPr/>
          </p:nvSpPr>
          <p:spPr>
            <a:xfrm>
              <a:off x="16066157" y="12084731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68" name="Google Shape;468;p9"/>
            <p:cNvSpPr/>
            <p:nvPr/>
          </p:nvSpPr>
          <p:spPr>
            <a:xfrm rot="10800000">
              <a:off x="18103524" y="10094455"/>
              <a:ext cx="2250311" cy="2250311"/>
            </a:xfrm>
            <a:custGeom>
              <a:rect b="b" l="l" r="r" t="t"/>
              <a:pathLst>
                <a:path extrusionOk="0" h="2250311" w="2250311">
                  <a:moveTo>
                    <a:pt x="0" y="0"/>
                  </a:moveTo>
                  <a:lnTo>
                    <a:pt x="2250311" y="0"/>
                  </a:lnTo>
                  <a:lnTo>
                    <a:pt x="2250311" y="2250311"/>
                  </a:lnTo>
                  <a:lnTo>
                    <a:pt x="0" y="22503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1999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469" name="Google Shape;469;p9"/>
          <p:cNvSpPr/>
          <p:nvPr/>
        </p:nvSpPr>
        <p:spPr>
          <a:xfrm>
            <a:off x="1360062" y="-125030"/>
            <a:ext cx="7452575" cy="10537060"/>
          </a:xfrm>
          <a:custGeom>
            <a:rect b="b" l="l" r="r" t="t"/>
            <a:pathLst>
              <a:path extrusionOk="0" h="10537060" w="7452575">
                <a:moveTo>
                  <a:pt x="0" y="0"/>
                </a:moveTo>
                <a:lnTo>
                  <a:pt x="7452576" y="0"/>
                </a:lnTo>
                <a:lnTo>
                  <a:pt x="7452576" y="10537060"/>
                </a:lnTo>
                <a:lnTo>
                  <a:pt x="0" y="10537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0" name="Google Shape;470;p9"/>
          <p:cNvSpPr/>
          <p:nvPr/>
        </p:nvSpPr>
        <p:spPr>
          <a:xfrm>
            <a:off x="2611443" y="1204558"/>
            <a:ext cx="7315200" cy="1449740"/>
          </a:xfrm>
          <a:custGeom>
            <a:rect b="b" l="l" r="r" t="t"/>
            <a:pathLst>
              <a:path extrusionOk="0" h="1449740" w="7315200">
                <a:moveTo>
                  <a:pt x="0" y="0"/>
                </a:moveTo>
                <a:lnTo>
                  <a:pt x="7315200" y="0"/>
                </a:lnTo>
                <a:lnTo>
                  <a:pt x="7315200" y="1449740"/>
                </a:lnTo>
                <a:lnTo>
                  <a:pt x="0" y="1449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1" name="Google Shape;471;p9"/>
          <p:cNvSpPr txBox="1"/>
          <p:nvPr/>
        </p:nvSpPr>
        <p:spPr>
          <a:xfrm>
            <a:off x="2611443" y="1329951"/>
            <a:ext cx="4949813" cy="1084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22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Let's Try!</a:t>
            </a:r>
            <a:endParaRPr/>
          </a:p>
        </p:txBody>
      </p:sp>
      <p:sp>
        <p:nvSpPr>
          <p:cNvPr id="472" name="Google Shape;472;p9"/>
          <p:cNvSpPr txBox="1"/>
          <p:nvPr/>
        </p:nvSpPr>
        <p:spPr>
          <a:xfrm>
            <a:off x="3227930" y="2955029"/>
            <a:ext cx="3716839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Read the sentences on the right and decide which verb matches the number of the subject correctly.</a:t>
            </a:r>
            <a:endParaRPr/>
          </a:p>
        </p:txBody>
      </p:sp>
      <p:sp>
        <p:nvSpPr>
          <p:cNvPr id="473" name="Google Shape;473;p9"/>
          <p:cNvSpPr txBox="1"/>
          <p:nvPr/>
        </p:nvSpPr>
        <p:spPr>
          <a:xfrm>
            <a:off x="9144000" y="2047240"/>
            <a:ext cx="8115300" cy="7211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2594" lvl="1" marL="885186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4099"/>
              <a:buFont typeface="Arial"/>
              <a:buAutoNum type="arabicPeriod"/>
            </a:pPr>
            <a:r>
              <a:rPr b="0" i="0" lang="en-US" sz="40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Mom (cook, cooks) breakfast at 7.</a:t>
            </a:r>
            <a:endParaRPr/>
          </a:p>
          <a:p>
            <a:pPr indent="-442594" lvl="1" marL="885186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4099"/>
              <a:buFont typeface="Arial"/>
              <a:buAutoNum type="arabicPeriod"/>
            </a:pPr>
            <a:r>
              <a:rPr b="0" i="0" lang="en-US" sz="40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James (brings, bring) lunch to school.</a:t>
            </a:r>
            <a:endParaRPr/>
          </a:p>
          <a:p>
            <a:pPr indent="-442594" lvl="1" marL="885186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4099"/>
              <a:buFont typeface="Arial"/>
              <a:buAutoNum type="arabicPeriod"/>
            </a:pPr>
            <a:r>
              <a:rPr b="0" i="0" lang="en-US" sz="40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Rosa and Matt (clean, cleans) the classroom every Tuesday.</a:t>
            </a:r>
            <a:endParaRPr/>
          </a:p>
          <a:p>
            <a:pPr indent="-442594" lvl="1" marL="885186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4099"/>
              <a:buFont typeface="Arial"/>
              <a:buAutoNum type="arabicPeriod"/>
            </a:pPr>
            <a:r>
              <a:rPr b="0" i="0" lang="en-US" sz="40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 The parents always (agrees, agree) with the teacher.</a:t>
            </a:r>
            <a:endParaRPr/>
          </a:p>
          <a:p>
            <a:pPr indent="-442594" lvl="1" marL="885186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605D5D"/>
              </a:buClr>
              <a:buSzPts val="4099"/>
              <a:buFont typeface="Arial"/>
              <a:buAutoNum type="arabicPeriod"/>
            </a:pPr>
            <a:r>
              <a:rPr b="0" i="0" lang="en-US" sz="4099" u="none" cap="none" strike="noStrike">
                <a:solidFill>
                  <a:srgbClr val="605D5D"/>
                </a:solidFill>
                <a:latin typeface="Arial"/>
                <a:ea typeface="Arial"/>
                <a:cs typeface="Arial"/>
                <a:sym typeface="Arial"/>
              </a:rPr>
              <a:t>The children (plays, play) in the playground.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