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10287000" cx="18288000"/>
  <p:notesSz cx="6858000" cy="9144000"/>
  <p:embeddedFontLst>
    <p:embeddedFont>
      <p:font typeface="Arim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GoogleSlidesCustomDataVersion2">
      <go:slidesCustomData xmlns:go="http://customooxmlschemas.google.com/" r:id="rId29" roundtripDataSignature="AMtx7mgSXViA9uYG+XFToFG3HXOPUDWi6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Arimo-bold.fntdata"/><Relationship Id="rId25" Type="http://schemas.openxmlformats.org/officeDocument/2006/relationships/font" Target="fonts/Arimo-regular.fntdata"/><Relationship Id="rId28" Type="http://schemas.openxmlformats.org/officeDocument/2006/relationships/font" Target="fonts/Arimo-boldItalic.fntdata"/><Relationship Id="rId27" Type="http://schemas.openxmlformats.org/officeDocument/2006/relationships/font" Target="fonts/Arimo-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customschemas.google.com/relationships/presentationmetadata" Target="meta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2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2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2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3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30"/>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3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3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3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31"/>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31"/>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3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3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3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2"/>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2"/>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2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2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2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24"/>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24"/>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2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2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2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2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25"/>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25"/>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2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2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2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2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26"/>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26"/>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26"/>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26"/>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2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2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2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2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28"/>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28"/>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28"/>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2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29"/>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29"/>
          <p:cNvSpPr/>
          <p:nvPr>
            <p:ph idx="2" type="pic"/>
          </p:nvPr>
        </p:nvSpPr>
        <p:spPr>
          <a:xfrm>
            <a:off x="1792288" y="612775"/>
            <a:ext cx="5486400" cy="4114800"/>
          </a:xfrm>
          <a:prstGeom prst="rect">
            <a:avLst/>
          </a:prstGeom>
          <a:noFill/>
          <a:ln>
            <a:noFill/>
          </a:ln>
        </p:spPr>
      </p:sp>
      <p:sp>
        <p:nvSpPr>
          <p:cNvPr id="64" name="Google Shape;64;p29"/>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2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2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2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2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jpg"/><Relationship Id="rId4" Type="http://schemas.openxmlformats.org/officeDocument/2006/relationships/image" Target="../media/image13.png"/><Relationship Id="rId5" Type="http://schemas.openxmlformats.org/officeDocument/2006/relationships/image" Target="../media/image3.png"/><Relationship Id="rId6" Type="http://schemas.openxmlformats.org/officeDocument/2006/relationships/image" Target="../media/image8.png"/><Relationship Id="rId7" Type="http://schemas.openxmlformats.org/officeDocument/2006/relationships/image" Target="../media/image1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4.jpg"/><Relationship Id="rId4" Type="http://schemas.openxmlformats.org/officeDocument/2006/relationships/image" Target="../media/image18.png"/><Relationship Id="rId5" Type="http://schemas.openxmlformats.org/officeDocument/2006/relationships/image" Target="../media/image1.png"/><Relationship Id="rId6"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4.jp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4.jp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4.jp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7.png"/><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20.jpg"/><Relationship Id="rId4" Type="http://schemas.openxmlformats.org/officeDocument/2006/relationships/image" Target="../media/image12.png"/><Relationship Id="rId5"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20.jpg"/><Relationship Id="rId4" Type="http://schemas.openxmlformats.org/officeDocument/2006/relationships/image" Target="../media/image12.png"/><Relationship Id="rId5"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4.jpg"/><Relationship Id="rId4" Type="http://schemas.openxmlformats.org/officeDocument/2006/relationships/image" Target="../media/image8.png"/><Relationship Id="rId5" Type="http://schemas.openxmlformats.org/officeDocument/2006/relationships/image" Target="../media/image34.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4.jpg"/><Relationship Id="rId4" Type="http://schemas.openxmlformats.org/officeDocument/2006/relationships/image" Target="../media/image8.png"/><Relationship Id="rId5" Type="http://schemas.openxmlformats.org/officeDocument/2006/relationships/image" Target="../media/image35.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33.png"/><Relationship Id="rId4" Type="http://schemas.openxmlformats.org/officeDocument/2006/relationships/image" Target="../media/image7.png"/><Relationship Id="rId5" Type="http://schemas.openxmlformats.org/officeDocument/2006/relationships/image" Target="../media/image3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4.jpg"/><Relationship Id="rId4" Type="http://schemas.openxmlformats.org/officeDocument/2006/relationships/image" Target="../media/image1.png"/><Relationship Id="rId5" Type="http://schemas.openxmlformats.org/officeDocument/2006/relationships/image" Target="../media/image17.png"/><Relationship Id="rId6"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3.png"/><Relationship Id="rId4" Type="http://schemas.openxmlformats.org/officeDocument/2006/relationships/image" Target="../media/image5.png"/><Relationship Id="rId5"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0.jpg"/><Relationship Id="rId4" Type="http://schemas.openxmlformats.org/officeDocument/2006/relationships/image" Target="../media/image12.png"/><Relationship Id="rId5"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4.jpg"/><Relationship Id="rId4" Type="http://schemas.openxmlformats.org/officeDocument/2006/relationships/image" Target="../media/image3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4.jpg"/><Relationship Id="rId4" Type="http://schemas.openxmlformats.org/officeDocument/2006/relationships/image" Target="../media/image3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36.png"/><Relationship Id="rId4" Type="http://schemas.openxmlformats.org/officeDocument/2006/relationships/image" Target="../media/image2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4.jpg"/><Relationship Id="rId4" Type="http://schemas.openxmlformats.org/officeDocument/2006/relationships/image" Target="../media/image18.png"/><Relationship Id="rId5" Type="http://schemas.openxmlformats.org/officeDocument/2006/relationships/image" Target="../media/image1.png"/><Relationship Id="rId6"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p:nvPr/>
        </p:nvSpPr>
        <p:spPr>
          <a:xfrm>
            <a:off x="0" y="0"/>
            <a:ext cx="18288000" cy="102870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0" l="0" r="0" t="0"/>
            </a:stretch>
          </a:blipFill>
          <a:ln>
            <a:noFill/>
          </a:ln>
        </p:spPr>
      </p:sp>
      <p:sp>
        <p:nvSpPr>
          <p:cNvPr id="85" name="Google Shape;85;p1"/>
          <p:cNvSpPr/>
          <p:nvPr/>
        </p:nvSpPr>
        <p:spPr>
          <a:xfrm rot="240586">
            <a:off x="-2674450" y="798371"/>
            <a:ext cx="6731779" cy="4114800"/>
          </a:xfrm>
          <a:custGeom>
            <a:rect b="b" l="l" r="r" t="t"/>
            <a:pathLst>
              <a:path extrusionOk="0" h="4114800" w="6731779">
                <a:moveTo>
                  <a:pt x="0" y="0"/>
                </a:moveTo>
                <a:lnTo>
                  <a:pt x="6731779" y="0"/>
                </a:lnTo>
                <a:lnTo>
                  <a:pt x="6731779" y="4114800"/>
                </a:lnTo>
                <a:lnTo>
                  <a:pt x="0" y="4114800"/>
                </a:lnTo>
                <a:lnTo>
                  <a:pt x="0" y="0"/>
                </a:lnTo>
                <a:close/>
              </a:path>
            </a:pathLst>
          </a:custGeom>
          <a:blipFill rotWithShape="1">
            <a:blip r:embed="rId4">
              <a:alphaModFix/>
            </a:blip>
            <a:stretch>
              <a:fillRect b="0" l="0" r="0" t="0"/>
            </a:stretch>
          </a:blipFill>
          <a:ln>
            <a:noFill/>
          </a:ln>
        </p:spPr>
      </p:sp>
      <p:sp>
        <p:nvSpPr>
          <p:cNvPr id="86" name="Google Shape;86;p1"/>
          <p:cNvSpPr/>
          <p:nvPr/>
        </p:nvSpPr>
        <p:spPr>
          <a:xfrm rot="-216917">
            <a:off x="14192029" y="5725461"/>
            <a:ext cx="5453480" cy="3585663"/>
          </a:xfrm>
          <a:custGeom>
            <a:rect b="b" l="l" r="r" t="t"/>
            <a:pathLst>
              <a:path extrusionOk="0" h="3585663" w="5453480">
                <a:moveTo>
                  <a:pt x="0" y="0"/>
                </a:moveTo>
                <a:lnTo>
                  <a:pt x="5453480" y="0"/>
                </a:lnTo>
                <a:lnTo>
                  <a:pt x="5453480" y="3585664"/>
                </a:lnTo>
                <a:lnTo>
                  <a:pt x="0" y="3585664"/>
                </a:lnTo>
                <a:lnTo>
                  <a:pt x="0" y="0"/>
                </a:lnTo>
                <a:close/>
              </a:path>
            </a:pathLst>
          </a:custGeom>
          <a:blipFill rotWithShape="1">
            <a:blip r:embed="rId5">
              <a:alphaModFix/>
            </a:blip>
            <a:stretch>
              <a:fillRect b="0" l="0" r="0" t="0"/>
            </a:stretch>
          </a:blipFill>
          <a:ln>
            <a:noFill/>
          </a:ln>
        </p:spPr>
      </p:sp>
      <p:sp>
        <p:nvSpPr>
          <p:cNvPr id="87" name="Google Shape;87;p1"/>
          <p:cNvSpPr/>
          <p:nvPr/>
        </p:nvSpPr>
        <p:spPr>
          <a:xfrm rot="-319276">
            <a:off x="14607855" y="1090073"/>
            <a:ext cx="2505703" cy="3259451"/>
          </a:xfrm>
          <a:custGeom>
            <a:rect b="b" l="l" r="r" t="t"/>
            <a:pathLst>
              <a:path extrusionOk="0" h="3259451" w="2505703">
                <a:moveTo>
                  <a:pt x="0" y="0"/>
                </a:moveTo>
                <a:lnTo>
                  <a:pt x="2505703" y="0"/>
                </a:lnTo>
                <a:lnTo>
                  <a:pt x="2505703" y="3259452"/>
                </a:lnTo>
                <a:lnTo>
                  <a:pt x="0" y="3259452"/>
                </a:lnTo>
                <a:lnTo>
                  <a:pt x="0" y="0"/>
                </a:lnTo>
                <a:close/>
              </a:path>
            </a:pathLst>
          </a:custGeom>
          <a:blipFill rotWithShape="1">
            <a:blip r:embed="rId6">
              <a:alphaModFix/>
            </a:blip>
            <a:stretch>
              <a:fillRect b="0" l="0" r="0" t="0"/>
            </a:stretch>
          </a:blipFill>
          <a:ln>
            <a:noFill/>
          </a:ln>
        </p:spPr>
      </p:sp>
      <p:sp>
        <p:nvSpPr>
          <p:cNvPr id="88" name="Google Shape;88;p1"/>
          <p:cNvSpPr/>
          <p:nvPr/>
        </p:nvSpPr>
        <p:spPr>
          <a:xfrm rot="528754">
            <a:off x="1206432" y="6577802"/>
            <a:ext cx="2456159" cy="2509485"/>
          </a:xfrm>
          <a:custGeom>
            <a:rect b="b" l="l" r="r" t="t"/>
            <a:pathLst>
              <a:path extrusionOk="0" h="2509485" w="2456159">
                <a:moveTo>
                  <a:pt x="0" y="0"/>
                </a:moveTo>
                <a:lnTo>
                  <a:pt x="2456159" y="0"/>
                </a:lnTo>
                <a:lnTo>
                  <a:pt x="2456159" y="2509485"/>
                </a:lnTo>
                <a:lnTo>
                  <a:pt x="0" y="2509485"/>
                </a:lnTo>
                <a:lnTo>
                  <a:pt x="0" y="0"/>
                </a:lnTo>
                <a:close/>
              </a:path>
            </a:pathLst>
          </a:custGeom>
          <a:blipFill rotWithShape="1">
            <a:blip r:embed="rId7">
              <a:alphaModFix/>
            </a:blip>
            <a:stretch>
              <a:fillRect b="0" l="0" r="0" t="0"/>
            </a:stretch>
          </a:blipFill>
          <a:ln>
            <a:noFill/>
          </a:ln>
        </p:spPr>
      </p:sp>
      <p:sp>
        <p:nvSpPr>
          <p:cNvPr id="89" name="Google Shape;89;p1"/>
          <p:cNvSpPr txBox="1"/>
          <p:nvPr/>
        </p:nvSpPr>
        <p:spPr>
          <a:xfrm>
            <a:off x="7309629" y="7861020"/>
            <a:ext cx="3668743" cy="1189990"/>
          </a:xfrm>
          <a:prstGeom prst="rect">
            <a:avLst/>
          </a:prstGeom>
          <a:noFill/>
          <a:ln>
            <a:noFill/>
          </a:ln>
        </p:spPr>
        <p:txBody>
          <a:bodyPr anchorCtr="0" anchor="t" bIns="0" lIns="0" spcFirstLastPara="1" rIns="0" wrap="square" tIns="0">
            <a:spAutoFit/>
          </a:bodyPr>
          <a:lstStyle/>
          <a:p>
            <a:pPr indent="0" lvl="0" marL="0" marR="0" rtl="0" algn="ctr">
              <a:lnSpc>
                <a:spcPct val="140011"/>
              </a:lnSpc>
              <a:spcBef>
                <a:spcPts val="0"/>
              </a:spcBef>
              <a:spcAft>
                <a:spcPts val="0"/>
              </a:spcAft>
              <a:buNone/>
            </a:pPr>
            <a:r>
              <a:rPr b="0" i="0" lang="en-US" sz="3399" u="none" cap="none" strike="noStrike">
                <a:solidFill>
                  <a:srgbClr val="000000"/>
                </a:solidFill>
                <a:latin typeface="Arial"/>
                <a:ea typeface="Arial"/>
                <a:cs typeface="Arial"/>
                <a:sym typeface="Arial"/>
              </a:rPr>
              <a:t>Lecture 2</a:t>
            </a:r>
            <a:endParaRPr/>
          </a:p>
          <a:p>
            <a:pPr indent="0" lvl="0" marL="0" marR="0" rtl="0" algn="ctr">
              <a:lnSpc>
                <a:spcPct val="140011"/>
              </a:lnSpc>
              <a:spcBef>
                <a:spcPts val="0"/>
              </a:spcBef>
              <a:spcAft>
                <a:spcPts val="0"/>
              </a:spcAft>
              <a:buNone/>
            </a:pPr>
            <a:r>
              <a:t/>
            </a:r>
            <a:endParaRPr b="0" i="0" sz="3399" u="none" cap="none" strike="noStrike">
              <a:solidFill>
                <a:srgbClr val="000000"/>
              </a:solidFill>
              <a:latin typeface="Arial"/>
              <a:ea typeface="Arial"/>
              <a:cs typeface="Arial"/>
              <a:sym typeface="Arial"/>
            </a:endParaRPr>
          </a:p>
        </p:txBody>
      </p:sp>
      <p:sp>
        <p:nvSpPr>
          <p:cNvPr id="90" name="Google Shape;90;p1"/>
          <p:cNvSpPr txBox="1"/>
          <p:nvPr/>
        </p:nvSpPr>
        <p:spPr>
          <a:xfrm>
            <a:off x="3059541" y="3511771"/>
            <a:ext cx="12168918" cy="1608090"/>
          </a:xfrm>
          <a:prstGeom prst="rect">
            <a:avLst/>
          </a:prstGeom>
          <a:noFill/>
          <a:ln>
            <a:noFill/>
          </a:ln>
        </p:spPr>
        <p:txBody>
          <a:bodyPr anchorCtr="0" anchor="t" bIns="0" lIns="0" spcFirstLastPara="1" rIns="0" wrap="square" tIns="0">
            <a:spAutoFit/>
          </a:bodyPr>
          <a:lstStyle/>
          <a:p>
            <a:pPr indent="0" lvl="0" marL="0" marR="0" rtl="0" algn="ctr">
              <a:lnSpc>
                <a:spcPct val="119998"/>
              </a:lnSpc>
              <a:spcBef>
                <a:spcPts val="0"/>
              </a:spcBef>
              <a:spcAft>
                <a:spcPts val="0"/>
              </a:spcAft>
              <a:buNone/>
            </a:pPr>
            <a:r>
              <a:rPr b="0" i="0" lang="en-US" sz="10621" u="none" cap="none" strike="noStrike">
                <a:solidFill>
                  <a:srgbClr val="243037"/>
                </a:solidFill>
                <a:latin typeface="Arial"/>
                <a:ea typeface="Arial"/>
                <a:cs typeface="Arial"/>
                <a:sym typeface="Arial"/>
              </a:rPr>
              <a:t>Voice and</a:t>
            </a:r>
            <a:endParaRPr/>
          </a:p>
        </p:txBody>
      </p:sp>
      <p:sp>
        <p:nvSpPr>
          <p:cNvPr id="91" name="Google Shape;91;p1"/>
          <p:cNvSpPr txBox="1"/>
          <p:nvPr/>
        </p:nvSpPr>
        <p:spPr>
          <a:xfrm>
            <a:off x="3059541" y="5165504"/>
            <a:ext cx="12168918" cy="1609725"/>
          </a:xfrm>
          <a:prstGeom prst="rect">
            <a:avLst/>
          </a:prstGeom>
          <a:noFill/>
          <a:ln>
            <a:noFill/>
          </a:ln>
        </p:spPr>
        <p:txBody>
          <a:bodyPr anchorCtr="0" anchor="t" bIns="0" lIns="0" spcFirstLastPara="1" rIns="0" wrap="square" tIns="0">
            <a:spAutoFit/>
          </a:bodyPr>
          <a:lstStyle/>
          <a:p>
            <a:pPr indent="0" lvl="0" marL="0" marR="0" rtl="0" algn="ctr">
              <a:lnSpc>
                <a:spcPct val="119998"/>
              </a:lnSpc>
              <a:spcBef>
                <a:spcPts val="0"/>
              </a:spcBef>
              <a:spcAft>
                <a:spcPts val="0"/>
              </a:spcAft>
              <a:buNone/>
            </a:pPr>
            <a:r>
              <a:rPr b="0" i="0" lang="en-US" sz="10621" u="none" cap="none" strike="noStrike">
                <a:solidFill>
                  <a:srgbClr val="E3613D"/>
                </a:solidFill>
                <a:latin typeface="Arial"/>
                <a:ea typeface="Arial"/>
                <a:cs typeface="Arial"/>
                <a:sym typeface="Arial"/>
              </a:rPr>
              <a:t>Accent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10"/>
          <p:cNvSpPr/>
          <p:nvPr/>
        </p:nvSpPr>
        <p:spPr>
          <a:xfrm>
            <a:off x="0" y="0"/>
            <a:ext cx="18288000" cy="102870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0" l="0" r="0" t="0"/>
            </a:stretch>
          </a:blipFill>
          <a:ln>
            <a:noFill/>
          </a:ln>
        </p:spPr>
      </p:sp>
      <p:sp>
        <p:nvSpPr>
          <p:cNvPr id="199" name="Google Shape;199;p10"/>
          <p:cNvSpPr/>
          <p:nvPr/>
        </p:nvSpPr>
        <p:spPr>
          <a:xfrm>
            <a:off x="-130480" y="64837"/>
            <a:ext cx="2318359" cy="3010856"/>
          </a:xfrm>
          <a:custGeom>
            <a:rect b="b" l="l" r="r" t="t"/>
            <a:pathLst>
              <a:path extrusionOk="0" h="3010856" w="2318359">
                <a:moveTo>
                  <a:pt x="0" y="0"/>
                </a:moveTo>
                <a:lnTo>
                  <a:pt x="2318360" y="0"/>
                </a:lnTo>
                <a:lnTo>
                  <a:pt x="2318360" y="3010856"/>
                </a:lnTo>
                <a:lnTo>
                  <a:pt x="0" y="3010856"/>
                </a:lnTo>
                <a:lnTo>
                  <a:pt x="0" y="0"/>
                </a:lnTo>
                <a:close/>
              </a:path>
            </a:pathLst>
          </a:custGeom>
          <a:blipFill rotWithShape="1">
            <a:blip r:embed="rId4">
              <a:alphaModFix/>
            </a:blip>
            <a:stretch>
              <a:fillRect b="0" l="0" r="0" t="0"/>
            </a:stretch>
          </a:blipFill>
          <a:ln>
            <a:noFill/>
          </a:ln>
        </p:spPr>
      </p:sp>
      <p:sp>
        <p:nvSpPr>
          <p:cNvPr id="200" name="Google Shape;200;p10"/>
          <p:cNvSpPr/>
          <p:nvPr/>
        </p:nvSpPr>
        <p:spPr>
          <a:xfrm rot="499270">
            <a:off x="17002925" y="1732246"/>
            <a:ext cx="2570151" cy="4559025"/>
          </a:xfrm>
          <a:custGeom>
            <a:rect b="b" l="l" r="r" t="t"/>
            <a:pathLst>
              <a:path extrusionOk="0" h="4559025" w="2570151">
                <a:moveTo>
                  <a:pt x="0" y="0"/>
                </a:moveTo>
                <a:lnTo>
                  <a:pt x="2570150" y="0"/>
                </a:lnTo>
                <a:lnTo>
                  <a:pt x="2570150" y="4559025"/>
                </a:lnTo>
                <a:lnTo>
                  <a:pt x="0" y="4559025"/>
                </a:lnTo>
                <a:lnTo>
                  <a:pt x="0" y="0"/>
                </a:lnTo>
                <a:close/>
              </a:path>
            </a:pathLst>
          </a:custGeom>
          <a:blipFill rotWithShape="1">
            <a:blip r:embed="rId5">
              <a:alphaModFix/>
            </a:blip>
            <a:stretch>
              <a:fillRect b="0" l="0" r="0" t="0"/>
            </a:stretch>
          </a:blipFill>
          <a:ln>
            <a:noFill/>
          </a:ln>
        </p:spPr>
      </p:sp>
      <p:sp>
        <p:nvSpPr>
          <p:cNvPr id="201" name="Google Shape;201;p10"/>
          <p:cNvSpPr/>
          <p:nvPr/>
        </p:nvSpPr>
        <p:spPr>
          <a:xfrm>
            <a:off x="-448071" y="7944303"/>
            <a:ext cx="2336840" cy="2342697"/>
          </a:xfrm>
          <a:custGeom>
            <a:rect b="b" l="l" r="r" t="t"/>
            <a:pathLst>
              <a:path extrusionOk="0" h="2342697" w="2336840">
                <a:moveTo>
                  <a:pt x="0" y="0"/>
                </a:moveTo>
                <a:lnTo>
                  <a:pt x="2336840" y="0"/>
                </a:lnTo>
                <a:lnTo>
                  <a:pt x="2336840" y="2342697"/>
                </a:lnTo>
                <a:lnTo>
                  <a:pt x="0" y="2342697"/>
                </a:lnTo>
                <a:lnTo>
                  <a:pt x="0" y="0"/>
                </a:lnTo>
                <a:close/>
              </a:path>
            </a:pathLst>
          </a:custGeom>
          <a:blipFill rotWithShape="1">
            <a:blip r:embed="rId6">
              <a:alphaModFix/>
            </a:blip>
            <a:stretch>
              <a:fillRect b="0" l="0" r="0" t="0"/>
            </a:stretch>
          </a:blipFill>
          <a:ln>
            <a:noFill/>
          </a:ln>
        </p:spPr>
      </p:sp>
      <p:sp>
        <p:nvSpPr>
          <p:cNvPr id="202" name="Google Shape;202;p10"/>
          <p:cNvSpPr txBox="1"/>
          <p:nvPr/>
        </p:nvSpPr>
        <p:spPr>
          <a:xfrm>
            <a:off x="2383940" y="551824"/>
            <a:ext cx="14106558" cy="1432688"/>
          </a:xfrm>
          <a:prstGeom prst="rect">
            <a:avLst/>
          </a:prstGeom>
          <a:noFill/>
          <a:ln>
            <a:noFill/>
          </a:ln>
        </p:spPr>
        <p:txBody>
          <a:bodyPr anchorCtr="0" anchor="t" bIns="0" lIns="0" spcFirstLastPara="1" rIns="0" wrap="square" tIns="0">
            <a:spAutoFit/>
          </a:bodyPr>
          <a:lstStyle/>
          <a:p>
            <a:pPr indent="-349747" lvl="1" marL="699493" marR="0" rtl="0" algn="l">
              <a:lnSpc>
                <a:spcPct val="140012"/>
              </a:lnSpc>
              <a:spcBef>
                <a:spcPts val="0"/>
              </a:spcBef>
              <a:spcAft>
                <a:spcPts val="0"/>
              </a:spcAft>
              <a:buClr>
                <a:srgbClr val="5E17EB"/>
              </a:buClr>
              <a:buSzPts val="3239"/>
              <a:buFont typeface="Arial"/>
              <a:buChar char="•"/>
            </a:pPr>
            <a:r>
              <a:rPr b="0" i="0" lang="en-US" sz="3239" u="none" cap="none" strike="noStrike">
                <a:solidFill>
                  <a:srgbClr val="5E17EB"/>
                </a:solidFill>
                <a:latin typeface="Arial"/>
                <a:ea typeface="Arial"/>
                <a:cs typeface="Arial"/>
                <a:sym typeface="Arial"/>
              </a:rPr>
              <a:t>Suffixes are not quite as nice and neat as prefixes. Suffixes often results in one of three stress patterns:</a:t>
            </a:r>
            <a:endParaRPr/>
          </a:p>
          <a:p>
            <a:pPr indent="0" lvl="0" marL="0" marR="0" rtl="0" algn="l">
              <a:lnSpc>
                <a:spcPct val="73448"/>
              </a:lnSpc>
              <a:spcBef>
                <a:spcPts val="0"/>
              </a:spcBef>
              <a:spcAft>
                <a:spcPts val="0"/>
              </a:spcAft>
              <a:buNone/>
            </a:pPr>
            <a:r>
              <a:t/>
            </a:r>
            <a:endParaRPr b="0" i="0" sz="3239" u="none" cap="none" strike="noStrike">
              <a:solidFill>
                <a:srgbClr val="5E17EB"/>
              </a:solidFill>
              <a:latin typeface="Arial"/>
              <a:ea typeface="Arial"/>
              <a:cs typeface="Arial"/>
              <a:sym typeface="Arial"/>
            </a:endParaRPr>
          </a:p>
        </p:txBody>
      </p:sp>
      <p:sp>
        <p:nvSpPr>
          <p:cNvPr id="203" name="Google Shape;203;p10"/>
          <p:cNvSpPr txBox="1"/>
          <p:nvPr/>
        </p:nvSpPr>
        <p:spPr>
          <a:xfrm>
            <a:off x="2017064" y="2255830"/>
            <a:ext cx="15242236" cy="533400"/>
          </a:xfrm>
          <a:prstGeom prst="rect">
            <a:avLst/>
          </a:prstGeom>
          <a:noFill/>
          <a:ln>
            <a:noFill/>
          </a:ln>
        </p:spPr>
        <p:txBody>
          <a:bodyPr anchorCtr="0" anchor="t" bIns="0" lIns="0" spcFirstLastPara="1" rIns="0" wrap="square" tIns="0">
            <a:spAutoFit/>
          </a:bodyPr>
          <a:lstStyle/>
          <a:p>
            <a:pPr indent="-323850" lvl="1" marL="647700" marR="0" rtl="0" algn="l">
              <a:lnSpc>
                <a:spcPct val="140000"/>
              </a:lnSpc>
              <a:spcBef>
                <a:spcPts val="0"/>
              </a:spcBef>
              <a:spcAft>
                <a:spcPts val="0"/>
              </a:spcAft>
              <a:buClr>
                <a:srgbClr val="FF3131"/>
              </a:buClr>
              <a:buSzPts val="3000"/>
              <a:buFont typeface="Arimo"/>
              <a:buAutoNum type="arabicPeriod"/>
            </a:pPr>
            <a:r>
              <a:rPr b="1" i="0" lang="en-US" sz="3000" u="none" cap="none" strike="noStrike">
                <a:solidFill>
                  <a:srgbClr val="FF3131"/>
                </a:solidFill>
                <a:latin typeface="Arimo"/>
                <a:ea typeface="Arimo"/>
                <a:cs typeface="Arimo"/>
                <a:sym typeface="Arimo"/>
              </a:rPr>
              <a:t>They are stress-neutral — that is, they do not affect the placement of stress</a:t>
            </a:r>
            <a:endParaRPr/>
          </a:p>
        </p:txBody>
      </p:sp>
      <p:sp>
        <p:nvSpPr>
          <p:cNvPr id="204" name="Google Shape;204;p10"/>
          <p:cNvSpPr txBox="1"/>
          <p:nvPr/>
        </p:nvSpPr>
        <p:spPr>
          <a:xfrm>
            <a:off x="2383940" y="3271902"/>
            <a:ext cx="14448389" cy="318135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3000" u="none" cap="none" strike="noStrike">
                <a:solidFill>
                  <a:srgbClr val="FF3131"/>
                </a:solidFill>
                <a:latin typeface="Arial"/>
                <a:ea typeface="Arial"/>
                <a:cs typeface="Arial"/>
                <a:sym typeface="Arial"/>
              </a:rPr>
              <a:t>2. When a word ends in “ic,” “sion” or “tion,” the stress is usually on the second-to- last syllable. (penult)</a:t>
            </a:r>
            <a:endParaRPr/>
          </a:p>
          <a:p>
            <a:pPr indent="0" lvl="0" marL="0" marR="0" rtl="0" algn="l">
              <a:lnSpc>
                <a:spcPct val="140000"/>
              </a:lnSpc>
              <a:spcBef>
                <a:spcPts val="0"/>
              </a:spcBef>
              <a:spcAft>
                <a:spcPts val="0"/>
              </a:spcAft>
              <a:buNone/>
            </a:pPr>
            <a:r>
              <a:rPr b="0" i="0" lang="en-US" sz="3000" u="none" cap="none" strike="noStrike">
                <a:solidFill>
                  <a:srgbClr val="FF3131"/>
                </a:solidFill>
                <a:latin typeface="Arial"/>
                <a:ea typeface="Arial"/>
                <a:cs typeface="Arial"/>
                <a:sym typeface="Arial"/>
              </a:rPr>
              <a:t>Examples:</a:t>
            </a:r>
            <a:endParaRPr/>
          </a:p>
          <a:p>
            <a:pPr indent="0" lvl="0" marL="0" marR="0" rtl="0" algn="just">
              <a:lnSpc>
                <a:spcPct val="140000"/>
              </a:lnSpc>
              <a:spcBef>
                <a:spcPts val="0"/>
              </a:spcBef>
              <a:spcAft>
                <a:spcPts val="0"/>
              </a:spcAft>
              <a:buNone/>
            </a:pPr>
            <a:r>
              <a:rPr b="1" i="0" lang="en-US" sz="3000" u="none" cap="none" strike="noStrike">
                <a:solidFill>
                  <a:srgbClr val="FF3131"/>
                </a:solidFill>
                <a:latin typeface="Arimo"/>
                <a:ea typeface="Arimo"/>
                <a:cs typeface="Arimo"/>
                <a:sym typeface="Arimo"/>
              </a:rPr>
              <a:t>	creation /cre-A-tion/</a:t>
            </a:r>
            <a:endParaRPr/>
          </a:p>
          <a:p>
            <a:pPr indent="0" lvl="0" marL="0" marR="0" rtl="0" algn="just">
              <a:lnSpc>
                <a:spcPct val="140000"/>
              </a:lnSpc>
              <a:spcBef>
                <a:spcPts val="0"/>
              </a:spcBef>
              <a:spcAft>
                <a:spcPts val="0"/>
              </a:spcAft>
              <a:buNone/>
            </a:pPr>
            <a:r>
              <a:rPr b="1" i="0" lang="en-US" sz="3000" u="none" cap="none" strike="noStrike">
                <a:solidFill>
                  <a:srgbClr val="FF3131"/>
                </a:solidFill>
                <a:latin typeface="Arimo"/>
                <a:ea typeface="Arimo"/>
                <a:cs typeface="Arimo"/>
                <a:sym typeface="Arimo"/>
              </a:rPr>
              <a:t>	photographic /pho-to-GRA-phic/</a:t>
            </a:r>
            <a:endParaRPr/>
          </a:p>
          <a:p>
            <a:pPr indent="0" lvl="0" marL="0" marR="0" rtl="0" algn="just">
              <a:lnSpc>
                <a:spcPct val="140000"/>
              </a:lnSpc>
              <a:spcBef>
                <a:spcPts val="0"/>
              </a:spcBef>
              <a:spcAft>
                <a:spcPts val="0"/>
              </a:spcAft>
              <a:buNone/>
            </a:pPr>
            <a:r>
              <a:t/>
            </a:r>
            <a:endParaRPr b="1" i="0" sz="3000" u="none" cap="none" strike="noStrike">
              <a:solidFill>
                <a:srgbClr val="FF3131"/>
              </a:solidFill>
              <a:latin typeface="Arimo"/>
              <a:ea typeface="Arimo"/>
              <a:cs typeface="Arimo"/>
              <a:sym typeface="Arimo"/>
            </a:endParaRPr>
          </a:p>
        </p:txBody>
      </p:sp>
      <p:sp>
        <p:nvSpPr>
          <p:cNvPr id="205" name="Google Shape;205;p10"/>
          <p:cNvSpPr txBox="1"/>
          <p:nvPr/>
        </p:nvSpPr>
        <p:spPr>
          <a:xfrm>
            <a:off x="2383940" y="6396102"/>
            <a:ext cx="15447575" cy="341376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3000" u="none" cap="none" strike="noStrike">
                <a:solidFill>
                  <a:srgbClr val="FF3131"/>
                </a:solidFill>
                <a:latin typeface="Arial"/>
                <a:ea typeface="Arial"/>
                <a:cs typeface="Arial"/>
                <a:sym typeface="Arial"/>
              </a:rPr>
              <a:t>3. When a word ends in “cy,” “ty,” “phy,” “gy” and “al,” the stress is often on the third-to-last syllable. (antepenult)</a:t>
            </a:r>
            <a:endParaRPr/>
          </a:p>
          <a:p>
            <a:pPr indent="0" lvl="0" marL="0" marR="0" rtl="0" algn="just">
              <a:lnSpc>
                <a:spcPct val="140000"/>
              </a:lnSpc>
              <a:spcBef>
                <a:spcPts val="0"/>
              </a:spcBef>
              <a:spcAft>
                <a:spcPts val="0"/>
              </a:spcAft>
              <a:buNone/>
            </a:pPr>
            <a:r>
              <a:rPr b="0" i="0" lang="en-US" sz="3000" u="none" cap="none" strike="noStrike">
                <a:solidFill>
                  <a:srgbClr val="FF3131"/>
                </a:solidFill>
                <a:latin typeface="Arial"/>
                <a:ea typeface="Arial"/>
                <a:cs typeface="Arial"/>
                <a:sym typeface="Arial"/>
              </a:rPr>
              <a:t>Examples:</a:t>
            </a:r>
            <a:endParaRPr/>
          </a:p>
          <a:p>
            <a:pPr indent="0" lvl="0" marL="0" marR="0" rtl="0" algn="just">
              <a:lnSpc>
                <a:spcPct val="140000"/>
              </a:lnSpc>
              <a:spcBef>
                <a:spcPts val="0"/>
              </a:spcBef>
              <a:spcAft>
                <a:spcPts val="0"/>
              </a:spcAft>
              <a:buNone/>
            </a:pPr>
            <a:r>
              <a:rPr b="1" i="0" lang="en-US" sz="3000" u="none" cap="none" strike="noStrike">
                <a:solidFill>
                  <a:srgbClr val="FF3131"/>
                </a:solidFill>
                <a:latin typeface="Arimo"/>
                <a:ea typeface="Arimo"/>
                <a:cs typeface="Arimo"/>
                <a:sym typeface="Arimo"/>
              </a:rPr>
              <a:t>	democracy /de-MO-cra-cy/</a:t>
            </a:r>
            <a:endParaRPr/>
          </a:p>
          <a:p>
            <a:pPr indent="0" lvl="0" marL="0" marR="0" rtl="0" algn="just">
              <a:lnSpc>
                <a:spcPct val="140000"/>
              </a:lnSpc>
              <a:spcBef>
                <a:spcPts val="0"/>
              </a:spcBef>
              <a:spcAft>
                <a:spcPts val="0"/>
              </a:spcAft>
              <a:buNone/>
            </a:pPr>
            <a:r>
              <a:rPr b="1" i="0" lang="en-US" sz="3000" u="none" cap="none" strike="noStrike">
                <a:solidFill>
                  <a:srgbClr val="FF3131"/>
                </a:solidFill>
                <a:latin typeface="Arimo"/>
                <a:ea typeface="Arimo"/>
                <a:cs typeface="Arimo"/>
                <a:sym typeface="Arimo"/>
              </a:rPr>
              <a:t>	photography /pho-TO-gra-phy/</a:t>
            </a:r>
            <a:endParaRPr/>
          </a:p>
          <a:p>
            <a:pPr indent="0" lvl="0" marL="0" marR="0" rtl="0" algn="just">
              <a:lnSpc>
                <a:spcPct val="140000"/>
              </a:lnSpc>
              <a:spcBef>
                <a:spcPts val="0"/>
              </a:spcBef>
              <a:spcAft>
                <a:spcPts val="0"/>
              </a:spcAft>
              <a:buNone/>
            </a:pPr>
            <a:r>
              <a:rPr b="1" i="0" lang="en-US" sz="3000" u="none" cap="none" strike="noStrike">
                <a:solidFill>
                  <a:srgbClr val="FF3131"/>
                </a:solidFill>
                <a:latin typeface="Arimo"/>
                <a:ea typeface="Arimo"/>
                <a:cs typeface="Arimo"/>
                <a:sym typeface="Arimo"/>
              </a:rPr>
              <a:t>	logical /LO-gi-cal/</a:t>
            </a:r>
            <a:endParaRPr/>
          </a:p>
          <a:p>
            <a:pPr indent="0" lvl="0" marL="0" marR="0" rtl="0" algn="l">
              <a:lnSpc>
                <a:spcPct val="55966"/>
              </a:lnSpc>
              <a:spcBef>
                <a:spcPts val="0"/>
              </a:spcBef>
              <a:spcAft>
                <a:spcPts val="0"/>
              </a:spcAft>
              <a:buNone/>
            </a:pPr>
            <a:r>
              <a:t/>
            </a:r>
            <a:endParaRPr b="1" i="0" sz="3000" u="none" cap="none" strike="noStrike">
              <a:solidFill>
                <a:srgbClr val="FF3131"/>
              </a:solidFill>
              <a:latin typeface="Arimo"/>
              <a:ea typeface="Arimo"/>
              <a:cs typeface="Arimo"/>
              <a:sym typeface="Arim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11"/>
          <p:cNvSpPr/>
          <p:nvPr/>
        </p:nvSpPr>
        <p:spPr>
          <a:xfrm>
            <a:off x="0" y="0"/>
            <a:ext cx="18288000" cy="102870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0" l="0" r="0" t="0"/>
            </a:stretch>
          </a:blipFill>
          <a:ln>
            <a:noFill/>
          </a:ln>
        </p:spPr>
      </p:sp>
      <p:grpSp>
        <p:nvGrpSpPr>
          <p:cNvPr id="211" name="Google Shape;211;p11"/>
          <p:cNvGrpSpPr/>
          <p:nvPr/>
        </p:nvGrpSpPr>
        <p:grpSpPr>
          <a:xfrm>
            <a:off x="648143" y="1452296"/>
            <a:ext cx="16678620" cy="8397675"/>
            <a:chOff x="0" y="-38100"/>
            <a:chExt cx="4389955" cy="2210340"/>
          </a:xfrm>
        </p:grpSpPr>
        <p:sp>
          <p:nvSpPr>
            <p:cNvPr id="212" name="Google Shape;212;p11"/>
            <p:cNvSpPr/>
            <p:nvPr/>
          </p:nvSpPr>
          <p:spPr>
            <a:xfrm>
              <a:off x="0" y="0"/>
              <a:ext cx="4389955" cy="2172240"/>
            </a:xfrm>
            <a:custGeom>
              <a:rect b="b" l="l" r="r" t="t"/>
              <a:pathLst>
                <a:path extrusionOk="0" h="2172240" w="4389955">
                  <a:moveTo>
                    <a:pt x="17175" y="0"/>
                  </a:moveTo>
                  <a:lnTo>
                    <a:pt x="4372780" y="0"/>
                  </a:lnTo>
                  <a:cubicBezTo>
                    <a:pt x="4377335" y="0"/>
                    <a:pt x="4381703" y="1809"/>
                    <a:pt x="4384925" y="5030"/>
                  </a:cubicBezTo>
                  <a:cubicBezTo>
                    <a:pt x="4388145" y="8251"/>
                    <a:pt x="4389955" y="12620"/>
                    <a:pt x="4389955" y="17175"/>
                  </a:cubicBezTo>
                  <a:lnTo>
                    <a:pt x="4389955" y="2155065"/>
                  </a:lnTo>
                  <a:cubicBezTo>
                    <a:pt x="4389955" y="2159620"/>
                    <a:pt x="4388145" y="2163988"/>
                    <a:pt x="4384925" y="2167209"/>
                  </a:cubicBezTo>
                  <a:cubicBezTo>
                    <a:pt x="4381703" y="2170430"/>
                    <a:pt x="4377335" y="2172240"/>
                    <a:pt x="4372780" y="2172240"/>
                  </a:cubicBezTo>
                  <a:lnTo>
                    <a:pt x="17175" y="2172240"/>
                  </a:lnTo>
                  <a:cubicBezTo>
                    <a:pt x="12620" y="2172240"/>
                    <a:pt x="8251" y="2170430"/>
                    <a:pt x="5030" y="2167209"/>
                  </a:cubicBezTo>
                  <a:cubicBezTo>
                    <a:pt x="1809" y="2163988"/>
                    <a:pt x="0" y="2159620"/>
                    <a:pt x="0" y="2155065"/>
                  </a:cubicBezTo>
                  <a:lnTo>
                    <a:pt x="0" y="17175"/>
                  </a:lnTo>
                  <a:cubicBezTo>
                    <a:pt x="0" y="12620"/>
                    <a:pt x="1809" y="8251"/>
                    <a:pt x="5030" y="5030"/>
                  </a:cubicBezTo>
                  <a:cubicBezTo>
                    <a:pt x="8251" y="1809"/>
                    <a:pt x="12620" y="0"/>
                    <a:pt x="17175" y="0"/>
                  </a:cubicBezTo>
                  <a:close/>
                </a:path>
              </a:pathLst>
            </a:custGeom>
            <a:solidFill>
              <a:srgbClr val="FFFFFF"/>
            </a:solidFill>
            <a:ln cap="rnd" cmpd="sng" w="38100">
              <a:solidFill>
                <a:srgbClr val="24303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txBox="1"/>
            <p:nvPr/>
          </p:nvSpPr>
          <p:spPr>
            <a:xfrm>
              <a:off x="0" y="-38100"/>
              <a:ext cx="4389955" cy="221034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14" name="Google Shape;214;p11"/>
          <p:cNvGrpSpPr/>
          <p:nvPr/>
        </p:nvGrpSpPr>
        <p:grpSpPr>
          <a:xfrm>
            <a:off x="648143" y="-55101"/>
            <a:ext cx="7166494" cy="1531697"/>
            <a:chOff x="0" y="-38100"/>
            <a:chExt cx="1886282" cy="403156"/>
          </a:xfrm>
        </p:grpSpPr>
        <p:sp>
          <p:nvSpPr>
            <p:cNvPr id="215" name="Google Shape;215;p11"/>
            <p:cNvSpPr/>
            <p:nvPr/>
          </p:nvSpPr>
          <p:spPr>
            <a:xfrm>
              <a:off x="0" y="0"/>
              <a:ext cx="1886282" cy="365056"/>
            </a:xfrm>
            <a:custGeom>
              <a:rect b="b" l="l" r="r" t="t"/>
              <a:pathLst>
                <a:path extrusionOk="0" h="365056" w="1886282">
                  <a:moveTo>
                    <a:pt x="39971" y="0"/>
                  </a:moveTo>
                  <a:lnTo>
                    <a:pt x="1846312" y="0"/>
                  </a:lnTo>
                  <a:cubicBezTo>
                    <a:pt x="1868387" y="0"/>
                    <a:pt x="1886282" y="17896"/>
                    <a:pt x="1886282" y="39971"/>
                  </a:cubicBezTo>
                  <a:lnTo>
                    <a:pt x="1886282" y="325085"/>
                  </a:lnTo>
                  <a:cubicBezTo>
                    <a:pt x="1886282" y="335686"/>
                    <a:pt x="1882071" y="345853"/>
                    <a:pt x="1874575" y="353349"/>
                  </a:cubicBezTo>
                  <a:cubicBezTo>
                    <a:pt x="1867079" y="360845"/>
                    <a:pt x="1856912" y="365056"/>
                    <a:pt x="1846312" y="365056"/>
                  </a:cubicBezTo>
                  <a:lnTo>
                    <a:pt x="39971" y="365056"/>
                  </a:lnTo>
                  <a:cubicBezTo>
                    <a:pt x="17896" y="365056"/>
                    <a:pt x="0" y="347160"/>
                    <a:pt x="0" y="325085"/>
                  </a:cubicBezTo>
                  <a:lnTo>
                    <a:pt x="0" y="39971"/>
                  </a:lnTo>
                  <a:cubicBezTo>
                    <a:pt x="0" y="29370"/>
                    <a:pt x="4211" y="19203"/>
                    <a:pt x="11707" y="11707"/>
                  </a:cubicBezTo>
                  <a:cubicBezTo>
                    <a:pt x="19203" y="4211"/>
                    <a:pt x="29370" y="0"/>
                    <a:pt x="39971" y="0"/>
                  </a:cubicBezTo>
                  <a:close/>
                </a:path>
              </a:pathLst>
            </a:custGeom>
            <a:solidFill>
              <a:srgbClr val="E998BB"/>
            </a:solidFill>
            <a:ln cap="rnd" cmpd="sng" w="38100">
              <a:solidFill>
                <a:srgbClr val="24303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txBox="1"/>
            <p:nvPr/>
          </p:nvSpPr>
          <p:spPr>
            <a:xfrm>
              <a:off x="0" y="-38100"/>
              <a:ext cx="1886282" cy="403156"/>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17" name="Google Shape;217;p11"/>
          <p:cNvSpPr/>
          <p:nvPr/>
        </p:nvSpPr>
        <p:spPr>
          <a:xfrm rot="-227561">
            <a:off x="15725307" y="7009716"/>
            <a:ext cx="2459570" cy="3199441"/>
          </a:xfrm>
          <a:custGeom>
            <a:rect b="b" l="l" r="r" t="t"/>
            <a:pathLst>
              <a:path extrusionOk="0" h="3199441" w="2459570">
                <a:moveTo>
                  <a:pt x="0" y="0"/>
                </a:moveTo>
                <a:lnTo>
                  <a:pt x="2459570" y="0"/>
                </a:lnTo>
                <a:lnTo>
                  <a:pt x="2459570" y="3199441"/>
                </a:lnTo>
                <a:lnTo>
                  <a:pt x="0" y="3199441"/>
                </a:lnTo>
                <a:lnTo>
                  <a:pt x="0" y="0"/>
                </a:lnTo>
                <a:close/>
              </a:path>
            </a:pathLst>
          </a:custGeom>
          <a:blipFill rotWithShape="1">
            <a:blip r:embed="rId4">
              <a:alphaModFix/>
            </a:blip>
            <a:stretch>
              <a:fillRect b="0" l="0" r="0" t="0"/>
            </a:stretch>
          </a:blipFill>
          <a:ln>
            <a:noFill/>
          </a:ln>
        </p:spPr>
      </p:sp>
      <p:sp>
        <p:nvSpPr>
          <p:cNvPr id="218" name="Google Shape;218;p11"/>
          <p:cNvSpPr txBox="1"/>
          <p:nvPr/>
        </p:nvSpPr>
        <p:spPr>
          <a:xfrm>
            <a:off x="1028700" y="89651"/>
            <a:ext cx="9747834" cy="1297294"/>
          </a:xfrm>
          <a:prstGeom prst="rect">
            <a:avLst/>
          </a:prstGeom>
          <a:noFill/>
          <a:ln>
            <a:noFill/>
          </a:ln>
        </p:spPr>
        <p:txBody>
          <a:bodyPr anchorCtr="0" anchor="t" bIns="0" lIns="0" spcFirstLastPara="1" rIns="0" wrap="square" tIns="0">
            <a:spAutoFit/>
          </a:bodyPr>
          <a:lstStyle/>
          <a:p>
            <a:pPr indent="0" lvl="0" marL="0" marR="0" rtl="0" algn="l">
              <a:lnSpc>
                <a:spcPct val="119995"/>
              </a:lnSpc>
              <a:spcBef>
                <a:spcPts val="0"/>
              </a:spcBef>
              <a:spcAft>
                <a:spcPts val="0"/>
              </a:spcAft>
              <a:buNone/>
            </a:pPr>
            <a:r>
              <a:rPr b="0" i="0" lang="en-US" sz="8577" u="none" cap="none" strike="noStrike">
                <a:solidFill>
                  <a:srgbClr val="E3613D"/>
                </a:solidFill>
                <a:latin typeface="Arial"/>
                <a:ea typeface="Arial"/>
                <a:cs typeface="Arial"/>
                <a:sym typeface="Arial"/>
              </a:rPr>
              <a:t>Do the drill</a:t>
            </a:r>
            <a:endParaRPr/>
          </a:p>
        </p:txBody>
      </p:sp>
      <p:sp>
        <p:nvSpPr>
          <p:cNvPr id="219" name="Google Shape;219;p11"/>
          <p:cNvSpPr txBox="1"/>
          <p:nvPr/>
        </p:nvSpPr>
        <p:spPr>
          <a:xfrm>
            <a:off x="1286259" y="1973857"/>
            <a:ext cx="11834515" cy="7628255"/>
          </a:xfrm>
          <a:prstGeom prst="rect">
            <a:avLst/>
          </a:prstGeom>
          <a:noFill/>
          <a:ln>
            <a:noFill/>
          </a:ln>
        </p:spPr>
        <p:txBody>
          <a:bodyPr anchorCtr="0" anchor="t" bIns="0" lIns="0" spcFirstLastPara="1" rIns="0" wrap="square" tIns="0">
            <a:spAutoFit/>
          </a:bodyPr>
          <a:lstStyle/>
          <a:p>
            <a:pPr indent="0" lvl="0" marL="0" marR="0" rtl="0" algn="just">
              <a:lnSpc>
                <a:spcPct val="140011"/>
              </a:lnSpc>
              <a:spcBef>
                <a:spcPts val="0"/>
              </a:spcBef>
              <a:spcAft>
                <a:spcPts val="0"/>
              </a:spcAft>
              <a:buNone/>
            </a:pPr>
            <a:r>
              <a:rPr b="0" i="0" lang="en-US" sz="3399" u="none" cap="none" strike="noStrike">
                <a:solidFill>
                  <a:srgbClr val="FF3131"/>
                </a:solidFill>
                <a:latin typeface="Arial"/>
                <a:ea typeface="Arial"/>
                <a:cs typeface="Arial"/>
                <a:sym typeface="Arial"/>
              </a:rPr>
              <a:t>Drill 1: Word Stress in Nouns</a:t>
            </a:r>
            <a:endParaRPr/>
          </a:p>
          <a:p>
            <a:pPr indent="0" lvl="0" marL="0" marR="0" rtl="0" algn="just">
              <a:lnSpc>
                <a:spcPct val="140011"/>
              </a:lnSpc>
              <a:spcBef>
                <a:spcPts val="0"/>
              </a:spcBef>
              <a:spcAft>
                <a:spcPts val="0"/>
              </a:spcAft>
              <a:buNone/>
            </a:pPr>
            <a:r>
              <a:rPr b="0" i="0" lang="en-US" sz="3399" u="none" cap="none" strike="noStrike">
                <a:solidFill>
                  <a:srgbClr val="FF3131"/>
                </a:solidFill>
                <a:latin typeface="Arial"/>
                <a:ea typeface="Arial"/>
                <a:cs typeface="Arial"/>
                <a:sym typeface="Arial"/>
              </a:rPr>
              <a:t>Read aloud the following nouns with correct word stress:</a:t>
            </a:r>
            <a:endParaRPr/>
          </a:p>
          <a:p>
            <a:pPr indent="-367030" lvl="1" marL="734059" marR="0" rtl="0" algn="just">
              <a:lnSpc>
                <a:spcPct val="140011"/>
              </a:lnSpc>
              <a:spcBef>
                <a:spcPts val="0"/>
              </a:spcBef>
              <a:spcAft>
                <a:spcPts val="0"/>
              </a:spcAft>
              <a:buClr>
                <a:srgbClr val="FF3131"/>
              </a:buClr>
              <a:buSzPts val="3399"/>
              <a:buFont typeface="Arial"/>
              <a:buAutoNum type="arabicPeriod"/>
            </a:pPr>
            <a:r>
              <a:rPr b="0" i="0" lang="en-US" sz="3399" u="none" cap="none" strike="noStrike">
                <a:solidFill>
                  <a:srgbClr val="FF3131"/>
                </a:solidFill>
                <a:latin typeface="Arial"/>
                <a:ea typeface="Arial"/>
                <a:cs typeface="Arial"/>
                <a:sym typeface="Arial"/>
              </a:rPr>
              <a:t>Dictionary - dic-TION-ar-y</a:t>
            </a:r>
            <a:endParaRPr/>
          </a:p>
          <a:p>
            <a:pPr indent="-367030" lvl="1" marL="734059" marR="0" rtl="0" algn="just">
              <a:lnSpc>
                <a:spcPct val="140011"/>
              </a:lnSpc>
              <a:spcBef>
                <a:spcPts val="0"/>
              </a:spcBef>
              <a:spcAft>
                <a:spcPts val="0"/>
              </a:spcAft>
              <a:buClr>
                <a:srgbClr val="FF3131"/>
              </a:buClr>
              <a:buSzPts val="3399"/>
              <a:buFont typeface="Arial"/>
              <a:buAutoNum type="arabicPeriod"/>
            </a:pPr>
            <a:r>
              <a:rPr b="0" i="0" lang="en-US" sz="3399" u="none" cap="none" strike="noStrike">
                <a:solidFill>
                  <a:srgbClr val="FF3131"/>
                </a:solidFill>
                <a:latin typeface="Arial"/>
                <a:ea typeface="Arial"/>
                <a:cs typeface="Arial"/>
                <a:sym typeface="Arial"/>
              </a:rPr>
              <a:t>Conversation - con-ver-SA-tion</a:t>
            </a:r>
            <a:endParaRPr/>
          </a:p>
          <a:p>
            <a:pPr indent="-367030" lvl="1" marL="734059" marR="0" rtl="0" algn="just">
              <a:lnSpc>
                <a:spcPct val="140011"/>
              </a:lnSpc>
              <a:spcBef>
                <a:spcPts val="0"/>
              </a:spcBef>
              <a:spcAft>
                <a:spcPts val="0"/>
              </a:spcAft>
              <a:buClr>
                <a:srgbClr val="FF3131"/>
              </a:buClr>
              <a:buSzPts val="3399"/>
              <a:buFont typeface="Arial"/>
              <a:buAutoNum type="arabicPeriod"/>
            </a:pPr>
            <a:r>
              <a:rPr b="0" i="0" lang="en-US" sz="3399" u="none" cap="none" strike="noStrike">
                <a:solidFill>
                  <a:srgbClr val="FF3131"/>
                </a:solidFill>
                <a:latin typeface="Arial"/>
                <a:ea typeface="Arial"/>
                <a:cs typeface="Arial"/>
                <a:sym typeface="Arial"/>
              </a:rPr>
              <a:t>Education - ed-u-CA-tion </a:t>
            </a:r>
            <a:endParaRPr/>
          </a:p>
          <a:p>
            <a:pPr indent="0" lvl="0" marL="0" marR="0" rtl="0" algn="just">
              <a:lnSpc>
                <a:spcPct val="140011"/>
              </a:lnSpc>
              <a:spcBef>
                <a:spcPts val="0"/>
              </a:spcBef>
              <a:spcAft>
                <a:spcPts val="0"/>
              </a:spcAft>
              <a:buNone/>
            </a:pPr>
            <a:r>
              <a:t/>
            </a:r>
            <a:endParaRPr b="0" i="0" sz="3399" u="none" cap="none" strike="noStrike">
              <a:solidFill>
                <a:srgbClr val="FF3131"/>
              </a:solidFill>
              <a:latin typeface="Arial"/>
              <a:ea typeface="Arial"/>
              <a:cs typeface="Arial"/>
              <a:sym typeface="Arial"/>
            </a:endParaRPr>
          </a:p>
          <a:p>
            <a:pPr indent="0" lvl="0" marL="0" marR="0" rtl="0" algn="just">
              <a:lnSpc>
                <a:spcPct val="140011"/>
              </a:lnSpc>
              <a:spcBef>
                <a:spcPts val="0"/>
              </a:spcBef>
              <a:spcAft>
                <a:spcPts val="0"/>
              </a:spcAft>
              <a:buNone/>
            </a:pPr>
            <a:r>
              <a:rPr b="0" i="0" lang="en-US" sz="3399" u="none" cap="none" strike="noStrike">
                <a:solidFill>
                  <a:srgbClr val="FF3131"/>
                </a:solidFill>
                <a:latin typeface="Arial"/>
                <a:ea typeface="Arial"/>
                <a:cs typeface="Arial"/>
                <a:sym typeface="Arial"/>
              </a:rPr>
              <a:t>Drill 2: Word Stress in Verbs</a:t>
            </a:r>
            <a:endParaRPr/>
          </a:p>
          <a:p>
            <a:pPr indent="0" lvl="0" marL="0" marR="0" rtl="0" algn="just">
              <a:lnSpc>
                <a:spcPct val="140011"/>
              </a:lnSpc>
              <a:spcBef>
                <a:spcPts val="0"/>
              </a:spcBef>
              <a:spcAft>
                <a:spcPts val="0"/>
              </a:spcAft>
              <a:buNone/>
            </a:pPr>
            <a:r>
              <a:rPr b="0" i="0" lang="en-US" sz="3399" u="none" cap="none" strike="noStrike">
                <a:solidFill>
                  <a:srgbClr val="FF3131"/>
                </a:solidFill>
                <a:latin typeface="Arial"/>
                <a:ea typeface="Arial"/>
                <a:cs typeface="Arial"/>
                <a:sym typeface="Arial"/>
              </a:rPr>
              <a:t>Read aloud the following verbs with correct word stress:</a:t>
            </a:r>
            <a:endParaRPr/>
          </a:p>
          <a:p>
            <a:pPr indent="0" lvl="0" marL="0" marR="0" rtl="0" algn="just">
              <a:lnSpc>
                <a:spcPct val="140011"/>
              </a:lnSpc>
              <a:spcBef>
                <a:spcPts val="0"/>
              </a:spcBef>
              <a:spcAft>
                <a:spcPts val="0"/>
              </a:spcAft>
              <a:buNone/>
            </a:pPr>
            <a:r>
              <a:rPr b="0" i="0" lang="en-US" sz="3399" u="none" cap="none" strike="noStrike">
                <a:solidFill>
                  <a:srgbClr val="FF3131"/>
                </a:solidFill>
                <a:latin typeface="Arial"/>
                <a:ea typeface="Arial"/>
                <a:cs typeface="Arial"/>
                <a:sym typeface="Arial"/>
              </a:rPr>
              <a:t>1. Communicate - com-mu-NI-cate</a:t>
            </a:r>
            <a:endParaRPr/>
          </a:p>
          <a:p>
            <a:pPr indent="0" lvl="0" marL="0" marR="0" rtl="0" algn="just">
              <a:lnSpc>
                <a:spcPct val="140011"/>
              </a:lnSpc>
              <a:spcBef>
                <a:spcPts val="0"/>
              </a:spcBef>
              <a:spcAft>
                <a:spcPts val="0"/>
              </a:spcAft>
              <a:buNone/>
            </a:pPr>
            <a:r>
              <a:rPr b="0" i="0" lang="en-US" sz="3399" u="none" cap="none" strike="noStrike">
                <a:solidFill>
                  <a:srgbClr val="FF3131"/>
                </a:solidFill>
                <a:latin typeface="Arial"/>
                <a:ea typeface="Arial"/>
                <a:cs typeface="Arial"/>
                <a:sym typeface="Arial"/>
              </a:rPr>
              <a:t>2. Authorize - au-THOR-ize</a:t>
            </a:r>
            <a:endParaRPr/>
          </a:p>
          <a:p>
            <a:pPr indent="0" lvl="0" marL="0" marR="0" rtl="0" algn="just">
              <a:lnSpc>
                <a:spcPct val="140011"/>
              </a:lnSpc>
              <a:spcBef>
                <a:spcPts val="0"/>
              </a:spcBef>
              <a:spcAft>
                <a:spcPts val="0"/>
              </a:spcAft>
              <a:buNone/>
            </a:pPr>
            <a:r>
              <a:rPr b="0" i="0" lang="en-US" sz="3399" u="none" cap="none" strike="noStrike">
                <a:solidFill>
                  <a:srgbClr val="FF3131"/>
                </a:solidFill>
                <a:latin typeface="Arial"/>
                <a:ea typeface="Arial"/>
                <a:cs typeface="Arial"/>
                <a:sym typeface="Arial"/>
              </a:rPr>
              <a:t>3. Cooperate - co-op-er-ATE</a:t>
            </a:r>
            <a:endParaRPr/>
          </a:p>
          <a:p>
            <a:pPr indent="0" lvl="0" marL="0" marR="0" rtl="0" algn="just">
              <a:lnSpc>
                <a:spcPct val="140011"/>
              </a:lnSpc>
              <a:spcBef>
                <a:spcPts val="0"/>
              </a:spcBef>
              <a:spcAft>
                <a:spcPts val="0"/>
              </a:spcAft>
              <a:buNone/>
            </a:pPr>
            <a:r>
              <a:t/>
            </a:r>
            <a:endParaRPr b="0" i="0" sz="3399" u="none" cap="none" strike="noStrike">
              <a:solidFill>
                <a:srgbClr val="FF3131"/>
              </a:solidFill>
              <a:latin typeface="Arial"/>
              <a:ea typeface="Arial"/>
              <a:cs typeface="Arial"/>
              <a:sym typeface="Arial"/>
            </a:endParaRPr>
          </a:p>
          <a:p>
            <a:pPr indent="0" lvl="0" marL="0" marR="0" rtl="0" algn="l">
              <a:lnSpc>
                <a:spcPct val="49396"/>
              </a:lnSpc>
              <a:spcBef>
                <a:spcPts val="0"/>
              </a:spcBef>
              <a:spcAft>
                <a:spcPts val="0"/>
              </a:spcAft>
              <a:buNone/>
            </a:pPr>
            <a:r>
              <a:t/>
            </a:r>
            <a:endParaRPr b="0" i="0" sz="3399" u="none" cap="none" strike="noStrike">
              <a:solidFill>
                <a:srgbClr val="FF3131"/>
              </a:solidFill>
              <a:latin typeface="Arial"/>
              <a:ea typeface="Arial"/>
              <a:cs typeface="Arial"/>
              <a:sym typeface="Arial"/>
            </a:endParaRPr>
          </a:p>
          <a:p>
            <a:pPr indent="0" lvl="0" marL="0" marR="0" rtl="0" algn="just">
              <a:lnSpc>
                <a:spcPct val="49396"/>
              </a:lnSpc>
              <a:spcBef>
                <a:spcPts val="0"/>
              </a:spcBef>
              <a:spcAft>
                <a:spcPts val="0"/>
              </a:spcAft>
              <a:buNone/>
            </a:pPr>
            <a:r>
              <a:t/>
            </a:r>
            <a:endParaRPr b="0" i="0" sz="3399" u="none" cap="none" strike="noStrike">
              <a:solidFill>
                <a:srgbClr val="FF3131"/>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12"/>
          <p:cNvSpPr/>
          <p:nvPr/>
        </p:nvSpPr>
        <p:spPr>
          <a:xfrm>
            <a:off x="0" y="0"/>
            <a:ext cx="18288000" cy="102870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0" l="0" r="0" t="0"/>
            </a:stretch>
          </a:blipFill>
          <a:ln>
            <a:noFill/>
          </a:ln>
        </p:spPr>
      </p:sp>
      <p:grpSp>
        <p:nvGrpSpPr>
          <p:cNvPr id="225" name="Google Shape;225;p12"/>
          <p:cNvGrpSpPr/>
          <p:nvPr/>
        </p:nvGrpSpPr>
        <p:grpSpPr>
          <a:xfrm>
            <a:off x="648143" y="1452296"/>
            <a:ext cx="16678620" cy="8696932"/>
            <a:chOff x="0" y="-38100"/>
            <a:chExt cx="4389955" cy="2289107"/>
          </a:xfrm>
        </p:grpSpPr>
        <p:sp>
          <p:nvSpPr>
            <p:cNvPr id="226" name="Google Shape;226;p12"/>
            <p:cNvSpPr/>
            <p:nvPr/>
          </p:nvSpPr>
          <p:spPr>
            <a:xfrm>
              <a:off x="0" y="0"/>
              <a:ext cx="4389955" cy="2251007"/>
            </a:xfrm>
            <a:custGeom>
              <a:rect b="b" l="l" r="r" t="t"/>
              <a:pathLst>
                <a:path extrusionOk="0" h="2251007" w="4389955">
                  <a:moveTo>
                    <a:pt x="17175" y="0"/>
                  </a:moveTo>
                  <a:lnTo>
                    <a:pt x="4372780" y="0"/>
                  </a:lnTo>
                  <a:cubicBezTo>
                    <a:pt x="4377335" y="0"/>
                    <a:pt x="4381703" y="1809"/>
                    <a:pt x="4384925" y="5030"/>
                  </a:cubicBezTo>
                  <a:cubicBezTo>
                    <a:pt x="4388145" y="8251"/>
                    <a:pt x="4389955" y="12620"/>
                    <a:pt x="4389955" y="17175"/>
                  </a:cubicBezTo>
                  <a:lnTo>
                    <a:pt x="4389955" y="2233832"/>
                  </a:lnTo>
                  <a:cubicBezTo>
                    <a:pt x="4389955" y="2238387"/>
                    <a:pt x="4388145" y="2242755"/>
                    <a:pt x="4384925" y="2245976"/>
                  </a:cubicBezTo>
                  <a:cubicBezTo>
                    <a:pt x="4381703" y="2249197"/>
                    <a:pt x="4377335" y="2251007"/>
                    <a:pt x="4372780" y="2251007"/>
                  </a:cubicBezTo>
                  <a:lnTo>
                    <a:pt x="17175" y="2251007"/>
                  </a:lnTo>
                  <a:cubicBezTo>
                    <a:pt x="12620" y="2251007"/>
                    <a:pt x="8251" y="2249197"/>
                    <a:pt x="5030" y="2245976"/>
                  </a:cubicBezTo>
                  <a:cubicBezTo>
                    <a:pt x="1809" y="2242755"/>
                    <a:pt x="0" y="2238387"/>
                    <a:pt x="0" y="2233832"/>
                  </a:cubicBezTo>
                  <a:lnTo>
                    <a:pt x="0" y="17175"/>
                  </a:lnTo>
                  <a:cubicBezTo>
                    <a:pt x="0" y="12620"/>
                    <a:pt x="1809" y="8251"/>
                    <a:pt x="5030" y="5030"/>
                  </a:cubicBezTo>
                  <a:cubicBezTo>
                    <a:pt x="8251" y="1809"/>
                    <a:pt x="12620" y="0"/>
                    <a:pt x="17175" y="0"/>
                  </a:cubicBezTo>
                  <a:close/>
                </a:path>
              </a:pathLst>
            </a:custGeom>
            <a:solidFill>
              <a:srgbClr val="FFFFFF"/>
            </a:solidFill>
            <a:ln cap="rnd" cmpd="sng" w="38100">
              <a:solidFill>
                <a:srgbClr val="24303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2"/>
            <p:cNvSpPr txBox="1"/>
            <p:nvPr/>
          </p:nvSpPr>
          <p:spPr>
            <a:xfrm>
              <a:off x="0" y="-38100"/>
              <a:ext cx="4389955" cy="2289107"/>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28" name="Google Shape;228;p12"/>
          <p:cNvGrpSpPr/>
          <p:nvPr/>
        </p:nvGrpSpPr>
        <p:grpSpPr>
          <a:xfrm>
            <a:off x="648143" y="-55101"/>
            <a:ext cx="7166494" cy="1531697"/>
            <a:chOff x="0" y="-38100"/>
            <a:chExt cx="1886282" cy="403156"/>
          </a:xfrm>
        </p:grpSpPr>
        <p:sp>
          <p:nvSpPr>
            <p:cNvPr id="229" name="Google Shape;229;p12"/>
            <p:cNvSpPr/>
            <p:nvPr/>
          </p:nvSpPr>
          <p:spPr>
            <a:xfrm>
              <a:off x="0" y="0"/>
              <a:ext cx="1886282" cy="365056"/>
            </a:xfrm>
            <a:custGeom>
              <a:rect b="b" l="l" r="r" t="t"/>
              <a:pathLst>
                <a:path extrusionOk="0" h="365056" w="1886282">
                  <a:moveTo>
                    <a:pt x="39971" y="0"/>
                  </a:moveTo>
                  <a:lnTo>
                    <a:pt x="1846312" y="0"/>
                  </a:lnTo>
                  <a:cubicBezTo>
                    <a:pt x="1868387" y="0"/>
                    <a:pt x="1886282" y="17896"/>
                    <a:pt x="1886282" y="39971"/>
                  </a:cubicBezTo>
                  <a:lnTo>
                    <a:pt x="1886282" y="325085"/>
                  </a:lnTo>
                  <a:cubicBezTo>
                    <a:pt x="1886282" y="335686"/>
                    <a:pt x="1882071" y="345853"/>
                    <a:pt x="1874575" y="353349"/>
                  </a:cubicBezTo>
                  <a:cubicBezTo>
                    <a:pt x="1867079" y="360845"/>
                    <a:pt x="1856912" y="365056"/>
                    <a:pt x="1846312" y="365056"/>
                  </a:cubicBezTo>
                  <a:lnTo>
                    <a:pt x="39971" y="365056"/>
                  </a:lnTo>
                  <a:cubicBezTo>
                    <a:pt x="17896" y="365056"/>
                    <a:pt x="0" y="347160"/>
                    <a:pt x="0" y="325085"/>
                  </a:cubicBezTo>
                  <a:lnTo>
                    <a:pt x="0" y="39971"/>
                  </a:lnTo>
                  <a:cubicBezTo>
                    <a:pt x="0" y="29370"/>
                    <a:pt x="4211" y="19203"/>
                    <a:pt x="11707" y="11707"/>
                  </a:cubicBezTo>
                  <a:cubicBezTo>
                    <a:pt x="19203" y="4211"/>
                    <a:pt x="29370" y="0"/>
                    <a:pt x="39971" y="0"/>
                  </a:cubicBezTo>
                  <a:close/>
                </a:path>
              </a:pathLst>
            </a:custGeom>
            <a:solidFill>
              <a:srgbClr val="E998BB"/>
            </a:solidFill>
            <a:ln cap="rnd" cmpd="sng" w="38100">
              <a:solidFill>
                <a:srgbClr val="24303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2"/>
            <p:cNvSpPr txBox="1"/>
            <p:nvPr/>
          </p:nvSpPr>
          <p:spPr>
            <a:xfrm>
              <a:off x="0" y="-38100"/>
              <a:ext cx="1886282" cy="403156"/>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31" name="Google Shape;231;p12"/>
          <p:cNvSpPr/>
          <p:nvPr/>
        </p:nvSpPr>
        <p:spPr>
          <a:xfrm rot="-227561">
            <a:off x="15415947" y="389416"/>
            <a:ext cx="2459570" cy="3199441"/>
          </a:xfrm>
          <a:custGeom>
            <a:rect b="b" l="l" r="r" t="t"/>
            <a:pathLst>
              <a:path extrusionOk="0" h="3199441" w="2459570">
                <a:moveTo>
                  <a:pt x="0" y="0"/>
                </a:moveTo>
                <a:lnTo>
                  <a:pt x="2459570" y="0"/>
                </a:lnTo>
                <a:lnTo>
                  <a:pt x="2459570" y="3199441"/>
                </a:lnTo>
                <a:lnTo>
                  <a:pt x="0" y="3199441"/>
                </a:lnTo>
                <a:lnTo>
                  <a:pt x="0" y="0"/>
                </a:lnTo>
                <a:close/>
              </a:path>
            </a:pathLst>
          </a:custGeom>
          <a:blipFill rotWithShape="1">
            <a:blip r:embed="rId4">
              <a:alphaModFix/>
            </a:blip>
            <a:stretch>
              <a:fillRect b="0" l="0" r="0" t="0"/>
            </a:stretch>
          </a:blipFill>
          <a:ln>
            <a:noFill/>
          </a:ln>
        </p:spPr>
      </p:sp>
      <p:sp>
        <p:nvSpPr>
          <p:cNvPr id="232" name="Google Shape;232;p12"/>
          <p:cNvSpPr txBox="1"/>
          <p:nvPr/>
        </p:nvSpPr>
        <p:spPr>
          <a:xfrm>
            <a:off x="1028700" y="89651"/>
            <a:ext cx="9747834" cy="1297294"/>
          </a:xfrm>
          <a:prstGeom prst="rect">
            <a:avLst/>
          </a:prstGeom>
          <a:noFill/>
          <a:ln>
            <a:noFill/>
          </a:ln>
        </p:spPr>
        <p:txBody>
          <a:bodyPr anchorCtr="0" anchor="t" bIns="0" lIns="0" spcFirstLastPara="1" rIns="0" wrap="square" tIns="0">
            <a:spAutoFit/>
          </a:bodyPr>
          <a:lstStyle/>
          <a:p>
            <a:pPr indent="0" lvl="0" marL="0" marR="0" rtl="0" algn="l">
              <a:lnSpc>
                <a:spcPct val="119995"/>
              </a:lnSpc>
              <a:spcBef>
                <a:spcPts val="0"/>
              </a:spcBef>
              <a:spcAft>
                <a:spcPts val="0"/>
              </a:spcAft>
              <a:buNone/>
            </a:pPr>
            <a:r>
              <a:rPr b="0" i="0" lang="en-US" sz="8577" u="none" cap="none" strike="noStrike">
                <a:solidFill>
                  <a:srgbClr val="E3613D"/>
                </a:solidFill>
                <a:latin typeface="Arial"/>
                <a:ea typeface="Arial"/>
                <a:cs typeface="Arial"/>
                <a:sym typeface="Arial"/>
              </a:rPr>
              <a:t>Do the drill</a:t>
            </a:r>
            <a:endParaRPr/>
          </a:p>
        </p:txBody>
      </p:sp>
      <p:sp>
        <p:nvSpPr>
          <p:cNvPr id="233" name="Google Shape;233;p12"/>
          <p:cNvSpPr txBox="1"/>
          <p:nvPr/>
        </p:nvSpPr>
        <p:spPr>
          <a:xfrm>
            <a:off x="1122100" y="1530373"/>
            <a:ext cx="15730705" cy="8618855"/>
          </a:xfrm>
          <a:prstGeom prst="rect">
            <a:avLst/>
          </a:prstGeom>
          <a:noFill/>
          <a:ln>
            <a:noFill/>
          </a:ln>
        </p:spPr>
        <p:txBody>
          <a:bodyPr anchorCtr="0" anchor="t" bIns="0" lIns="0" spcFirstLastPara="1" rIns="0" wrap="square" tIns="0">
            <a:spAutoFit/>
          </a:bodyPr>
          <a:lstStyle/>
          <a:p>
            <a:pPr indent="0" lvl="0" marL="0" marR="0" rtl="0" algn="just">
              <a:lnSpc>
                <a:spcPct val="140011"/>
              </a:lnSpc>
              <a:spcBef>
                <a:spcPts val="0"/>
              </a:spcBef>
              <a:spcAft>
                <a:spcPts val="0"/>
              </a:spcAft>
              <a:buNone/>
            </a:pPr>
            <a:r>
              <a:rPr b="0" i="0" lang="en-US" sz="3399" u="none" cap="none" strike="noStrike">
                <a:solidFill>
                  <a:srgbClr val="E3613D"/>
                </a:solidFill>
                <a:latin typeface="Arial"/>
                <a:ea typeface="Arial"/>
                <a:cs typeface="Arial"/>
                <a:sym typeface="Arial"/>
              </a:rPr>
              <a:t>Drill 3: Word Stress in Adjectives</a:t>
            </a:r>
            <a:endParaRPr/>
          </a:p>
          <a:p>
            <a:pPr indent="0" lvl="0" marL="0" marR="0" rtl="0" algn="just">
              <a:lnSpc>
                <a:spcPct val="140011"/>
              </a:lnSpc>
              <a:spcBef>
                <a:spcPts val="0"/>
              </a:spcBef>
              <a:spcAft>
                <a:spcPts val="0"/>
              </a:spcAft>
              <a:buNone/>
            </a:pPr>
            <a:r>
              <a:rPr b="0" i="0" lang="en-US" sz="3399" u="none" cap="none" strike="noStrike">
                <a:solidFill>
                  <a:srgbClr val="E3613D"/>
                </a:solidFill>
                <a:latin typeface="Arial"/>
                <a:ea typeface="Arial"/>
                <a:cs typeface="Arial"/>
                <a:sym typeface="Arial"/>
              </a:rPr>
              <a:t>Read aloud the following adjectives with correct word stress:</a:t>
            </a:r>
            <a:endParaRPr/>
          </a:p>
          <a:p>
            <a:pPr indent="0" lvl="0" marL="0" marR="0" rtl="0" algn="just">
              <a:lnSpc>
                <a:spcPct val="140011"/>
              </a:lnSpc>
              <a:spcBef>
                <a:spcPts val="0"/>
              </a:spcBef>
              <a:spcAft>
                <a:spcPts val="0"/>
              </a:spcAft>
              <a:buNone/>
            </a:pPr>
            <a:r>
              <a:rPr b="0" i="0" lang="en-US" sz="3399" u="none" cap="none" strike="noStrike">
                <a:solidFill>
                  <a:srgbClr val="E3613D"/>
                </a:solidFill>
                <a:latin typeface="Arial"/>
                <a:ea typeface="Arial"/>
                <a:cs typeface="Arial"/>
                <a:sym typeface="Arial"/>
              </a:rPr>
              <a:t>1. Difficult - dif-FI-cult</a:t>
            </a:r>
            <a:endParaRPr/>
          </a:p>
          <a:p>
            <a:pPr indent="0" lvl="0" marL="0" marR="0" rtl="0" algn="just">
              <a:lnSpc>
                <a:spcPct val="140011"/>
              </a:lnSpc>
              <a:spcBef>
                <a:spcPts val="0"/>
              </a:spcBef>
              <a:spcAft>
                <a:spcPts val="0"/>
              </a:spcAft>
              <a:buNone/>
            </a:pPr>
            <a:r>
              <a:rPr b="0" i="0" lang="en-US" sz="3399" u="none" cap="none" strike="noStrike">
                <a:solidFill>
                  <a:srgbClr val="E3613D"/>
                </a:solidFill>
                <a:latin typeface="Arial"/>
                <a:ea typeface="Arial"/>
                <a:cs typeface="Arial"/>
                <a:sym typeface="Arial"/>
              </a:rPr>
              <a:t>2. Interesting - in-TER-est-ing</a:t>
            </a:r>
            <a:endParaRPr/>
          </a:p>
          <a:p>
            <a:pPr indent="0" lvl="0" marL="0" marR="0" rtl="0" algn="l">
              <a:lnSpc>
                <a:spcPct val="140011"/>
              </a:lnSpc>
              <a:spcBef>
                <a:spcPts val="0"/>
              </a:spcBef>
              <a:spcAft>
                <a:spcPts val="0"/>
              </a:spcAft>
              <a:buNone/>
            </a:pPr>
            <a:r>
              <a:rPr b="0" i="0" lang="en-US" sz="3399" u="none" cap="none" strike="noStrike">
                <a:solidFill>
                  <a:srgbClr val="E3613D"/>
                </a:solidFill>
                <a:latin typeface="Arial"/>
                <a:ea typeface="Arial"/>
                <a:cs typeface="Arial"/>
                <a:sym typeface="Arial"/>
              </a:rPr>
              <a:t>3. Necessary - ne-ces-SA-ry</a:t>
            </a:r>
            <a:endParaRPr/>
          </a:p>
          <a:p>
            <a:pPr indent="0" lvl="0" marL="0" marR="0" rtl="0" algn="just">
              <a:lnSpc>
                <a:spcPct val="140011"/>
              </a:lnSpc>
              <a:spcBef>
                <a:spcPts val="0"/>
              </a:spcBef>
              <a:spcAft>
                <a:spcPts val="0"/>
              </a:spcAft>
              <a:buNone/>
            </a:pPr>
            <a:r>
              <a:t/>
            </a:r>
            <a:endParaRPr b="0" i="0" sz="3399" u="none" cap="none" strike="noStrike">
              <a:solidFill>
                <a:srgbClr val="E3613D"/>
              </a:solidFill>
              <a:latin typeface="Arial"/>
              <a:ea typeface="Arial"/>
              <a:cs typeface="Arial"/>
              <a:sym typeface="Arial"/>
            </a:endParaRPr>
          </a:p>
          <a:p>
            <a:pPr indent="0" lvl="0" marL="0" marR="0" rtl="0" algn="just">
              <a:lnSpc>
                <a:spcPct val="140011"/>
              </a:lnSpc>
              <a:spcBef>
                <a:spcPts val="0"/>
              </a:spcBef>
              <a:spcAft>
                <a:spcPts val="0"/>
              </a:spcAft>
              <a:buNone/>
            </a:pPr>
            <a:r>
              <a:rPr b="0" i="0" lang="en-US" sz="3399" u="none" cap="none" strike="noStrike">
                <a:solidFill>
                  <a:srgbClr val="E3613D"/>
                </a:solidFill>
                <a:latin typeface="Arial"/>
                <a:ea typeface="Arial"/>
                <a:cs typeface="Arial"/>
                <a:sym typeface="Arial"/>
              </a:rPr>
              <a:t>Drill 4: Word Stress in Sentences</a:t>
            </a:r>
            <a:endParaRPr/>
          </a:p>
          <a:p>
            <a:pPr indent="0" lvl="0" marL="0" marR="0" rtl="0" algn="just">
              <a:lnSpc>
                <a:spcPct val="140011"/>
              </a:lnSpc>
              <a:spcBef>
                <a:spcPts val="0"/>
              </a:spcBef>
              <a:spcAft>
                <a:spcPts val="0"/>
              </a:spcAft>
              <a:buNone/>
            </a:pPr>
            <a:r>
              <a:rPr b="0" i="0" lang="en-US" sz="3399" u="none" cap="none" strike="noStrike">
                <a:solidFill>
                  <a:srgbClr val="E3613D"/>
                </a:solidFill>
                <a:latin typeface="Arial"/>
                <a:ea typeface="Arial"/>
                <a:cs typeface="Arial"/>
                <a:sym typeface="Arial"/>
              </a:rPr>
              <a:t>Read aloud the following sentences with correct word stress:</a:t>
            </a:r>
            <a:endParaRPr/>
          </a:p>
          <a:p>
            <a:pPr indent="0" lvl="0" marL="0" marR="0" rtl="0" algn="just">
              <a:lnSpc>
                <a:spcPct val="140011"/>
              </a:lnSpc>
              <a:spcBef>
                <a:spcPts val="0"/>
              </a:spcBef>
              <a:spcAft>
                <a:spcPts val="0"/>
              </a:spcAft>
              <a:buNone/>
            </a:pPr>
            <a:r>
              <a:rPr b="0" i="0" lang="en-US" sz="3399" u="none" cap="none" strike="noStrike">
                <a:solidFill>
                  <a:srgbClr val="E3613D"/>
                </a:solidFill>
                <a:latin typeface="Arial"/>
                <a:ea typeface="Arial"/>
                <a:cs typeface="Arial"/>
                <a:sym typeface="Arial"/>
              </a:rPr>
              <a:t>1. The manager is attending the meeting. - The MAN-ager is at-TEND-ing the MEET-ing.</a:t>
            </a:r>
            <a:endParaRPr/>
          </a:p>
          <a:p>
            <a:pPr indent="0" lvl="0" marL="0" marR="0" rtl="0" algn="just">
              <a:lnSpc>
                <a:spcPct val="140011"/>
              </a:lnSpc>
              <a:spcBef>
                <a:spcPts val="0"/>
              </a:spcBef>
              <a:spcAft>
                <a:spcPts val="0"/>
              </a:spcAft>
              <a:buNone/>
            </a:pPr>
            <a:r>
              <a:rPr b="0" i="0" lang="en-US" sz="3399" u="none" cap="none" strike="noStrike">
                <a:solidFill>
                  <a:srgbClr val="E3613D"/>
                </a:solidFill>
                <a:latin typeface="Arial"/>
                <a:ea typeface="Arial"/>
                <a:cs typeface="Arial"/>
                <a:sym typeface="Arial"/>
              </a:rPr>
              <a:t>2. The company is launching a new product. - The COM-pa-ny is LAUNCH-ing a NEW PROD-uct.</a:t>
            </a:r>
            <a:endParaRPr/>
          </a:p>
          <a:p>
            <a:pPr indent="0" lvl="0" marL="0" marR="0" rtl="0" algn="just">
              <a:lnSpc>
                <a:spcPct val="140011"/>
              </a:lnSpc>
              <a:spcBef>
                <a:spcPts val="0"/>
              </a:spcBef>
              <a:spcAft>
                <a:spcPts val="0"/>
              </a:spcAft>
              <a:buNone/>
            </a:pPr>
            <a:r>
              <a:rPr b="0" i="0" lang="en-US" sz="3399" u="none" cap="none" strike="noStrike">
                <a:solidFill>
                  <a:srgbClr val="E3613D"/>
                </a:solidFill>
                <a:latin typeface="Arial"/>
                <a:ea typeface="Arial"/>
                <a:cs typeface="Arial"/>
                <a:sym typeface="Arial"/>
              </a:rPr>
              <a:t>3. The research team is working on the project. - The RE-search team is WORK-ing on the PRO-ject.</a:t>
            </a:r>
            <a:endParaRPr/>
          </a:p>
          <a:p>
            <a:pPr indent="0" lvl="0" marL="0" marR="0" rtl="0" algn="just">
              <a:lnSpc>
                <a:spcPct val="49396"/>
              </a:lnSpc>
              <a:spcBef>
                <a:spcPts val="0"/>
              </a:spcBef>
              <a:spcAft>
                <a:spcPts val="0"/>
              </a:spcAft>
              <a:buNone/>
            </a:pPr>
            <a:r>
              <a:t/>
            </a:r>
            <a:endParaRPr b="0" i="0" sz="3399" u="none" cap="none" strike="noStrike">
              <a:solidFill>
                <a:srgbClr val="E3613D"/>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13"/>
          <p:cNvSpPr/>
          <p:nvPr/>
        </p:nvSpPr>
        <p:spPr>
          <a:xfrm>
            <a:off x="0" y="0"/>
            <a:ext cx="18288000" cy="102870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0" l="0" r="0" t="0"/>
            </a:stretch>
          </a:blipFill>
          <a:ln>
            <a:noFill/>
          </a:ln>
        </p:spPr>
      </p:sp>
      <p:grpSp>
        <p:nvGrpSpPr>
          <p:cNvPr id="239" name="Google Shape;239;p13"/>
          <p:cNvGrpSpPr/>
          <p:nvPr/>
        </p:nvGrpSpPr>
        <p:grpSpPr>
          <a:xfrm>
            <a:off x="648143" y="1452296"/>
            <a:ext cx="16678620" cy="8696932"/>
            <a:chOff x="0" y="-38100"/>
            <a:chExt cx="4389955" cy="2289107"/>
          </a:xfrm>
        </p:grpSpPr>
        <p:sp>
          <p:nvSpPr>
            <p:cNvPr id="240" name="Google Shape;240;p13"/>
            <p:cNvSpPr/>
            <p:nvPr/>
          </p:nvSpPr>
          <p:spPr>
            <a:xfrm>
              <a:off x="0" y="0"/>
              <a:ext cx="4389955" cy="2251007"/>
            </a:xfrm>
            <a:custGeom>
              <a:rect b="b" l="l" r="r" t="t"/>
              <a:pathLst>
                <a:path extrusionOk="0" h="2251007" w="4389955">
                  <a:moveTo>
                    <a:pt x="17175" y="0"/>
                  </a:moveTo>
                  <a:lnTo>
                    <a:pt x="4372780" y="0"/>
                  </a:lnTo>
                  <a:cubicBezTo>
                    <a:pt x="4377335" y="0"/>
                    <a:pt x="4381703" y="1809"/>
                    <a:pt x="4384925" y="5030"/>
                  </a:cubicBezTo>
                  <a:cubicBezTo>
                    <a:pt x="4388145" y="8251"/>
                    <a:pt x="4389955" y="12620"/>
                    <a:pt x="4389955" y="17175"/>
                  </a:cubicBezTo>
                  <a:lnTo>
                    <a:pt x="4389955" y="2233832"/>
                  </a:lnTo>
                  <a:cubicBezTo>
                    <a:pt x="4389955" y="2238387"/>
                    <a:pt x="4388145" y="2242755"/>
                    <a:pt x="4384925" y="2245976"/>
                  </a:cubicBezTo>
                  <a:cubicBezTo>
                    <a:pt x="4381703" y="2249197"/>
                    <a:pt x="4377335" y="2251007"/>
                    <a:pt x="4372780" y="2251007"/>
                  </a:cubicBezTo>
                  <a:lnTo>
                    <a:pt x="17175" y="2251007"/>
                  </a:lnTo>
                  <a:cubicBezTo>
                    <a:pt x="12620" y="2251007"/>
                    <a:pt x="8251" y="2249197"/>
                    <a:pt x="5030" y="2245976"/>
                  </a:cubicBezTo>
                  <a:cubicBezTo>
                    <a:pt x="1809" y="2242755"/>
                    <a:pt x="0" y="2238387"/>
                    <a:pt x="0" y="2233832"/>
                  </a:cubicBezTo>
                  <a:lnTo>
                    <a:pt x="0" y="17175"/>
                  </a:lnTo>
                  <a:cubicBezTo>
                    <a:pt x="0" y="12620"/>
                    <a:pt x="1809" y="8251"/>
                    <a:pt x="5030" y="5030"/>
                  </a:cubicBezTo>
                  <a:cubicBezTo>
                    <a:pt x="8251" y="1809"/>
                    <a:pt x="12620" y="0"/>
                    <a:pt x="17175" y="0"/>
                  </a:cubicBezTo>
                  <a:close/>
                </a:path>
              </a:pathLst>
            </a:custGeom>
            <a:solidFill>
              <a:srgbClr val="FFFFFF"/>
            </a:solidFill>
            <a:ln cap="rnd" cmpd="sng" w="38100">
              <a:solidFill>
                <a:srgbClr val="24303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3"/>
            <p:cNvSpPr txBox="1"/>
            <p:nvPr/>
          </p:nvSpPr>
          <p:spPr>
            <a:xfrm>
              <a:off x="0" y="-38100"/>
              <a:ext cx="4389955" cy="2289107"/>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42" name="Google Shape;242;p13"/>
          <p:cNvGrpSpPr/>
          <p:nvPr/>
        </p:nvGrpSpPr>
        <p:grpSpPr>
          <a:xfrm>
            <a:off x="648143" y="-55101"/>
            <a:ext cx="7166494" cy="1531697"/>
            <a:chOff x="0" y="-38100"/>
            <a:chExt cx="1886282" cy="403156"/>
          </a:xfrm>
        </p:grpSpPr>
        <p:sp>
          <p:nvSpPr>
            <p:cNvPr id="243" name="Google Shape;243;p13"/>
            <p:cNvSpPr/>
            <p:nvPr/>
          </p:nvSpPr>
          <p:spPr>
            <a:xfrm>
              <a:off x="0" y="0"/>
              <a:ext cx="1886282" cy="365056"/>
            </a:xfrm>
            <a:custGeom>
              <a:rect b="b" l="l" r="r" t="t"/>
              <a:pathLst>
                <a:path extrusionOk="0" h="365056" w="1886282">
                  <a:moveTo>
                    <a:pt x="39971" y="0"/>
                  </a:moveTo>
                  <a:lnTo>
                    <a:pt x="1846312" y="0"/>
                  </a:lnTo>
                  <a:cubicBezTo>
                    <a:pt x="1868387" y="0"/>
                    <a:pt x="1886282" y="17896"/>
                    <a:pt x="1886282" y="39971"/>
                  </a:cubicBezTo>
                  <a:lnTo>
                    <a:pt x="1886282" y="325085"/>
                  </a:lnTo>
                  <a:cubicBezTo>
                    <a:pt x="1886282" y="335686"/>
                    <a:pt x="1882071" y="345853"/>
                    <a:pt x="1874575" y="353349"/>
                  </a:cubicBezTo>
                  <a:cubicBezTo>
                    <a:pt x="1867079" y="360845"/>
                    <a:pt x="1856912" y="365056"/>
                    <a:pt x="1846312" y="365056"/>
                  </a:cubicBezTo>
                  <a:lnTo>
                    <a:pt x="39971" y="365056"/>
                  </a:lnTo>
                  <a:cubicBezTo>
                    <a:pt x="17896" y="365056"/>
                    <a:pt x="0" y="347160"/>
                    <a:pt x="0" y="325085"/>
                  </a:cubicBezTo>
                  <a:lnTo>
                    <a:pt x="0" y="39971"/>
                  </a:lnTo>
                  <a:cubicBezTo>
                    <a:pt x="0" y="29370"/>
                    <a:pt x="4211" y="19203"/>
                    <a:pt x="11707" y="11707"/>
                  </a:cubicBezTo>
                  <a:cubicBezTo>
                    <a:pt x="19203" y="4211"/>
                    <a:pt x="29370" y="0"/>
                    <a:pt x="39971" y="0"/>
                  </a:cubicBezTo>
                  <a:close/>
                </a:path>
              </a:pathLst>
            </a:custGeom>
            <a:solidFill>
              <a:srgbClr val="E998BB"/>
            </a:solidFill>
            <a:ln cap="rnd" cmpd="sng" w="38100">
              <a:solidFill>
                <a:srgbClr val="24303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3"/>
            <p:cNvSpPr txBox="1"/>
            <p:nvPr/>
          </p:nvSpPr>
          <p:spPr>
            <a:xfrm>
              <a:off x="0" y="-38100"/>
              <a:ext cx="1886282" cy="403156"/>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45" name="Google Shape;245;p13"/>
          <p:cNvSpPr/>
          <p:nvPr/>
        </p:nvSpPr>
        <p:spPr>
          <a:xfrm rot="-227561">
            <a:off x="15415947" y="389416"/>
            <a:ext cx="2459570" cy="3199441"/>
          </a:xfrm>
          <a:custGeom>
            <a:rect b="b" l="l" r="r" t="t"/>
            <a:pathLst>
              <a:path extrusionOk="0" h="3199441" w="2459570">
                <a:moveTo>
                  <a:pt x="0" y="0"/>
                </a:moveTo>
                <a:lnTo>
                  <a:pt x="2459570" y="0"/>
                </a:lnTo>
                <a:lnTo>
                  <a:pt x="2459570" y="3199441"/>
                </a:lnTo>
                <a:lnTo>
                  <a:pt x="0" y="3199441"/>
                </a:lnTo>
                <a:lnTo>
                  <a:pt x="0" y="0"/>
                </a:lnTo>
                <a:close/>
              </a:path>
            </a:pathLst>
          </a:custGeom>
          <a:blipFill rotWithShape="1">
            <a:blip r:embed="rId4">
              <a:alphaModFix/>
            </a:blip>
            <a:stretch>
              <a:fillRect b="0" l="0" r="0" t="0"/>
            </a:stretch>
          </a:blipFill>
          <a:ln>
            <a:noFill/>
          </a:ln>
        </p:spPr>
      </p:sp>
      <p:sp>
        <p:nvSpPr>
          <p:cNvPr id="246" name="Google Shape;246;p13"/>
          <p:cNvSpPr txBox="1"/>
          <p:nvPr/>
        </p:nvSpPr>
        <p:spPr>
          <a:xfrm>
            <a:off x="1028700" y="89651"/>
            <a:ext cx="9747834" cy="1297294"/>
          </a:xfrm>
          <a:prstGeom prst="rect">
            <a:avLst/>
          </a:prstGeom>
          <a:noFill/>
          <a:ln>
            <a:noFill/>
          </a:ln>
        </p:spPr>
        <p:txBody>
          <a:bodyPr anchorCtr="0" anchor="t" bIns="0" lIns="0" spcFirstLastPara="1" rIns="0" wrap="square" tIns="0">
            <a:spAutoFit/>
          </a:bodyPr>
          <a:lstStyle/>
          <a:p>
            <a:pPr indent="0" lvl="0" marL="0" marR="0" rtl="0" algn="l">
              <a:lnSpc>
                <a:spcPct val="119995"/>
              </a:lnSpc>
              <a:spcBef>
                <a:spcPts val="0"/>
              </a:spcBef>
              <a:spcAft>
                <a:spcPts val="0"/>
              </a:spcAft>
              <a:buNone/>
            </a:pPr>
            <a:r>
              <a:rPr b="0" i="0" lang="en-US" sz="8577" u="none" cap="none" strike="noStrike">
                <a:solidFill>
                  <a:srgbClr val="E3613D"/>
                </a:solidFill>
                <a:latin typeface="Arial"/>
                <a:ea typeface="Arial"/>
                <a:cs typeface="Arial"/>
                <a:sym typeface="Arial"/>
              </a:rPr>
              <a:t>Do the drill</a:t>
            </a:r>
            <a:endParaRPr/>
          </a:p>
        </p:txBody>
      </p:sp>
      <p:sp>
        <p:nvSpPr>
          <p:cNvPr id="247" name="Google Shape;247;p13"/>
          <p:cNvSpPr txBox="1"/>
          <p:nvPr/>
        </p:nvSpPr>
        <p:spPr>
          <a:xfrm>
            <a:off x="1122100" y="2303772"/>
            <a:ext cx="15730705" cy="6581140"/>
          </a:xfrm>
          <a:prstGeom prst="rect">
            <a:avLst/>
          </a:prstGeom>
          <a:noFill/>
          <a:ln>
            <a:noFill/>
          </a:ln>
        </p:spPr>
        <p:txBody>
          <a:bodyPr anchorCtr="0" anchor="t" bIns="0" lIns="0" spcFirstLastPara="1" rIns="0" wrap="square" tIns="0">
            <a:spAutoFit/>
          </a:bodyPr>
          <a:lstStyle/>
          <a:p>
            <a:pPr indent="0" lvl="0" marL="0" marR="0" rtl="0" algn="just">
              <a:lnSpc>
                <a:spcPct val="140011"/>
              </a:lnSpc>
              <a:spcBef>
                <a:spcPts val="0"/>
              </a:spcBef>
              <a:spcAft>
                <a:spcPts val="0"/>
              </a:spcAft>
              <a:buNone/>
            </a:pPr>
            <a:r>
              <a:rPr b="0" i="0" lang="en-US" sz="3399" u="none" cap="none" strike="noStrike">
                <a:solidFill>
                  <a:srgbClr val="E3613D"/>
                </a:solidFill>
                <a:latin typeface="Arial"/>
                <a:ea typeface="Arial"/>
                <a:cs typeface="Arial"/>
                <a:sym typeface="Arial"/>
              </a:rPr>
              <a:t>Drill 5: Word Stress in Paragraphs</a:t>
            </a:r>
            <a:endParaRPr/>
          </a:p>
          <a:p>
            <a:pPr indent="0" lvl="0" marL="0" marR="0" rtl="0" algn="just">
              <a:lnSpc>
                <a:spcPct val="140011"/>
              </a:lnSpc>
              <a:spcBef>
                <a:spcPts val="0"/>
              </a:spcBef>
              <a:spcAft>
                <a:spcPts val="0"/>
              </a:spcAft>
              <a:buNone/>
            </a:pPr>
            <a:r>
              <a:t/>
            </a:r>
            <a:endParaRPr b="0" i="0" sz="3399" u="none" cap="none" strike="noStrike">
              <a:solidFill>
                <a:srgbClr val="E3613D"/>
              </a:solidFill>
              <a:latin typeface="Arial"/>
              <a:ea typeface="Arial"/>
              <a:cs typeface="Arial"/>
              <a:sym typeface="Arial"/>
            </a:endParaRPr>
          </a:p>
          <a:p>
            <a:pPr indent="0" lvl="0" marL="0" marR="0" rtl="0" algn="just">
              <a:lnSpc>
                <a:spcPct val="140011"/>
              </a:lnSpc>
              <a:spcBef>
                <a:spcPts val="0"/>
              </a:spcBef>
              <a:spcAft>
                <a:spcPts val="0"/>
              </a:spcAft>
              <a:buNone/>
            </a:pPr>
            <a:r>
              <a:rPr b="0" i="0" lang="en-US" sz="3399" u="none" cap="none" strike="noStrike">
                <a:solidFill>
                  <a:srgbClr val="E3613D"/>
                </a:solidFill>
                <a:latin typeface="Arial"/>
                <a:ea typeface="Arial"/>
                <a:cs typeface="Arial"/>
                <a:sym typeface="Arial"/>
              </a:rPr>
              <a:t>Read aloud the following paragraph with correct word stress:</a:t>
            </a:r>
            <a:endParaRPr/>
          </a:p>
          <a:p>
            <a:pPr indent="0" lvl="0" marL="0" marR="0" rtl="0" algn="just">
              <a:lnSpc>
                <a:spcPct val="140011"/>
              </a:lnSpc>
              <a:spcBef>
                <a:spcPts val="0"/>
              </a:spcBef>
              <a:spcAft>
                <a:spcPts val="0"/>
              </a:spcAft>
              <a:buNone/>
            </a:pPr>
            <a:r>
              <a:t/>
            </a:r>
            <a:endParaRPr b="0" i="0" sz="3399" u="none" cap="none" strike="noStrike">
              <a:solidFill>
                <a:srgbClr val="E3613D"/>
              </a:solidFill>
              <a:latin typeface="Arial"/>
              <a:ea typeface="Arial"/>
              <a:cs typeface="Arial"/>
              <a:sym typeface="Arial"/>
            </a:endParaRPr>
          </a:p>
          <a:p>
            <a:pPr indent="0" lvl="0" marL="0" marR="0" rtl="0" algn="just">
              <a:lnSpc>
                <a:spcPct val="140011"/>
              </a:lnSpc>
              <a:spcBef>
                <a:spcPts val="0"/>
              </a:spcBef>
              <a:spcAft>
                <a:spcPts val="0"/>
              </a:spcAft>
              <a:buNone/>
            </a:pPr>
            <a:r>
              <a:rPr b="0" i="0" lang="en-US" sz="3399" u="none" cap="none" strike="noStrike">
                <a:solidFill>
                  <a:srgbClr val="E3613D"/>
                </a:solidFill>
                <a:latin typeface="Arial"/>
                <a:ea typeface="Arial"/>
                <a:cs typeface="Arial"/>
                <a:sym typeface="Arial"/>
              </a:rPr>
              <a:t>"The marketing department is responsible for promoting the company's products. The team is working on a new campaign to increase sales. The manager is attending a meeting to discuss the strategy."</a:t>
            </a:r>
            <a:endParaRPr/>
          </a:p>
          <a:p>
            <a:pPr indent="0" lvl="0" marL="0" marR="0" rtl="0" algn="just">
              <a:lnSpc>
                <a:spcPct val="140011"/>
              </a:lnSpc>
              <a:spcBef>
                <a:spcPts val="0"/>
              </a:spcBef>
              <a:spcAft>
                <a:spcPts val="0"/>
              </a:spcAft>
              <a:buNone/>
            </a:pPr>
            <a:r>
              <a:t/>
            </a:r>
            <a:endParaRPr b="0" i="0" sz="3399" u="none" cap="none" strike="noStrike">
              <a:solidFill>
                <a:srgbClr val="E3613D"/>
              </a:solidFill>
              <a:latin typeface="Arial"/>
              <a:ea typeface="Arial"/>
              <a:cs typeface="Arial"/>
              <a:sym typeface="Arial"/>
            </a:endParaRPr>
          </a:p>
          <a:p>
            <a:pPr indent="0" lvl="0" marL="0" marR="0" rtl="0" algn="just">
              <a:lnSpc>
                <a:spcPct val="140011"/>
              </a:lnSpc>
              <a:spcBef>
                <a:spcPts val="0"/>
              </a:spcBef>
              <a:spcAft>
                <a:spcPts val="0"/>
              </a:spcAft>
              <a:buNone/>
            </a:pPr>
            <a:r>
              <a:rPr b="0" i="0" lang="en-US" sz="3399" u="none" cap="none" strike="noStrike">
                <a:solidFill>
                  <a:srgbClr val="000000"/>
                </a:solidFill>
                <a:latin typeface="Arial"/>
                <a:ea typeface="Arial"/>
                <a:cs typeface="Arial"/>
                <a:sym typeface="Arial"/>
              </a:rPr>
              <a:t>Remember to pay attention to the stressed syllables in each word and sentence. Practice reading aloud to improve your pronunciation and intonation!</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237CF"/>
        </a:solidFill>
      </p:bgPr>
    </p:bg>
    <p:spTree>
      <p:nvGrpSpPr>
        <p:cNvPr id="251" name="Shape 251"/>
        <p:cNvGrpSpPr/>
        <p:nvPr/>
      </p:nvGrpSpPr>
      <p:grpSpPr>
        <a:xfrm>
          <a:off x="0" y="0"/>
          <a:ext cx="0" cy="0"/>
          <a:chOff x="0" y="0"/>
          <a:chExt cx="0" cy="0"/>
        </a:xfrm>
      </p:grpSpPr>
      <p:grpSp>
        <p:nvGrpSpPr>
          <p:cNvPr id="252" name="Google Shape;252;p14"/>
          <p:cNvGrpSpPr/>
          <p:nvPr/>
        </p:nvGrpSpPr>
        <p:grpSpPr>
          <a:xfrm>
            <a:off x="1264024" y="3943069"/>
            <a:ext cx="7691718" cy="5546107"/>
            <a:chOff x="0" y="-38100"/>
            <a:chExt cx="2120921" cy="1529288"/>
          </a:xfrm>
        </p:grpSpPr>
        <p:sp>
          <p:nvSpPr>
            <p:cNvPr id="253" name="Google Shape;253;p14"/>
            <p:cNvSpPr/>
            <p:nvPr/>
          </p:nvSpPr>
          <p:spPr>
            <a:xfrm>
              <a:off x="0" y="0"/>
              <a:ext cx="2120921" cy="1491188"/>
            </a:xfrm>
            <a:custGeom>
              <a:rect b="b" l="l" r="r" t="t"/>
              <a:pathLst>
                <a:path extrusionOk="0" h="1491188" w="2120921">
                  <a:moveTo>
                    <a:pt x="37241" y="0"/>
                  </a:moveTo>
                  <a:lnTo>
                    <a:pt x="2083679" y="0"/>
                  </a:lnTo>
                  <a:cubicBezTo>
                    <a:pt x="2093556" y="0"/>
                    <a:pt x="2103029" y="3924"/>
                    <a:pt x="2110013" y="10908"/>
                  </a:cubicBezTo>
                  <a:cubicBezTo>
                    <a:pt x="2116997" y="17892"/>
                    <a:pt x="2120921" y="27364"/>
                    <a:pt x="2120921" y="37241"/>
                  </a:cubicBezTo>
                  <a:lnTo>
                    <a:pt x="2120921" y="1453947"/>
                  </a:lnTo>
                  <a:cubicBezTo>
                    <a:pt x="2120921" y="1474515"/>
                    <a:pt x="2104247" y="1491188"/>
                    <a:pt x="2083679" y="1491188"/>
                  </a:cubicBezTo>
                  <a:lnTo>
                    <a:pt x="37241" y="1491188"/>
                  </a:lnTo>
                  <a:cubicBezTo>
                    <a:pt x="27364" y="1491188"/>
                    <a:pt x="17892" y="1487265"/>
                    <a:pt x="10908" y="1480281"/>
                  </a:cubicBezTo>
                  <a:cubicBezTo>
                    <a:pt x="3924" y="1473296"/>
                    <a:pt x="0" y="1463824"/>
                    <a:pt x="0" y="1453947"/>
                  </a:cubicBezTo>
                  <a:lnTo>
                    <a:pt x="0" y="37241"/>
                  </a:lnTo>
                  <a:cubicBezTo>
                    <a:pt x="0" y="27364"/>
                    <a:pt x="3924" y="17892"/>
                    <a:pt x="10908" y="10908"/>
                  </a:cubicBezTo>
                  <a:cubicBezTo>
                    <a:pt x="17892" y="3924"/>
                    <a:pt x="27364" y="0"/>
                    <a:pt x="37241" y="0"/>
                  </a:cubicBezTo>
                  <a:close/>
                </a:path>
              </a:pathLst>
            </a:custGeom>
            <a:solidFill>
              <a:srgbClr val="FFFFFF"/>
            </a:solidFill>
            <a:ln cap="rnd" cmpd="sng" w="38100">
              <a:solidFill>
                <a:srgbClr val="24303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4"/>
            <p:cNvSpPr txBox="1"/>
            <p:nvPr/>
          </p:nvSpPr>
          <p:spPr>
            <a:xfrm>
              <a:off x="0" y="-38100"/>
              <a:ext cx="2120921" cy="1529288"/>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55" name="Google Shape;255;p14"/>
          <p:cNvSpPr/>
          <p:nvPr/>
        </p:nvSpPr>
        <p:spPr>
          <a:xfrm rot="460072">
            <a:off x="16302573" y="6827048"/>
            <a:ext cx="2456159" cy="2509485"/>
          </a:xfrm>
          <a:custGeom>
            <a:rect b="b" l="l" r="r" t="t"/>
            <a:pathLst>
              <a:path extrusionOk="0" h="2509485" w="2456159">
                <a:moveTo>
                  <a:pt x="0" y="0"/>
                </a:moveTo>
                <a:lnTo>
                  <a:pt x="2456159" y="0"/>
                </a:lnTo>
                <a:lnTo>
                  <a:pt x="2456159" y="2509485"/>
                </a:lnTo>
                <a:lnTo>
                  <a:pt x="0" y="2509485"/>
                </a:lnTo>
                <a:lnTo>
                  <a:pt x="0" y="0"/>
                </a:lnTo>
                <a:close/>
              </a:path>
            </a:pathLst>
          </a:custGeom>
          <a:blipFill rotWithShape="1">
            <a:blip r:embed="rId3">
              <a:alphaModFix/>
            </a:blip>
            <a:stretch>
              <a:fillRect b="0" l="0" r="0" t="0"/>
            </a:stretch>
          </a:blipFill>
          <a:ln>
            <a:noFill/>
          </a:ln>
        </p:spPr>
      </p:sp>
      <p:sp>
        <p:nvSpPr>
          <p:cNvPr id="256" name="Google Shape;256;p14"/>
          <p:cNvSpPr txBox="1"/>
          <p:nvPr/>
        </p:nvSpPr>
        <p:spPr>
          <a:xfrm>
            <a:off x="844321" y="1199252"/>
            <a:ext cx="5426431" cy="1167490"/>
          </a:xfrm>
          <a:prstGeom prst="rect">
            <a:avLst/>
          </a:prstGeom>
          <a:noFill/>
          <a:ln>
            <a:noFill/>
          </a:ln>
        </p:spPr>
        <p:txBody>
          <a:bodyPr anchorCtr="0" anchor="t" bIns="0" lIns="0" spcFirstLastPara="1" rIns="0" wrap="square" tIns="0">
            <a:spAutoFit/>
          </a:bodyPr>
          <a:lstStyle/>
          <a:p>
            <a:pPr indent="0" lvl="0" marL="0" marR="0" rtl="0" algn="ctr">
              <a:lnSpc>
                <a:spcPct val="139997"/>
              </a:lnSpc>
              <a:spcBef>
                <a:spcPts val="0"/>
              </a:spcBef>
              <a:spcAft>
                <a:spcPts val="0"/>
              </a:spcAft>
              <a:buNone/>
            </a:pPr>
            <a:r>
              <a:rPr b="0" i="0" lang="en-US" sz="6803" u="none" cap="none" strike="noStrike">
                <a:solidFill>
                  <a:srgbClr val="6237CF"/>
                </a:solidFill>
                <a:latin typeface="Arial"/>
                <a:ea typeface="Arial"/>
                <a:cs typeface="Arial"/>
                <a:sym typeface="Arial"/>
              </a:rPr>
              <a:t>Results</a:t>
            </a:r>
            <a:endParaRPr/>
          </a:p>
        </p:txBody>
      </p:sp>
      <p:sp>
        <p:nvSpPr>
          <p:cNvPr id="257" name="Google Shape;257;p14"/>
          <p:cNvSpPr/>
          <p:nvPr/>
        </p:nvSpPr>
        <p:spPr>
          <a:xfrm rot="-345036">
            <a:off x="-1111603" y="7165817"/>
            <a:ext cx="2873557" cy="2676000"/>
          </a:xfrm>
          <a:custGeom>
            <a:rect b="b" l="l" r="r" t="t"/>
            <a:pathLst>
              <a:path extrusionOk="0" h="2676000" w="2873557">
                <a:moveTo>
                  <a:pt x="0" y="0"/>
                </a:moveTo>
                <a:lnTo>
                  <a:pt x="2873557" y="0"/>
                </a:lnTo>
                <a:lnTo>
                  <a:pt x="2873557" y="2676000"/>
                </a:lnTo>
                <a:lnTo>
                  <a:pt x="0" y="2676000"/>
                </a:lnTo>
                <a:lnTo>
                  <a:pt x="0" y="0"/>
                </a:lnTo>
                <a:close/>
              </a:path>
            </a:pathLst>
          </a:custGeom>
          <a:blipFill rotWithShape="1">
            <a:blip r:embed="rId4">
              <a:alphaModFix/>
            </a:blip>
            <a:stretch>
              <a:fillRect b="0" l="0" r="0" t="0"/>
            </a:stretch>
          </a:blipFill>
          <a:ln>
            <a:noFill/>
          </a:ln>
        </p:spPr>
      </p:sp>
      <p:grpSp>
        <p:nvGrpSpPr>
          <p:cNvPr id="258" name="Google Shape;258;p14"/>
          <p:cNvGrpSpPr/>
          <p:nvPr/>
        </p:nvGrpSpPr>
        <p:grpSpPr>
          <a:xfrm>
            <a:off x="1035130" y="494377"/>
            <a:ext cx="16495523" cy="1598932"/>
            <a:chOff x="0" y="-38100"/>
            <a:chExt cx="4341762" cy="420853"/>
          </a:xfrm>
        </p:grpSpPr>
        <p:sp>
          <p:nvSpPr>
            <p:cNvPr id="259" name="Google Shape;259;p14"/>
            <p:cNvSpPr/>
            <p:nvPr/>
          </p:nvSpPr>
          <p:spPr>
            <a:xfrm>
              <a:off x="0" y="0"/>
              <a:ext cx="4341762" cy="382753"/>
            </a:xfrm>
            <a:custGeom>
              <a:rect b="b" l="l" r="r" t="t"/>
              <a:pathLst>
                <a:path extrusionOk="0" h="382753" w="4341762">
                  <a:moveTo>
                    <a:pt x="17365" y="0"/>
                  </a:moveTo>
                  <a:lnTo>
                    <a:pt x="4324397" y="0"/>
                  </a:lnTo>
                  <a:cubicBezTo>
                    <a:pt x="4333987" y="0"/>
                    <a:pt x="4341762" y="7775"/>
                    <a:pt x="4341762" y="17365"/>
                  </a:cubicBezTo>
                  <a:lnTo>
                    <a:pt x="4341762" y="365387"/>
                  </a:lnTo>
                  <a:cubicBezTo>
                    <a:pt x="4341762" y="369993"/>
                    <a:pt x="4339932" y="374410"/>
                    <a:pt x="4336676" y="377666"/>
                  </a:cubicBezTo>
                  <a:cubicBezTo>
                    <a:pt x="4333419" y="380923"/>
                    <a:pt x="4329002" y="382753"/>
                    <a:pt x="4324397" y="382753"/>
                  </a:cubicBezTo>
                  <a:lnTo>
                    <a:pt x="17365" y="382753"/>
                  </a:lnTo>
                  <a:cubicBezTo>
                    <a:pt x="12760" y="382753"/>
                    <a:pt x="8343" y="380923"/>
                    <a:pt x="5086" y="377666"/>
                  </a:cubicBezTo>
                  <a:cubicBezTo>
                    <a:pt x="1830" y="374410"/>
                    <a:pt x="0" y="369993"/>
                    <a:pt x="0" y="365387"/>
                  </a:cubicBezTo>
                  <a:lnTo>
                    <a:pt x="0" y="17365"/>
                  </a:lnTo>
                  <a:cubicBezTo>
                    <a:pt x="0" y="12760"/>
                    <a:pt x="1830" y="8343"/>
                    <a:pt x="5086" y="5086"/>
                  </a:cubicBezTo>
                  <a:cubicBezTo>
                    <a:pt x="8343" y="1830"/>
                    <a:pt x="12760" y="0"/>
                    <a:pt x="17365" y="0"/>
                  </a:cubicBezTo>
                  <a:close/>
                </a:path>
              </a:pathLst>
            </a:custGeom>
            <a:solidFill>
              <a:srgbClr val="E998BB"/>
            </a:solidFill>
            <a:ln cap="rnd" cmpd="sng" w="38100">
              <a:solidFill>
                <a:srgbClr val="24303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4"/>
            <p:cNvSpPr txBox="1"/>
            <p:nvPr/>
          </p:nvSpPr>
          <p:spPr>
            <a:xfrm>
              <a:off x="0" y="-38100"/>
              <a:ext cx="4341762" cy="420853"/>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61" name="Google Shape;261;p14"/>
          <p:cNvSpPr txBox="1"/>
          <p:nvPr/>
        </p:nvSpPr>
        <p:spPr>
          <a:xfrm>
            <a:off x="1028700" y="463605"/>
            <a:ext cx="16414979" cy="1566544"/>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9200" u="none" cap="none" strike="noStrike">
                <a:solidFill>
                  <a:srgbClr val="F9F5E7"/>
                </a:solidFill>
                <a:latin typeface="Arial"/>
                <a:ea typeface="Arial"/>
                <a:cs typeface="Arial"/>
                <a:sym typeface="Arial"/>
              </a:rPr>
              <a:t>Content vs. Function Words</a:t>
            </a:r>
            <a:endParaRPr/>
          </a:p>
        </p:txBody>
      </p:sp>
      <p:grpSp>
        <p:nvGrpSpPr>
          <p:cNvPr id="262" name="Google Shape;262;p14"/>
          <p:cNvGrpSpPr/>
          <p:nvPr/>
        </p:nvGrpSpPr>
        <p:grpSpPr>
          <a:xfrm>
            <a:off x="9666998" y="3943069"/>
            <a:ext cx="7592302" cy="5546107"/>
            <a:chOff x="0" y="-38100"/>
            <a:chExt cx="2093508" cy="1529288"/>
          </a:xfrm>
        </p:grpSpPr>
        <p:sp>
          <p:nvSpPr>
            <p:cNvPr id="263" name="Google Shape;263;p14"/>
            <p:cNvSpPr/>
            <p:nvPr/>
          </p:nvSpPr>
          <p:spPr>
            <a:xfrm>
              <a:off x="0" y="0"/>
              <a:ext cx="2093508" cy="1491188"/>
            </a:xfrm>
            <a:custGeom>
              <a:rect b="b" l="l" r="r" t="t"/>
              <a:pathLst>
                <a:path extrusionOk="0" h="1491188" w="2093508">
                  <a:moveTo>
                    <a:pt x="37729" y="0"/>
                  </a:moveTo>
                  <a:lnTo>
                    <a:pt x="2055779" y="0"/>
                  </a:lnTo>
                  <a:cubicBezTo>
                    <a:pt x="2076616" y="0"/>
                    <a:pt x="2093508" y="16892"/>
                    <a:pt x="2093508" y="37729"/>
                  </a:cubicBezTo>
                  <a:lnTo>
                    <a:pt x="2093508" y="1453459"/>
                  </a:lnTo>
                  <a:cubicBezTo>
                    <a:pt x="2093508" y="1474296"/>
                    <a:pt x="2076616" y="1491188"/>
                    <a:pt x="2055779" y="1491188"/>
                  </a:cubicBezTo>
                  <a:lnTo>
                    <a:pt x="37729" y="1491188"/>
                  </a:lnTo>
                  <a:cubicBezTo>
                    <a:pt x="16892" y="1491188"/>
                    <a:pt x="0" y="1474296"/>
                    <a:pt x="0" y="1453459"/>
                  </a:cubicBezTo>
                  <a:lnTo>
                    <a:pt x="0" y="37729"/>
                  </a:lnTo>
                  <a:cubicBezTo>
                    <a:pt x="0" y="16892"/>
                    <a:pt x="16892" y="0"/>
                    <a:pt x="37729" y="0"/>
                  </a:cubicBezTo>
                  <a:close/>
                </a:path>
              </a:pathLst>
            </a:custGeom>
            <a:solidFill>
              <a:srgbClr val="FFFFFF"/>
            </a:solidFill>
            <a:ln cap="rnd" cmpd="sng" w="38100">
              <a:solidFill>
                <a:srgbClr val="24303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4"/>
            <p:cNvSpPr txBox="1"/>
            <p:nvPr/>
          </p:nvSpPr>
          <p:spPr>
            <a:xfrm>
              <a:off x="0" y="-38100"/>
              <a:ext cx="2093508" cy="1529288"/>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65" name="Google Shape;265;p14"/>
          <p:cNvSpPr txBox="1"/>
          <p:nvPr/>
        </p:nvSpPr>
        <p:spPr>
          <a:xfrm>
            <a:off x="1264024" y="3194147"/>
            <a:ext cx="7221071" cy="887095"/>
          </a:xfrm>
          <a:prstGeom prst="rect">
            <a:avLst/>
          </a:prstGeom>
          <a:noFill/>
          <a:ln>
            <a:noFill/>
          </a:ln>
        </p:spPr>
        <p:txBody>
          <a:bodyPr anchorCtr="0" anchor="t" bIns="0" lIns="0" spcFirstLastPara="1" rIns="0" wrap="square" tIns="0">
            <a:spAutoFit/>
          </a:bodyPr>
          <a:lstStyle/>
          <a:p>
            <a:pPr indent="0" lvl="0" marL="0" marR="0" rtl="0" algn="ctr">
              <a:lnSpc>
                <a:spcPct val="140007"/>
              </a:lnSpc>
              <a:spcBef>
                <a:spcPts val="0"/>
              </a:spcBef>
              <a:spcAft>
                <a:spcPts val="0"/>
              </a:spcAft>
              <a:buNone/>
            </a:pPr>
            <a:r>
              <a:rPr b="0" i="0" lang="en-US" sz="5199" u="none" cap="none" strike="noStrike">
                <a:solidFill>
                  <a:srgbClr val="FFFFFF"/>
                </a:solidFill>
                <a:latin typeface="Arial"/>
                <a:ea typeface="Arial"/>
                <a:cs typeface="Arial"/>
                <a:sym typeface="Arial"/>
              </a:rPr>
              <a:t>Content Words</a:t>
            </a:r>
            <a:endParaRPr/>
          </a:p>
        </p:txBody>
      </p:sp>
      <p:sp>
        <p:nvSpPr>
          <p:cNvPr id="266" name="Google Shape;266;p14"/>
          <p:cNvSpPr txBox="1"/>
          <p:nvPr/>
        </p:nvSpPr>
        <p:spPr>
          <a:xfrm>
            <a:off x="10038229" y="3194147"/>
            <a:ext cx="7221071" cy="887095"/>
          </a:xfrm>
          <a:prstGeom prst="rect">
            <a:avLst/>
          </a:prstGeom>
          <a:noFill/>
          <a:ln>
            <a:noFill/>
          </a:ln>
        </p:spPr>
        <p:txBody>
          <a:bodyPr anchorCtr="0" anchor="t" bIns="0" lIns="0" spcFirstLastPara="1" rIns="0" wrap="square" tIns="0">
            <a:spAutoFit/>
          </a:bodyPr>
          <a:lstStyle/>
          <a:p>
            <a:pPr indent="0" lvl="0" marL="0" marR="0" rtl="0" algn="ctr">
              <a:lnSpc>
                <a:spcPct val="140007"/>
              </a:lnSpc>
              <a:spcBef>
                <a:spcPts val="0"/>
              </a:spcBef>
              <a:spcAft>
                <a:spcPts val="0"/>
              </a:spcAft>
              <a:buNone/>
            </a:pPr>
            <a:r>
              <a:rPr b="0" i="0" lang="en-US" sz="5199" u="none" cap="none" strike="noStrike">
                <a:solidFill>
                  <a:srgbClr val="FFFFFF"/>
                </a:solidFill>
                <a:latin typeface="Arial"/>
                <a:ea typeface="Arial"/>
                <a:cs typeface="Arial"/>
                <a:sym typeface="Arial"/>
              </a:rPr>
              <a:t>Function Words</a:t>
            </a:r>
            <a:endParaRPr/>
          </a:p>
        </p:txBody>
      </p:sp>
      <p:sp>
        <p:nvSpPr>
          <p:cNvPr id="267" name="Google Shape;267;p14"/>
          <p:cNvSpPr txBox="1"/>
          <p:nvPr/>
        </p:nvSpPr>
        <p:spPr>
          <a:xfrm>
            <a:off x="1499347" y="4131864"/>
            <a:ext cx="7221071" cy="5018405"/>
          </a:xfrm>
          <a:prstGeom prst="rect">
            <a:avLst/>
          </a:prstGeom>
          <a:noFill/>
          <a:ln>
            <a:noFill/>
          </a:ln>
        </p:spPr>
        <p:txBody>
          <a:bodyPr anchorCtr="0" anchor="t" bIns="0" lIns="0" spcFirstLastPara="1" rIns="0" wrap="square" tIns="0">
            <a:spAutoFit/>
          </a:bodyPr>
          <a:lstStyle/>
          <a:p>
            <a:pPr indent="0" lvl="0" marL="0" marR="0" rtl="0" algn="ctr">
              <a:lnSpc>
                <a:spcPct val="140011"/>
              </a:lnSpc>
              <a:spcBef>
                <a:spcPts val="0"/>
              </a:spcBef>
              <a:spcAft>
                <a:spcPts val="0"/>
              </a:spcAft>
              <a:buNone/>
            </a:pPr>
            <a:r>
              <a:rPr b="0" i="0" lang="en-US" sz="3399" u="none" cap="none" strike="noStrike">
                <a:solidFill>
                  <a:srgbClr val="000000"/>
                </a:solidFill>
                <a:latin typeface="Arial"/>
                <a:ea typeface="Arial"/>
                <a:cs typeface="Arial"/>
                <a:sym typeface="Arial"/>
              </a:rPr>
              <a:t> Content words are those which carry clear meaning, such as:</a:t>
            </a:r>
            <a:endParaRPr/>
          </a:p>
          <a:p>
            <a:pPr indent="0" lvl="0" marL="0" marR="0" rtl="0" algn="ctr">
              <a:lnSpc>
                <a:spcPct val="140011"/>
              </a:lnSpc>
              <a:spcBef>
                <a:spcPts val="0"/>
              </a:spcBef>
              <a:spcAft>
                <a:spcPts val="0"/>
              </a:spcAft>
              <a:buNone/>
            </a:pPr>
            <a:r>
              <a:t/>
            </a:r>
            <a:endParaRPr b="0" i="0" sz="3399" u="none" cap="none" strike="noStrike">
              <a:solidFill>
                <a:srgbClr val="000000"/>
              </a:solidFill>
              <a:latin typeface="Arial"/>
              <a:ea typeface="Arial"/>
              <a:cs typeface="Arial"/>
              <a:sym typeface="Arial"/>
            </a:endParaRPr>
          </a:p>
          <a:p>
            <a:pPr indent="0" lvl="0" marL="0" marR="0" rtl="0" algn="ctr">
              <a:lnSpc>
                <a:spcPct val="140011"/>
              </a:lnSpc>
              <a:spcBef>
                <a:spcPts val="0"/>
              </a:spcBef>
              <a:spcAft>
                <a:spcPts val="0"/>
              </a:spcAft>
              <a:buNone/>
            </a:pPr>
            <a:r>
              <a:rPr b="0" i="0" lang="en-US" sz="3399" u="none" cap="none" strike="noStrike">
                <a:solidFill>
                  <a:srgbClr val="000000"/>
                </a:solidFill>
                <a:latin typeface="Arimo"/>
                <a:ea typeface="Arimo"/>
                <a:cs typeface="Arimo"/>
                <a:sym typeface="Arimo"/>
              </a:rPr>
              <a:t>	MAIN VERBS: go, speak, think</a:t>
            </a:r>
            <a:endParaRPr/>
          </a:p>
          <a:p>
            <a:pPr indent="0" lvl="0" marL="0" marR="0" rtl="0" algn="ctr">
              <a:lnSpc>
                <a:spcPct val="140011"/>
              </a:lnSpc>
              <a:spcBef>
                <a:spcPts val="0"/>
              </a:spcBef>
              <a:spcAft>
                <a:spcPts val="0"/>
              </a:spcAft>
              <a:buNone/>
            </a:pPr>
            <a:r>
              <a:rPr b="0" i="0" lang="en-US" sz="3399" u="none" cap="none" strike="noStrike">
                <a:solidFill>
                  <a:srgbClr val="000000"/>
                </a:solidFill>
                <a:latin typeface="Arimo"/>
                <a:ea typeface="Arimo"/>
                <a:cs typeface="Arimo"/>
                <a:sym typeface="Arimo"/>
              </a:rPr>
              <a:t>	NOUNS: house, word, idea</a:t>
            </a:r>
            <a:endParaRPr/>
          </a:p>
          <a:p>
            <a:pPr indent="0" lvl="0" marL="0" marR="0" rtl="0" algn="ctr">
              <a:lnSpc>
                <a:spcPct val="140011"/>
              </a:lnSpc>
              <a:spcBef>
                <a:spcPts val="0"/>
              </a:spcBef>
              <a:spcAft>
                <a:spcPts val="0"/>
              </a:spcAft>
              <a:buNone/>
            </a:pPr>
            <a:r>
              <a:rPr b="0" i="0" lang="en-US" sz="3399" u="none" cap="none" strike="noStrike">
                <a:solidFill>
                  <a:srgbClr val="000000"/>
                </a:solidFill>
                <a:latin typeface="Arimo"/>
                <a:ea typeface="Arimo"/>
                <a:cs typeface="Arimo"/>
                <a:sym typeface="Arimo"/>
              </a:rPr>
              <a:t>	ADJECTIVES: big, difficult, interesting</a:t>
            </a:r>
            <a:endParaRPr/>
          </a:p>
          <a:p>
            <a:pPr indent="0" lvl="0" marL="0" marR="0" rtl="0" algn="ctr">
              <a:lnSpc>
                <a:spcPct val="140011"/>
              </a:lnSpc>
              <a:spcBef>
                <a:spcPts val="0"/>
              </a:spcBef>
              <a:spcAft>
                <a:spcPts val="0"/>
              </a:spcAft>
              <a:buNone/>
            </a:pPr>
            <a:r>
              <a:rPr b="0" i="0" lang="en-US" sz="3399" u="none" cap="none" strike="noStrike">
                <a:solidFill>
                  <a:srgbClr val="000000"/>
                </a:solidFill>
                <a:latin typeface="Arimo"/>
                <a:ea typeface="Arimo"/>
                <a:cs typeface="Arimo"/>
                <a:sym typeface="Arimo"/>
              </a:rPr>
              <a:t>	ADVERBS: slowly, clearly, quite</a:t>
            </a:r>
            <a:endParaRPr/>
          </a:p>
          <a:p>
            <a:pPr indent="0" lvl="0" marL="0" marR="0" rtl="0" algn="ctr">
              <a:lnSpc>
                <a:spcPct val="49396"/>
              </a:lnSpc>
              <a:spcBef>
                <a:spcPts val="0"/>
              </a:spcBef>
              <a:spcAft>
                <a:spcPts val="0"/>
              </a:spcAft>
              <a:buNone/>
            </a:pPr>
            <a:r>
              <a:t/>
            </a:r>
            <a:endParaRPr b="0" i="0" sz="3399" u="none" cap="none" strike="noStrike">
              <a:solidFill>
                <a:srgbClr val="000000"/>
              </a:solidFill>
              <a:latin typeface="Arimo"/>
              <a:ea typeface="Arimo"/>
              <a:cs typeface="Arimo"/>
              <a:sym typeface="Arimo"/>
            </a:endParaRPr>
          </a:p>
        </p:txBody>
      </p:sp>
      <p:sp>
        <p:nvSpPr>
          <p:cNvPr id="268" name="Google Shape;268;p14"/>
          <p:cNvSpPr txBox="1"/>
          <p:nvPr/>
        </p:nvSpPr>
        <p:spPr>
          <a:xfrm>
            <a:off x="9852614" y="4014567"/>
            <a:ext cx="7221071" cy="5618480"/>
          </a:xfrm>
          <a:prstGeom prst="rect">
            <a:avLst/>
          </a:prstGeom>
          <a:noFill/>
          <a:ln>
            <a:noFill/>
          </a:ln>
        </p:spPr>
        <p:txBody>
          <a:bodyPr anchorCtr="0" anchor="t" bIns="0" lIns="0" spcFirstLastPara="1" rIns="0" wrap="square" tIns="0">
            <a:spAutoFit/>
          </a:bodyPr>
          <a:lstStyle/>
          <a:p>
            <a:pPr indent="0" lvl="0" marL="0" marR="0" rtl="0" algn="ctr">
              <a:lnSpc>
                <a:spcPct val="140011"/>
              </a:lnSpc>
              <a:spcBef>
                <a:spcPts val="0"/>
              </a:spcBef>
              <a:spcAft>
                <a:spcPts val="0"/>
              </a:spcAft>
              <a:buNone/>
            </a:pPr>
            <a:r>
              <a:rPr b="0" i="0" lang="en-US" sz="3399" u="none" cap="none" strike="noStrike">
                <a:solidFill>
                  <a:srgbClr val="000000"/>
                </a:solidFill>
                <a:latin typeface="Arial"/>
                <a:ea typeface="Arial"/>
                <a:cs typeface="Arial"/>
                <a:sym typeface="Arial"/>
              </a:rPr>
              <a:t>Function words are grammatical words that glue a sentence together, such as:</a:t>
            </a:r>
            <a:endParaRPr/>
          </a:p>
          <a:p>
            <a:pPr indent="0" lvl="0" marL="0" marR="0" rtl="0" algn="ctr">
              <a:lnSpc>
                <a:spcPct val="140011"/>
              </a:lnSpc>
              <a:spcBef>
                <a:spcPts val="0"/>
              </a:spcBef>
              <a:spcAft>
                <a:spcPts val="0"/>
              </a:spcAft>
              <a:buNone/>
            </a:pPr>
            <a:r>
              <a:t/>
            </a:r>
            <a:endParaRPr b="0" i="0" sz="3399" u="none" cap="none" strike="noStrike">
              <a:solidFill>
                <a:srgbClr val="000000"/>
              </a:solidFill>
              <a:latin typeface="Arial"/>
              <a:ea typeface="Arial"/>
              <a:cs typeface="Arial"/>
              <a:sym typeface="Arial"/>
            </a:endParaRPr>
          </a:p>
          <a:p>
            <a:pPr indent="0" lvl="0" marL="0" marR="0" rtl="0" algn="ctr">
              <a:lnSpc>
                <a:spcPct val="140011"/>
              </a:lnSpc>
              <a:spcBef>
                <a:spcPts val="0"/>
              </a:spcBef>
              <a:spcAft>
                <a:spcPts val="0"/>
              </a:spcAft>
              <a:buNone/>
            </a:pPr>
            <a:r>
              <a:rPr b="0" i="0" lang="en-US" sz="3399" u="none" cap="none" strike="noStrike">
                <a:solidFill>
                  <a:srgbClr val="000000"/>
                </a:solidFill>
                <a:latin typeface="Arial"/>
                <a:ea typeface="Arial"/>
                <a:cs typeface="Arial"/>
                <a:sym typeface="Arial"/>
              </a:rPr>
              <a:t> AUXILIARY VERBS: are, have, can</a:t>
            </a:r>
            <a:endParaRPr/>
          </a:p>
          <a:p>
            <a:pPr indent="0" lvl="0" marL="0" marR="0" rtl="0" algn="ctr">
              <a:lnSpc>
                <a:spcPct val="140011"/>
              </a:lnSpc>
              <a:spcBef>
                <a:spcPts val="0"/>
              </a:spcBef>
              <a:spcAft>
                <a:spcPts val="0"/>
              </a:spcAft>
              <a:buNone/>
            </a:pPr>
            <a:r>
              <a:rPr b="0" i="0" lang="en-US" sz="3399" u="none" cap="none" strike="noStrike">
                <a:solidFill>
                  <a:srgbClr val="000000"/>
                </a:solidFill>
                <a:latin typeface="Arial"/>
                <a:ea typeface="Arial"/>
                <a:cs typeface="Arial"/>
                <a:sym typeface="Arial"/>
              </a:rPr>
              <a:t>	PREPOSITIONS: to, from, for</a:t>
            </a:r>
            <a:endParaRPr/>
          </a:p>
          <a:p>
            <a:pPr indent="0" lvl="0" marL="0" marR="0" rtl="0" algn="ctr">
              <a:lnSpc>
                <a:spcPct val="140011"/>
              </a:lnSpc>
              <a:spcBef>
                <a:spcPts val="0"/>
              </a:spcBef>
              <a:spcAft>
                <a:spcPts val="0"/>
              </a:spcAft>
              <a:buNone/>
            </a:pPr>
            <a:r>
              <a:rPr b="0" i="0" lang="en-US" sz="3399" u="none" cap="none" strike="noStrike">
                <a:solidFill>
                  <a:srgbClr val="000000"/>
                </a:solidFill>
                <a:latin typeface="Arial"/>
                <a:ea typeface="Arial"/>
                <a:cs typeface="Arial"/>
                <a:sym typeface="Arial"/>
              </a:rPr>
              <a:t>	CONJUNCTIONS: and, but, if</a:t>
            </a:r>
            <a:endParaRPr/>
          </a:p>
          <a:p>
            <a:pPr indent="0" lvl="0" marL="0" marR="0" rtl="0" algn="ctr">
              <a:lnSpc>
                <a:spcPct val="140011"/>
              </a:lnSpc>
              <a:spcBef>
                <a:spcPts val="0"/>
              </a:spcBef>
              <a:spcAft>
                <a:spcPts val="0"/>
              </a:spcAft>
              <a:buNone/>
            </a:pPr>
            <a:r>
              <a:rPr b="0" i="0" lang="en-US" sz="3399" u="none" cap="none" strike="noStrike">
                <a:solidFill>
                  <a:srgbClr val="000000"/>
                </a:solidFill>
                <a:latin typeface="Arial"/>
                <a:ea typeface="Arial"/>
                <a:cs typeface="Arial"/>
                <a:sym typeface="Arial"/>
              </a:rPr>
              <a:t>	PRONOUNS: her, I, their</a:t>
            </a:r>
            <a:endParaRPr/>
          </a:p>
          <a:p>
            <a:pPr indent="0" lvl="0" marL="0" marR="0" rtl="0" algn="ctr">
              <a:lnSpc>
                <a:spcPct val="140011"/>
              </a:lnSpc>
              <a:spcBef>
                <a:spcPts val="0"/>
              </a:spcBef>
              <a:spcAft>
                <a:spcPts val="0"/>
              </a:spcAft>
              <a:buNone/>
            </a:pPr>
            <a:r>
              <a:rPr b="0" i="0" lang="en-US" sz="3399" u="none" cap="none" strike="noStrike">
                <a:solidFill>
                  <a:srgbClr val="000000"/>
                </a:solidFill>
                <a:latin typeface="Arial"/>
                <a:ea typeface="Arial"/>
                <a:cs typeface="Arial"/>
                <a:sym typeface="Arial"/>
              </a:rPr>
              <a:t>	ARTICLES: a/an, the</a:t>
            </a:r>
            <a:endParaRPr/>
          </a:p>
          <a:p>
            <a:pPr indent="0" lvl="0" marL="0" marR="0" rtl="0" algn="l">
              <a:lnSpc>
                <a:spcPct val="49396"/>
              </a:lnSpc>
              <a:spcBef>
                <a:spcPts val="0"/>
              </a:spcBef>
              <a:spcAft>
                <a:spcPts val="0"/>
              </a:spcAft>
              <a:buNone/>
            </a:pPr>
            <a:r>
              <a:t/>
            </a:r>
            <a:endParaRPr b="0" i="0" sz="3399" u="none" cap="none" strike="noStrik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15"/>
          <p:cNvSpPr/>
          <p:nvPr/>
        </p:nvSpPr>
        <p:spPr>
          <a:xfrm>
            <a:off x="0" y="0"/>
            <a:ext cx="18288000" cy="102870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0" l="0" r="0" t="0"/>
            </a:stretch>
          </a:blipFill>
          <a:ln>
            <a:noFill/>
          </a:ln>
        </p:spPr>
      </p:sp>
      <p:grpSp>
        <p:nvGrpSpPr>
          <p:cNvPr id="274" name="Google Shape;274;p15"/>
          <p:cNvGrpSpPr/>
          <p:nvPr/>
        </p:nvGrpSpPr>
        <p:grpSpPr>
          <a:xfrm>
            <a:off x="1498550" y="876769"/>
            <a:ext cx="15258034" cy="8381531"/>
            <a:chOff x="0" y="-38100"/>
            <a:chExt cx="3826280" cy="2101849"/>
          </a:xfrm>
        </p:grpSpPr>
        <p:sp>
          <p:nvSpPr>
            <p:cNvPr id="275" name="Google Shape;275;p15"/>
            <p:cNvSpPr/>
            <p:nvPr/>
          </p:nvSpPr>
          <p:spPr>
            <a:xfrm>
              <a:off x="0" y="0"/>
              <a:ext cx="3826280" cy="2063749"/>
            </a:xfrm>
            <a:custGeom>
              <a:rect b="b" l="l" r="r" t="t"/>
              <a:pathLst>
                <a:path extrusionOk="0" h="2063749" w="3826280">
                  <a:moveTo>
                    <a:pt x="25877" y="0"/>
                  </a:moveTo>
                  <a:lnTo>
                    <a:pt x="3800402" y="0"/>
                  </a:lnTo>
                  <a:cubicBezTo>
                    <a:pt x="3814694" y="0"/>
                    <a:pt x="3826280" y="11586"/>
                    <a:pt x="3826280" y="25877"/>
                  </a:cubicBezTo>
                  <a:lnTo>
                    <a:pt x="3826280" y="2037872"/>
                  </a:lnTo>
                  <a:cubicBezTo>
                    <a:pt x="3826280" y="2052163"/>
                    <a:pt x="3814694" y="2063749"/>
                    <a:pt x="3800402" y="2063749"/>
                  </a:cubicBezTo>
                  <a:lnTo>
                    <a:pt x="25877" y="2063749"/>
                  </a:lnTo>
                  <a:cubicBezTo>
                    <a:pt x="11586" y="2063749"/>
                    <a:pt x="0" y="2052163"/>
                    <a:pt x="0" y="2037872"/>
                  </a:cubicBezTo>
                  <a:lnTo>
                    <a:pt x="0" y="25877"/>
                  </a:lnTo>
                  <a:cubicBezTo>
                    <a:pt x="0" y="11586"/>
                    <a:pt x="11586" y="0"/>
                    <a:pt x="25877" y="0"/>
                  </a:cubicBezTo>
                  <a:close/>
                </a:path>
              </a:pathLst>
            </a:custGeom>
            <a:solidFill>
              <a:srgbClr val="F0BA40"/>
            </a:solidFill>
            <a:ln cap="rnd" cmpd="sng" w="38100">
              <a:solidFill>
                <a:srgbClr val="24303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15"/>
            <p:cNvSpPr txBox="1"/>
            <p:nvPr/>
          </p:nvSpPr>
          <p:spPr>
            <a:xfrm>
              <a:off x="0" y="-38100"/>
              <a:ext cx="3826280" cy="2101849"/>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77" name="Google Shape;277;p15"/>
          <p:cNvSpPr/>
          <p:nvPr/>
        </p:nvSpPr>
        <p:spPr>
          <a:xfrm rot="-445468">
            <a:off x="-794631" y="-141658"/>
            <a:ext cx="5309419" cy="4114800"/>
          </a:xfrm>
          <a:custGeom>
            <a:rect b="b" l="l" r="r" t="t"/>
            <a:pathLst>
              <a:path extrusionOk="0" h="4114800" w="5309419">
                <a:moveTo>
                  <a:pt x="0" y="0"/>
                </a:moveTo>
                <a:lnTo>
                  <a:pt x="5309419" y="0"/>
                </a:lnTo>
                <a:lnTo>
                  <a:pt x="5309419" y="4114800"/>
                </a:lnTo>
                <a:lnTo>
                  <a:pt x="0" y="4114800"/>
                </a:lnTo>
                <a:lnTo>
                  <a:pt x="0" y="0"/>
                </a:lnTo>
                <a:close/>
              </a:path>
            </a:pathLst>
          </a:custGeom>
          <a:blipFill rotWithShape="1">
            <a:blip r:embed="rId4">
              <a:alphaModFix/>
            </a:blip>
            <a:stretch>
              <a:fillRect b="0" l="0" r="0" t="0"/>
            </a:stretch>
          </a:blipFill>
          <a:ln>
            <a:noFill/>
          </a:ln>
        </p:spPr>
      </p:sp>
      <p:sp>
        <p:nvSpPr>
          <p:cNvPr id="278" name="Google Shape;278;p15"/>
          <p:cNvSpPr/>
          <p:nvPr/>
        </p:nvSpPr>
        <p:spPr>
          <a:xfrm flipH="1" rot="167984">
            <a:off x="15746876" y="7958051"/>
            <a:ext cx="5453480" cy="3585663"/>
          </a:xfrm>
          <a:custGeom>
            <a:rect b="b" l="l" r="r" t="t"/>
            <a:pathLst>
              <a:path extrusionOk="0" h="3585663" w="5453480">
                <a:moveTo>
                  <a:pt x="5453480" y="0"/>
                </a:moveTo>
                <a:lnTo>
                  <a:pt x="0" y="0"/>
                </a:lnTo>
                <a:lnTo>
                  <a:pt x="0" y="3585663"/>
                </a:lnTo>
                <a:lnTo>
                  <a:pt x="5453480" y="3585663"/>
                </a:lnTo>
                <a:lnTo>
                  <a:pt x="5453480" y="0"/>
                </a:lnTo>
                <a:close/>
              </a:path>
            </a:pathLst>
          </a:custGeom>
          <a:blipFill rotWithShape="1">
            <a:blip r:embed="rId5">
              <a:alphaModFix/>
            </a:blip>
            <a:stretch>
              <a:fillRect b="0" l="0" r="0" t="0"/>
            </a:stretch>
          </a:blipFill>
          <a:ln>
            <a:noFill/>
          </a:ln>
        </p:spPr>
      </p:sp>
      <p:sp>
        <p:nvSpPr>
          <p:cNvPr id="279" name="Google Shape;279;p15"/>
          <p:cNvSpPr txBox="1"/>
          <p:nvPr/>
        </p:nvSpPr>
        <p:spPr>
          <a:xfrm>
            <a:off x="1982091" y="3213148"/>
            <a:ext cx="14290952" cy="5744926"/>
          </a:xfrm>
          <a:prstGeom prst="rect">
            <a:avLst/>
          </a:prstGeom>
          <a:noFill/>
          <a:ln>
            <a:noFill/>
          </a:ln>
        </p:spPr>
        <p:txBody>
          <a:bodyPr anchorCtr="0" anchor="t" bIns="0" lIns="0" spcFirstLastPara="1" rIns="0" wrap="square" tIns="0">
            <a:spAutoFit/>
          </a:bodyPr>
          <a:lstStyle/>
          <a:p>
            <a:pPr indent="0" lvl="0" marL="0" marR="0" rtl="0" algn="ctr">
              <a:lnSpc>
                <a:spcPct val="140020"/>
              </a:lnSpc>
              <a:spcBef>
                <a:spcPts val="0"/>
              </a:spcBef>
              <a:spcAft>
                <a:spcPts val="0"/>
              </a:spcAft>
              <a:buNone/>
            </a:pPr>
            <a:r>
              <a:rPr b="0" i="0" lang="en-US" sz="2946" u="none" cap="none" strike="noStrike">
                <a:solidFill>
                  <a:srgbClr val="243037"/>
                </a:solidFill>
                <a:latin typeface="Arial"/>
                <a:ea typeface="Arial"/>
                <a:cs typeface="Arial"/>
                <a:sym typeface="Arial"/>
              </a:rPr>
              <a:t>Sentence stress is generally determined by whether a word is considered a “content word” or a “function word,” and the vocal space between stressed words creates the rhythm of a sentence.</a:t>
            </a:r>
            <a:endParaRPr/>
          </a:p>
          <a:p>
            <a:pPr indent="0" lvl="0" marL="0" marR="0" rtl="0" algn="ctr">
              <a:lnSpc>
                <a:spcPct val="140020"/>
              </a:lnSpc>
              <a:spcBef>
                <a:spcPts val="0"/>
              </a:spcBef>
              <a:spcAft>
                <a:spcPts val="0"/>
              </a:spcAft>
              <a:buNone/>
            </a:pPr>
            <a:r>
              <a:t/>
            </a:r>
            <a:endParaRPr b="0" i="0" sz="2946" u="none" cap="none" strike="noStrike">
              <a:solidFill>
                <a:srgbClr val="243037"/>
              </a:solidFill>
              <a:latin typeface="Arial"/>
              <a:ea typeface="Arial"/>
              <a:cs typeface="Arial"/>
              <a:sym typeface="Arial"/>
            </a:endParaRPr>
          </a:p>
          <a:p>
            <a:pPr indent="0" lvl="0" marL="0" marR="0" rtl="0" algn="ctr">
              <a:lnSpc>
                <a:spcPct val="140020"/>
              </a:lnSpc>
              <a:spcBef>
                <a:spcPts val="0"/>
              </a:spcBef>
              <a:spcAft>
                <a:spcPts val="0"/>
              </a:spcAft>
              <a:buNone/>
            </a:pPr>
            <a:r>
              <a:rPr b="0" i="0" lang="en-US" sz="2946" u="none" cap="none" strike="noStrike">
                <a:solidFill>
                  <a:srgbClr val="243037"/>
                </a:solidFill>
                <a:latin typeface="Arial"/>
                <a:ea typeface="Arial"/>
                <a:cs typeface="Arial"/>
                <a:sym typeface="Arial"/>
              </a:rPr>
              <a:t>Content words will always have at least one syllable that is emphasized in a sentence, so if a content word only has a single syllable, it will always be stressed.</a:t>
            </a:r>
            <a:endParaRPr/>
          </a:p>
          <a:p>
            <a:pPr indent="0" lvl="0" marL="0" marR="0" rtl="0" algn="ctr">
              <a:lnSpc>
                <a:spcPct val="140020"/>
              </a:lnSpc>
              <a:spcBef>
                <a:spcPts val="0"/>
              </a:spcBef>
              <a:spcAft>
                <a:spcPts val="0"/>
              </a:spcAft>
              <a:buNone/>
            </a:pPr>
            <a:r>
              <a:t/>
            </a:r>
            <a:endParaRPr b="0" i="0" sz="2946" u="none" cap="none" strike="noStrike">
              <a:solidFill>
                <a:srgbClr val="243037"/>
              </a:solidFill>
              <a:latin typeface="Arial"/>
              <a:ea typeface="Arial"/>
              <a:cs typeface="Arial"/>
              <a:sym typeface="Arial"/>
            </a:endParaRPr>
          </a:p>
          <a:p>
            <a:pPr indent="0" lvl="0" marL="0" marR="0" rtl="0" algn="ctr">
              <a:lnSpc>
                <a:spcPct val="140020"/>
              </a:lnSpc>
              <a:spcBef>
                <a:spcPts val="0"/>
              </a:spcBef>
              <a:spcAft>
                <a:spcPts val="0"/>
              </a:spcAft>
              <a:buNone/>
            </a:pPr>
            <a:r>
              <a:rPr b="0" i="0" lang="en-US" sz="2946" u="none" cap="none" strike="noStrike">
                <a:solidFill>
                  <a:srgbClr val="243037"/>
                </a:solidFill>
                <a:latin typeface="Arial"/>
                <a:ea typeface="Arial"/>
                <a:cs typeface="Arial"/>
                <a:sym typeface="Arial"/>
              </a:rPr>
              <a:t>Function words, especially those with only one syllable, are commonly (but not always) unstressed in a sentence—since they are not providing lexical meaning integral to the sentence</a:t>
            </a:r>
            <a:endParaRPr/>
          </a:p>
          <a:p>
            <a:pPr indent="0" lvl="0" marL="0" marR="0" rtl="0" algn="ctr">
              <a:lnSpc>
                <a:spcPct val="140020"/>
              </a:lnSpc>
              <a:spcBef>
                <a:spcPts val="0"/>
              </a:spcBef>
              <a:spcAft>
                <a:spcPts val="0"/>
              </a:spcAft>
              <a:buNone/>
            </a:pPr>
            <a:r>
              <a:t/>
            </a:r>
            <a:endParaRPr b="0" i="0" sz="2946" u="none" cap="none" strike="noStrike">
              <a:solidFill>
                <a:srgbClr val="243037"/>
              </a:solidFill>
              <a:latin typeface="Arial"/>
              <a:ea typeface="Arial"/>
              <a:cs typeface="Arial"/>
              <a:sym typeface="Arial"/>
            </a:endParaRPr>
          </a:p>
        </p:txBody>
      </p:sp>
      <p:sp>
        <p:nvSpPr>
          <p:cNvPr id="280" name="Google Shape;280;p15"/>
          <p:cNvSpPr txBox="1"/>
          <p:nvPr/>
        </p:nvSpPr>
        <p:spPr>
          <a:xfrm>
            <a:off x="2964099" y="1191842"/>
            <a:ext cx="14023055" cy="1447800"/>
          </a:xfrm>
          <a:prstGeom prst="rect">
            <a:avLst/>
          </a:prstGeom>
          <a:noFill/>
          <a:ln>
            <a:noFill/>
          </a:ln>
        </p:spPr>
        <p:txBody>
          <a:bodyPr anchorCtr="0" anchor="t" bIns="0" lIns="0" spcFirstLastPara="1" rIns="0" wrap="square" tIns="0">
            <a:spAutoFit/>
          </a:bodyPr>
          <a:lstStyle/>
          <a:p>
            <a:pPr indent="0" lvl="0" marL="0" marR="0" rtl="0" algn="ctr">
              <a:lnSpc>
                <a:spcPct val="119995"/>
              </a:lnSpc>
              <a:spcBef>
                <a:spcPts val="0"/>
              </a:spcBef>
              <a:spcAft>
                <a:spcPts val="0"/>
              </a:spcAft>
              <a:buNone/>
            </a:pPr>
            <a:r>
              <a:rPr b="0" i="0" lang="en-US" sz="9547" u="none" cap="none" strike="noStrike">
                <a:solidFill>
                  <a:srgbClr val="243037"/>
                </a:solidFill>
                <a:latin typeface="Arial"/>
                <a:ea typeface="Arial"/>
                <a:cs typeface="Arial"/>
                <a:sym typeface="Arial"/>
              </a:rPr>
              <a:t>Sentence Stress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16"/>
          <p:cNvSpPr/>
          <p:nvPr/>
        </p:nvSpPr>
        <p:spPr>
          <a:xfrm>
            <a:off x="0" y="0"/>
            <a:ext cx="18288000" cy="102870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0" l="0" r="0" t="0"/>
            </a:stretch>
          </a:blipFill>
          <a:ln>
            <a:noFill/>
          </a:ln>
        </p:spPr>
      </p:sp>
      <p:grpSp>
        <p:nvGrpSpPr>
          <p:cNvPr id="286" name="Google Shape;286;p16"/>
          <p:cNvGrpSpPr/>
          <p:nvPr/>
        </p:nvGrpSpPr>
        <p:grpSpPr>
          <a:xfrm>
            <a:off x="1498550" y="876769"/>
            <a:ext cx="15258034" cy="8381531"/>
            <a:chOff x="0" y="-38100"/>
            <a:chExt cx="3826280" cy="2101849"/>
          </a:xfrm>
        </p:grpSpPr>
        <p:sp>
          <p:nvSpPr>
            <p:cNvPr id="287" name="Google Shape;287;p16"/>
            <p:cNvSpPr/>
            <p:nvPr/>
          </p:nvSpPr>
          <p:spPr>
            <a:xfrm>
              <a:off x="0" y="0"/>
              <a:ext cx="3826280" cy="2063749"/>
            </a:xfrm>
            <a:custGeom>
              <a:rect b="b" l="l" r="r" t="t"/>
              <a:pathLst>
                <a:path extrusionOk="0" h="2063749" w="3826280">
                  <a:moveTo>
                    <a:pt x="25877" y="0"/>
                  </a:moveTo>
                  <a:lnTo>
                    <a:pt x="3800402" y="0"/>
                  </a:lnTo>
                  <a:cubicBezTo>
                    <a:pt x="3814694" y="0"/>
                    <a:pt x="3826280" y="11586"/>
                    <a:pt x="3826280" y="25877"/>
                  </a:cubicBezTo>
                  <a:lnTo>
                    <a:pt x="3826280" y="2037872"/>
                  </a:lnTo>
                  <a:cubicBezTo>
                    <a:pt x="3826280" y="2052163"/>
                    <a:pt x="3814694" y="2063749"/>
                    <a:pt x="3800402" y="2063749"/>
                  </a:cubicBezTo>
                  <a:lnTo>
                    <a:pt x="25877" y="2063749"/>
                  </a:lnTo>
                  <a:cubicBezTo>
                    <a:pt x="11586" y="2063749"/>
                    <a:pt x="0" y="2052163"/>
                    <a:pt x="0" y="2037872"/>
                  </a:cubicBezTo>
                  <a:lnTo>
                    <a:pt x="0" y="25877"/>
                  </a:lnTo>
                  <a:cubicBezTo>
                    <a:pt x="0" y="11586"/>
                    <a:pt x="11586" y="0"/>
                    <a:pt x="25877" y="0"/>
                  </a:cubicBezTo>
                  <a:close/>
                </a:path>
              </a:pathLst>
            </a:custGeom>
            <a:solidFill>
              <a:srgbClr val="F0BA40"/>
            </a:solidFill>
            <a:ln cap="rnd" cmpd="sng" w="38100">
              <a:solidFill>
                <a:srgbClr val="24303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16"/>
            <p:cNvSpPr txBox="1"/>
            <p:nvPr/>
          </p:nvSpPr>
          <p:spPr>
            <a:xfrm>
              <a:off x="0" y="-38100"/>
              <a:ext cx="3826280" cy="2101849"/>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89" name="Google Shape;289;p16"/>
          <p:cNvSpPr/>
          <p:nvPr/>
        </p:nvSpPr>
        <p:spPr>
          <a:xfrm rot="-445468">
            <a:off x="-794631" y="-141658"/>
            <a:ext cx="5309419" cy="4114800"/>
          </a:xfrm>
          <a:custGeom>
            <a:rect b="b" l="l" r="r" t="t"/>
            <a:pathLst>
              <a:path extrusionOk="0" h="4114800" w="5309419">
                <a:moveTo>
                  <a:pt x="0" y="0"/>
                </a:moveTo>
                <a:lnTo>
                  <a:pt x="5309419" y="0"/>
                </a:lnTo>
                <a:lnTo>
                  <a:pt x="5309419" y="4114800"/>
                </a:lnTo>
                <a:lnTo>
                  <a:pt x="0" y="4114800"/>
                </a:lnTo>
                <a:lnTo>
                  <a:pt x="0" y="0"/>
                </a:lnTo>
                <a:close/>
              </a:path>
            </a:pathLst>
          </a:custGeom>
          <a:blipFill rotWithShape="1">
            <a:blip r:embed="rId4">
              <a:alphaModFix/>
            </a:blip>
            <a:stretch>
              <a:fillRect b="0" l="0" r="0" t="0"/>
            </a:stretch>
          </a:blipFill>
          <a:ln>
            <a:noFill/>
          </a:ln>
        </p:spPr>
      </p:sp>
      <p:sp>
        <p:nvSpPr>
          <p:cNvPr id="290" name="Google Shape;290;p16"/>
          <p:cNvSpPr/>
          <p:nvPr/>
        </p:nvSpPr>
        <p:spPr>
          <a:xfrm flipH="1" rot="167984">
            <a:off x="15561260" y="6937163"/>
            <a:ext cx="5453480" cy="3585663"/>
          </a:xfrm>
          <a:custGeom>
            <a:rect b="b" l="l" r="r" t="t"/>
            <a:pathLst>
              <a:path extrusionOk="0" h="3585663" w="5453480">
                <a:moveTo>
                  <a:pt x="5453480" y="0"/>
                </a:moveTo>
                <a:lnTo>
                  <a:pt x="0" y="0"/>
                </a:lnTo>
                <a:lnTo>
                  <a:pt x="0" y="3585663"/>
                </a:lnTo>
                <a:lnTo>
                  <a:pt x="5453480" y="3585663"/>
                </a:lnTo>
                <a:lnTo>
                  <a:pt x="5453480" y="0"/>
                </a:lnTo>
                <a:close/>
              </a:path>
            </a:pathLst>
          </a:custGeom>
          <a:blipFill rotWithShape="1">
            <a:blip r:embed="rId5">
              <a:alphaModFix/>
            </a:blip>
            <a:stretch>
              <a:fillRect b="0" l="0" r="0" t="0"/>
            </a:stretch>
          </a:blipFill>
          <a:ln>
            <a:noFill/>
          </a:ln>
        </p:spPr>
      </p:sp>
      <p:sp>
        <p:nvSpPr>
          <p:cNvPr id="291" name="Google Shape;291;p16"/>
          <p:cNvSpPr txBox="1"/>
          <p:nvPr/>
        </p:nvSpPr>
        <p:spPr>
          <a:xfrm>
            <a:off x="1998524" y="3491572"/>
            <a:ext cx="14290952" cy="3649426"/>
          </a:xfrm>
          <a:prstGeom prst="rect">
            <a:avLst/>
          </a:prstGeom>
          <a:noFill/>
          <a:ln>
            <a:noFill/>
          </a:ln>
        </p:spPr>
        <p:txBody>
          <a:bodyPr anchorCtr="0" anchor="t" bIns="0" lIns="0" spcFirstLastPara="1" rIns="0" wrap="square" tIns="0">
            <a:spAutoFit/>
          </a:bodyPr>
          <a:lstStyle/>
          <a:p>
            <a:pPr indent="0" lvl="0" marL="0" marR="0" rtl="0" algn="ctr">
              <a:lnSpc>
                <a:spcPct val="140020"/>
              </a:lnSpc>
              <a:spcBef>
                <a:spcPts val="0"/>
              </a:spcBef>
              <a:spcAft>
                <a:spcPts val="0"/>
              </a:spcAft>
              <a:buNone/>
            </a:pPr>
            <a:r>
              <a:rPr b="0" i="0" lang="en-US" sz="2946" u="none" cap="none" strike="noStrike">
                <a:solidFill>
                  <a:srgbClr val="243037"/>
                </a:solidFill>
                <a:latin typeface="Arial"/>
                <a:ea typeface="Arial"/>
                <a:cs typeface="Arial"/>
                <a:sym typeface="Arial"/>
              </a:rPr>
              <a:t>For example, in the sentence, </a:t>
            </a:r>
            <a:endParaRPr/>
          </a:p>
          <a:p>
            <a:pPr indent="0" lvl="0" marL="0" marR="0" rtl="0" algn="ctr">
              <a:lnSpc>
                <a:spcPct val="140020"/>
              </a:lnSpc>
              <a:spcBef>
                <a:spcPts val="0"/>
              </a:spcBef>
              <a:spcAft>
                <a:spcPts val="0"/>
              </a:spcAft>
              <a:buNone/>
            </a:pPr>
            <a:r>
              <a:rPr b="0" i="0" lang="en-US" sz="2946" u="none" cap="none" strike="noStrike">
                <a:solidFill>
                  <a:srgbClr val="243037"/>
                </a:solidFill>
                <a:latin typeface="Arial"/>
                <a:ea typeface="Arial"/>
                <a:cs typeface="Arial"/>
                <a:sym typeface="Arial"/>
              </a:rPr>
              <a:t>“Bobby wants to walk to the playground”, the particle to, the preposition to, and the definite article “the” are all said without (or without much) stress.</a:t>
            </a:r>
            <a:endParaRPr/>
          </a:p>
          <a:p>
            <a:pPr indent="0" lvl="0" marL="0" marR="0" rtl="0" algn="ctr">
              <a:lnSpc>
                <a:spcPct val="140020"/>
              </a:lnSpc>
              <a:spcBef>
                <a:spcPts val="0"/>
              </a:spcBef>
              <a:spcAft>
                <a:spcPts val="0"/>
              </a:spcAft>
              <a:buNone/>
            </a:pPr>
            <a:r>
              <a:rPr b="0" i="0" lang="en-US" sz="2946" u="none" cap="none" strike="noStrike">
                <a:solidFill>
                  <a:srgbClr val="243037"/>
                </a:solidFill>
                <a:latin typeface="Arial"/>
                <a:ea typeface="Arial"/>
                <a:cs typeface="Arial"/>
                <a:sym typeface="Arial"/>
              </a:rPr>
              <a:t> </a:t>
            </a:r>
            <a:endParaRPr/>
          </a:p>
          <a:p>
            <a:pPr indent="0" lvl="0" marL="0" marR="0" rtl="0" algn="ctr">
              <a:lnSpc>
                <a:spcPct val="140020"/>
              </a:lnSpc>
              <a:spcBef>
                <a:spcPts val="0"/>
              </a:spcBef>
              <a:spcAft>
                <a:spcPts val="0"/>
              </a:spcAft>
              <a:buNone/>
            </a:pPr>
            <a:r>
              <a:rPr b="0" i="0" lang="en-US" sz="2946" u="none" cap="none" strike="noStrike">
                <a:solidFill>
                  <a:srgbClr val="243037"/>
                </a:solidFill>
                <a:latin typeface="Arial"/>
                <a:ea typeface="Arial"/>
                <a:cs typeface="Arial"/>
                <a:sym typeface="Arial"/>
              </a:rPr>
              <a:t>The content words (Bobby, wants, walk, and playground), on the other hand, each receive more emphasis to help them stand out and underline their importance to the meaning of the sentence.</a:t>
            </a:r>
            <a:endParaRPr/>
          </a:p>
        </p:txBody>
      </p:sp>
      <p:sp>
        <p:nvSpPr>
          <p:cNvPr id="292" name="Google Shape;292;p16"/>
          <p:cNvSpPr txBox="1"/>
          <p:nvPr/>
        </p:nvSpPr>
        <p:spPr>
          <a:xfrm>
            <a:off x="2964099" y="1191842"/>
            <a:ext cx="14023055" cy="1447800"/>
          </a:xfrm>
          <a:prstGeom prst="rect">
            <a:avLst/>
          </a:prstGeom>
          <a:noFill/>
          <a:ln>
            <a:noFill/>
          </a:ln>
        </p:spPr>
        <p:txBody>
          <a:bodyPr anchorCtr="0" anchor="t" bIns="0" lIns="0" spcFirstLastPara="1" rIns="0" wrap="square" tIns="0">
            <a:spAutoFit/>
          </a:bodyPr>
          <a:lstStyle/>
          <a:p>
            <a:pPr indent="0" lvl="0" marL="0" marR="0" rtl="0" algn="ctr">
              <a:lnSpc>
                <a:spcPct val="119995"/>
              </a:lnSpc>
              <a:spcBef>
                <a:spcPts val="0"/>
              </a:spcBef>
              <a:spcAft>
                <a:spcPts val="0"/>
              </a:spcAft>
              <a:buNone/>
            </a:pPr>
            <a:r>
              <a:rPr b="0" i="0" lang="en-US" sz="9547" u="none" cap="none" strike="noStrike">
                <a:solidFill>
                  <a:srgbClr val="243037"/>
                </a:solidFill>
                <a:latin typeface="Arial"/>
                <a:ea typeface="Arial"/>
                <a:cs typeface="Arial"/>
                <a:sym typeface="Arial"/>
              </a:rPr>
              <a:t>Sentence Stress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17"/>
          <p:cNvSpPr/>
          <p:nvPr/>
        </p:nvSpPr>
        <p:spPr>
          <a:xfrm>
            <a:off x="0" y="0"/>
            <a:ext cx="18288000" cy="102870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0" l="0" r="0" t="0"/>
            </a:stretch>
          </a:blipFill>
          <a:ln>
            <a:noFill/>
          </a:ln>
        </p:spPr>
      </p:sp>
      <p:grpSp>
        <p:nvGrpSpPr>
          <p:cNvPr id="298" name="Google Shape;298;p17"/>
          <p:cNvGrpSpPr/>
          <p:nvPr/>
        </p:nvGrpSpPr>
        <p:grpSpPr>
          <a:xfrm>
            <a:off x="648143" y="-55101"/>
            <a:ext cx="1412401" cy="9974552"/>
            <a:chOff x="0" y="-38100"/>
            <a:chExt cx="371756" cy="2625387"/>
          </a:xfrm>
        </p:grpSpPr>
        <p:sp>
          <p:nvSpPr>
            <p:cNvPr id="299" name="Google Shape;299;p17"/>
            <p:cNvSpPr/>
            <p:nvPr/>
          </p:nvSpPr>
          <p:spPr>
            <a:xfrm>
              <a:off x="0" y="0"/>
              <a:ext cx="371756" cy="2587287"/>
            </a:xfrm>
            <a:custGeom>
              <a:rect b="b" l="l" r="r" t="t"/>
              <a:pathLst>
                <a:path extrusionOk="0" h="2587287" w="371756">
                  <a:moveTo>
                    <a:pt x="185878" y="0"/>
                  </a:moveTo>
                  <a:lnTo>
                    <a:pt x="185878" y="0"/>
                  </a:lnTo>
                  <a:cubicBezTo>
                    <a:pt x="288536" y="0"/>
                    <a:pt x="371756" y="83220"/>
                    <a:pt x="371756" y="185878"/>
                  </a:cubicBezTo>
                  <a:lnTo>
                    <a:pt x="371756" y="2401409"/>
                  </a:lnTo>
                  <a:cubicBezTo>
                    <a:pt x="371756" y="2504067"/>
                    <a:pt x="288536" y="2587287"/>
                    <a:pt x="185878" y="2587287"/>
                  </a:cubicBezTo>
                  <a:lnTo>
                    <a:pt x="185878" y="2587287"/>
                  </a:lnTo>
                  <a:cubicBezTo>
                    <a:pt x="83220" y="2587287"/>
                    <a:pt x="0" y="2504067"/>
                    <a:pt x="0" y="2401409"/>
                  </a:cubicBezTo>
                  <a:lnTo>
                    <a:pt x="0" y="185878"/>
                  </a:lnTo>
                  <a:cubicBezTo>
                    <a:pt x="0" y="83220"/>
                    <a:pt x="83220" y="0"/>
                    <a:pt x="185878" y="0"/>
                  </a:cubicBezTo>
                  <a:close/>
                </a:path>
              </a:pathLst>
            </a:custGeom>
            <a:solidFill>
              <a:srgbClr val="E998BB"/>
            </a:solidFill>
            <a:ln cap="rnd" cmpd="sng" w="38100">
              <a:solidFill>
                <a:srgbClr val="24303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17"/>
            <p:cNvSpPr txBox="1"/>
            <p:nvPr/>
          </p:nvSpPr>
          <p:spPr>
            <a:xfrm>
              <a:off x="0" y="-38100"/>
              <a:ext cx="371756" cy="2625387"/>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301" name="Google Shape;301;p17"/>
          <p:cNvSpPr/>
          <p:nvPr/>
        </p:nvSpPr>
        <p:spPr>
          <a:xfrm rot="-227561">
            <a:off x="15725307" y="7009716"/>
            <a:ext cx="2459570" cy="3199441"/>
          </a:xfrm>
          <a:custGeom>
            <a:rect b="b" l="l" r="r" t="t"/>
            <a:pathLst>
              <a:path extrusionOk="0" h="3199441" w="2459570">
                <a:moveTo>
                  <a:pt x="0" y="0"/>
                </a:moveTo>
                <a:lnTo>
                  <a:pt x="2459570" y="0"/>
                </a:lnTo>
                <a:lnTo>
                  <a:pt x="2459570" y="3199441"/>
                </a:lnTo>
                <a:lnTo>
                  <a:pt x="0" y="3199441"/>
                </a:lnTo>
                <a:lnTo>
                  <a:pt x="0" y="0"/>
                </a:lnTo>
                <a:close/>
              </a:path>
            </a:pathLst>
          </a:custGeom>
          <a:blipFill rotWithShape="1">
            <a:blip r:embed="rId4">
              <a:alphaModFix/>
            </a:blip>
            <a:stretch>
              <a:fillRect b="0" l="0" r="0" t="0"/>
            </a:stretch>
          </a:blipFill>
          <a:ln>
            <a:noFill/>
          </a:ln>
        </p:spPr>
      </p:sp>
      <p:sp>
        <p:nvSpPr>
          <p:cNvPr id="302" name="Google Shape;302;p17"/>
          <p:cNvSpPr/>
          <p:nvPr/>
        </p:nvSpPr>
        <p:spPr>
          <a:xfrm>
            <a:off x="3669340" y="202952"/>
            <a:ext cx="11569037" cy="9881096"/>
          </a:xfrm>
          <a:custGeom>
            <a:rect b="b" l="l" r="r" t="t"/>
            <a:pathLst>
              <a:path extrusionOk="0" h="9881096" w="11569037">
                <a:moveTo>
                  <a:pt x="0" y="0"/>
                </a:moveTo>
                <a:lnTo>
                  <a:pt x="11569037" y="0"/>
                </a:lnTo>
                <a:lnTo>
                  <a:pt x="11569037" y="9881096"/>
                </a:lnTo>
                <a:lnTo>
                  <a:pt x="0" y="9881096"/>
                </a:lnTo>
                <a:lnTo>
                  <a:pt x="0" y="0"/>
                </a:lnTo>
                <a:close/>
              </a:path>
            </a:pathLst>
          </a:custGeom>
          <a:blipFill rotWithShape="1">
            <a:blip r:embed="rId5">
              <a:alphaModFix/>
            </a:blip>
            <a:stretch>
              <a:fillRect b="0" l="0" r="0" t="0"/>
            </a:stretch>
          </a:blipFill>
          <a:ln>
            <a:noFill/>
          </a:ln>
        </p:spPr>
      </p:sp>
      <p:sp>
        <p:nvSpPr>
          <p:cNvPr id="303" name="Google Shape;303;p17"/>
          <p:cNvSpPr txBox="1"/>
          <p:nvPr/>
        </p:nvSpPr>
        <p:spPr>
          <a:xfrm>
            <a:off x="1028700" y="89651"/>
            <a:ext cx="683591" cy="9829800"/>
          </a:xfrm>
          <a:prstGeom prst="rect">
            <a:avLst/>
          </a:prstGeom>
          <a:noFill/>
          <a:ln>
            <a:noFill/>
          </a:ln>
        </p:spPr>
        <p:txBody>
          <a:bodyPr anchorCtr="0" anchor="t" bIns="0" lIns="0" spcFirstLastPara="1" rIns="0" wrap="square" tIns="0">
            <a:spAutoFit/>
          </a:bodyPr>
          <a:lstStyle/>
          <a:p>
            <a:pPr indent="0" lvl="0" marL="0" marR="0" rtl="0" algn="l">
              <a:lnSpc>
                <a:spcPct val="120009"/>
              </a:lnSpc>
              <a:spcBef>
                <a:spcPts val="0"/>
              </a:spcBef>
              <a:spcAft>
                <a:spcPts val="0"/>
              </a:spcAft>
              <a:buNone/>
            </a:pPr>
            <a:r>
              <a:rPr b="0" i="0" lang="en-US" sz="8076" u="none" cap="none" strike="noStrike">
                <a:solidFill>
                  <a:srgbClr val="E3613D"/>
                </a:solidFill>
                <a:latin typeface="Arial"/>
                <a:ea typeface="Arial"/>
                <a:cs typeface="Arial"/>
                <a:sym typeface="Arial"/>
              </a:rPr>
              <a:t>Practice</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18"/>
          <p:cNvSpPr/>
          <p:nvPr/>
        </p:nvSpPr>
        <p:spPr>
          <a:xfrm>
            <a:off x="0" y="0"/>
            <a:ext cx="18288000" cy="102870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0" l="0" r="0" t="0"/>
            </a:stretch>
          </a:blipFill>
          <a:ln>
            <a:noFill/>
          </a:ln>
        </p:spPr>
      </p:sp>
      <p:grpSp>
        <p:nvGrpSpPr>
          <p:cNvPr id="309" name="Google Shape;309;p18"/>
          <p:cNvGrpSpPr/>
          <p:nvPr/>
        </p:nvGrpSpPr>
        <p:grpSpPr>
          <a:xfrm>
            <a:off x="664295" y="84910"/>
            <a:ext cx="1412401" cy="9974552"/>
            <a:chOff x="0" y="-38100"/>
            <a:chExt cx="371756" cy="2625387"/>
          </a:xfrm>
        </p:grpSpPr>
        <p:sp>
          <p:nvSpPr>
            <p:cNvPr id="310" name="Google Shape;310;p18"/>
            <p:cNvSpPr/>
            <p:nvPr/>
          </p:nvSpPr>
          <p:spPr>
            <a:xfrm>
              <a:off x="0" y="0"/>
              <a:ext cx="371756" cy="2587287"/>
            </a:xfrm>
            <a:custGeom>
              <a:rect b="b" l="l" r="r" t="t"/>
              <a:pathLst>
                <a:path extrusionOk="0" h="2587287" w="371756">
                  <a:moveTo>
                    <a:pt x="185878" y="0"/>
                  </a:moveTo>
                  <a:lnTo>
                    <a:pt x="185878" y="0"/>
                  </a:lnTo>
                  <a:cubicBezTo>
                    <a:pt x="288536" y="0"/>
                    <a:pt x="371756" y="83220"/>
                    <a:pt x="371756" y="185878"/>
                  </a:cubicBezTo>
                  <a:lnTo>
                    <a:pt x="371756" y="2401409"/>
                  </a:lnTo>
                  <a:cubicBezTo>
                    <a:pt x="371756" y="2504067"/>
                    <a:pt x="288536" y="2587287"/>
                    <a:pt x="185878" y="2587287"/>
                  </a:cubicBezTo>
                  <a:lnTo>
                    <a:pt x="185878" y="2587287"/>
                  </a:lnTo>
                  <a:cubicBezTo>
                    <a:pt x="83220" y="2587287"/>
                    <a:pt x="0" y="2504067"/>
                    <a:pt x="0" y="2401409"/>
                  </a:cubicBezTo>
                  <a:lnTo>
                    <a:pt x="0" y="185878"/>
                  </a:lnTo>
                  <a:cubicBezTo>
                    <a:pt x="0" y="83220"/>
                    <a:pt x="83220" y="0"/>
                    <a:pt x="185878" y="0"/>
                  </a:cubicBezTo>
                  <a:close/>
                </a:path>
              </a:pathLst>
            </a:custGeom>
            <a:solidFill>
              <a:srgbClr val="E998BB"/>
            </a:solidFill>
            <a:ln cap="rnd" cmpd="sng" w="38100">
              <a:solidFill>
                <a:srgbClr val="24303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18"/>
            <p:cNvSpPr txBox="1"/>
            <p:nvPr/>
          </p:nvSpPr>
          <p:spPr>
            <a:xfrm>
              <a:off x="0" y="-38100"/>
              <a:ext cx="371756" cy="2625387"/>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312" name="Google Shape;312;p18"/>
          <p:cNvSpPr/>
          <p:nvPr/>
        </p:nvSpPr>
        <p:spPr>
          <a:xfrm rot="-227561">
            <a:off x="15725307" y="7009716"/>
            <a:ext cx="2459570" cy="3199441"/>
          </a:xfrm>
          <a:custGeom>
            <a:rect b="b" l="l" r="r" t="t"/>
            <a:pathLst>
              <a:path extrusionOk="0" h="3199441" w="2459570">
                <a:moveTo>
                  <a:pt x="0" y="0"/>
                </a:moveTo>
                <a:lnTo>
                  <a:pt x="2459570" y="0"/>
                </a:lnTo>
                <a:lnTo>
                  <a:pt x="2459570" y="3199441"/>
                </a:lnTo>
                <a:lnTo>
                  <a:pt x="0" y="3199441"/>
                </a:lnTo>
                <a:lnTo>
                  <a:pt x="0" y="0"/>
                </a:lnTo>
                <a:close/>
              </a:path>
            </a:pathLst>
          </a:custGeom>
          <a:blipFill rotWithShape="1">
            <a:blip r:embed="rId4">
              <a:alphaModFix/>
            </a:blip>
            <a:stretch>
              <a:fillRect b="0" l="0" r="0" t="0"/>
            </a:stretch>
          </a:blipFill>
          <a:ln>
            <a:noFill/>
          </a:ln>
        </p:spPr>
      </p:sp>
      <p:sp>
        <p:nvSpPr>
          <p:cNvPr id="313" name="Google Shape;313;p18"/>
          <p:cNvSpPr/>
          <p:nvPr/>
        </p:nvSpPr>
        <p:spPr>
          <a:xfrm>
            <a:off x="3417036" y="227538"/>
            <a:ext cx="12205148" cy="9831925"/>
          </a:xfrm>
          <a:custGeom>
            <a:rect b="b" l="l" r="r" t="t"/>
            <a:pathLst>
              <a:path extrusionOk="0" h="9831925" w="12205148">
                <a:moveTo>
                  <a:pt x="0" y="0"/>
                </a:moveTo>
                <a:lnTo>
                  <a:pt x="12205148" y="0"/>
                </a:lnTo>
                <a:lnTo>
                  <a:pt x="12205148" y="9831924"/>
                </a:lnTo>
                <a:lnTo>
                  <a:pt x="0" y="9831924"/>
                </a:lnTo>
                <a:lnTo>
                  <a:pt x="0" y="0"/>
                </a:lnTo>
                <a:close/>
              </a:path>
            </a:pathLst>
          </a:custGeom>
          <a:blipFill rotWithShape="1">
            <a:blip r:embed="rId5">
              <a:alphaModFix/>
            </a:blip>
            <a:stretch>
              <a:fillRect b="0" l="0" r="0" t="0"/>
            </a:stretch>
          </a:blipFill>
          <a:ln>
            <a:noFill/>
          </a:ln>
        </p:spPr>
      </p:sp>
      <p:sp>
        <p:nvSpPr>
          <p:cNvPr id="314" name="Google Shape;314;p18"/>
          <p:cNvSpPr txBox="1"/>
          <p:nvPr/>
        </p:nvSpPr>
        <p:spPr>
          <a:xfrm>
            <a:off x="1028700" y="229662"/>
            <a:ext cx="683591" cy="9829800"/>
          </a:xfrm>
          <a:prstGeom prst="rect">
            <a:avLst/>
          </a:prstGeom>
          <a:noFill/>
          <a:ln>
            <a:noFill/>
          </a:ln>
        </p:spPr>
        <p:txBody>
          <a:bodyPr anchorCtr="0" anchor="t" bIns="0" lIns="0" spcFirstLastPara="1" rIns="0" wrap="square" tIns="0">
            <a:spAutoFit/>
          </a:bodyPr>
          <a:lstStyle/>
          <a:p>
            <a:pPr indent="0" lvl="0" marL="0" marR="0" rtl="0" algn="l">
              <a:lnSpc>
                <a:spcPct val="120009"/>
              </a:lnSpc>
              <a:spcBef>
                <a:spcPts val="0"/>
              </a:spcBef>
              <a:spcAft>
                <a:spcPts val="0"/>
              </a:spcAft>
              <a:buNone/>
            </a:pPr>
            <a:r>
              <a:rPr b="0" i="0" lang="en-US" sz="8076" u="none" cap="none" strike="noStrike">
                <a:solidFill>
                  <a:srgbClr val="E3613D"/>
                </a:solidFill>
                <a:latin typeface="Arial"/>
                <a:ea typeface="Arial"/>
                <a:cs typeface="Arial"/>
                <a:sym typeface="Arial"/>
              </a:rPr>
              <a:t>Practice</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237CF"/>
        </a:solidFill>
      </p:bgPr>
    </p:bg>
    <p:spTree>
      <p:nvGrpSpPr>
        <p:cNvPr id="318" name="Shape 318"/>
        <p:cNvGrpSpPr/>
        <p:nvPr/>
      </p:nvGrpSpPr>
      <p:grpSpPr>
        <a:xfrm>
          <a:off x="0" y="0"/>
          <a:ext cx="0" cy="0"/>
          <a:chOff x="0" y="0"/>
          <a:chExt cx="0" cy="0"/>
        </a:xfrm>
      </p:grpSpPr>
      <p:sp>
        <p:nvSpPr>
          <p:cNvPr id="319" name="Google Shape;319;p19"/>
          <p:cNvSpPr/>
          <p:nvPr/>
        </p:nvSpPr>
        <p:spPr>
          <a:xfrm rot="-99393">
            <a:off x="12778890" y="1576027"/>
            <a:ext cx="4416116" cy="4511995"/>
          </a:xfrm>
          <a:custGeom>
            <a:rect b="b" l="l" r="r" t="t"/>
            <a:pathLst>
              <a:path extrusionOk="0" h="4511995" w="4416116">
                <a:moveTo>
                  <a:pt x="0" y="0"/>
                </a:moveTo>
                <a:lnTo>
                  <a:pt x="4416116" y="0"/>
                </a:lnTo>
                <a:lnTo>
                  <a:pt x="4416116" y="4511995"/>
                </a:lnTo>
                <a:lnTo>
                  <a:pt x="0" y="4511995"/>
                </a:lnTo>
                <a:lnTo>
                  <a:pt x="0" y="0"/>
                </a:lnTo>
                <a:close/>
              </a:path>
            </a:pathLst>
          </a:custGeom>
          <a:blipFill rotWithShape="1">
            <a:blip r:embed="rId3">
              <a:alphaModFix/>
            </a:blip>
            <a:stretch>
              <a:fillRect b="0" l="0" r="0" t="0"/>
            </a:stretch>
          </a:blipFill>
          <a:ln>
            <a:noFill/>
          </a:ln>
        </p:spPr>
      </p:sp>
      <p:sp>
        <p:nvSpPr>
          <p:cNvPr id="320" name="Google Shape;320;p19"/>
          <p:cNvSpPr/>
          <p:nvPr/>
        </p:nvSpPr>
        <p:spPr>
          <a:xfrm rot="240586">
            <a:off x="5835181" y="1751536"/>
            <a:ext cx="5870432" cy="3588302"/>
          </a:xfrm>
          <a:custGeom>
            <a:rect b="b" l="l" r="r" t="t"/>
            <a:pathLst>
              <a:path extrusionOk="0" h="3588302" w="5870432">
                <a:moveTo>
                  <a:pt x="0" y="0"/>
                </a:moveTo>
                <a:lnTo>
                  <a:pt x="5870432" y="0"/>
                </a:lnTo>
                <a:lnTo>
                  <a:pt x="5870432" y="3588302"/>
                </a:lnTo>
                <a:lnTo>
                  <a:pt x="0" y="3588302"/>
                </a:lnTo>
                <a:lnTo>
                  <a:pt x="0" y="0"/>
                </a:lnTo>
                <a:close/>
              </a:path>
            </a:pathLst>
          </a:custGeom>
          <a:blipFill rotWithShape="1">
            <a:blip r:embed="rId4">
              <a:alphaModFix/>
            </a:blip>
            <a:stretch>
              <a:fillRect b="0" l="0" r="0" t="0"/>
            </a:stretch>
          </a:blipFill>
          <a:ln>
            <a:noFill/>
          </a:ln>
        </p:spPr>
      </p:sp>
      <p:sp>
        <p:nvSpPr>
          <p:cNvPr id="321" name="Google Shape;321;p19"/>
          <p:cNvSpPr/>
          <p:nvPr/>
        </p:nvSpPr>
        <p:spPr>
          <a:xfrm rot="-319276">
            <a:off x="1627019" y="1639562"/>
            <a:ext cx="2901809" cy="3774711"/>
          </a:xfrm>
          <a:custGeom>
            <a:rect b="b" l="l" r="r" t="t"/>
            <a:pathLst>
              <a:path extrusionOk="0" h="3774711" w="2901809">
                <a:moveTo>
                  <a:pt x="0" y="0"/>
                </a:moveTo>
                <a:lnTo>
                  <a:pt x="2901809" y="0"/>
                </a:lnTo>
                <a:lnTo>
                  <a:pt x="2901809" y="3774710"/>
                </a:lnTo>
                <a:lnTo>
                  <a:pt x="0" y="3774710"/>
                </a:lnTo>
                <a:lnTo>
                  <a:pt x="0" y="0"/>
                </a:lnTo>
                <a:close/>
              </a:path>
            </a:pathLst>
          </a:custGeom>
          <a:blipFill rotWithShape="1">
            <a:blip r:embed="rId5">
              <a:alphaModFix/>
            </a:blip>
            <a:stretch>
              <a:fillRect b="0" l="0" r="0" t="0"/>
            </a:stretch>
          </a:blipFill>
          <a:ln>
            <a:noFill/>
          </a:ln>
        </p:spPr>
      </p:sp>
      <p:sp>
        <p:nvSpPr>
          <p:cNvPr id="322" name="Google Shape;322;p19"/>
          <p:cNvSpPr txBox="1"/>
          <p:nvPr/>
        </p:nvSpPr>
        <p:spPr>
          <a:xfrm>
            <a:off x="6040329" y="6806097"/>
            <a:ext cx="7337818" cy="1368552"/>
          </a:xfrm>
          <a:prstGeom prst="rect">
            <a:avLst/>
          </a:prstGeom>
          <a:noFill/>
          <a:ln>
            <a:noFill/>
          </a:ln>
        </p:spPr>
        <p:txBody>
          <a:bodyPr anchorCtr="0" anchor="t" bIns="0" lIns="0" spcFirstLastPara="1" rIns="0" wrap="square" tIns="0">
            <a:spAutoFit/>
          </a:bodyPr>
          <a:lstStyle/>
          <a:p>
            <a:pPr indent="0" lvl="0" marL="0" marR="0" rtl="0" algn="l">
              <a:lnSpc>
                <a:spcPct val="116999"/>
              </a:lnSpc>
              <a:spcBef>
                <a:spcPts val="0"/>
              </a:spcBef>
              <a:spcAft>
                <a:spcPts val="0"/>
              </a:spcAft>
              <a:buNone/>
            </a:pPr>
            <a:r>
              <a:rPr b="0" i="0" lang="en-US" sz="9200" u="none" cap="none" strike="noStrike">
                <a:solidFill>
                  <a:srgbClr val="F9F5E7"/>
                </a:solidFill>
                <a:latin typeface="Arial"/>
                <a:ea typeface="Arial"/>
                <a:cs typeface="Arial"/>
                <a:sym typeface="Aria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
          <p:cNvSpPr/>
          <p:nvPr/>
        </p:nvSpPr>
        <p:spPr>
          <a:xfrm>
            <a:off x="0" y="0"/>
            <a:ext cx="18288000" cy="102870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0" l="0" r="0" t="0"/>
            </a:stretch>
          </a:blipFill>
          <a:ln>
            <a:noFill/>
          </a:ln>
        </p:spPr>
      </p:sp>
      <p:sp>
        <p:nvSpPr>
          <p:cNvPr id="97" name="Google Shape;97;p2"/>
          <p:cNvSpPr/>
          <p:nvPr/>
        </p:nvSpPr>
        <p:spPr>
          <a:xfrm>
            <a:off x="1372951" y="1164507"/>
            <a:ext cx="4562876" cy="8093793"/>
          </a:xfrm>
          <a:custGeom>
            <a:rect b="b" l="l" r="r" t="t"/>
            <a:pathLst>
              <a:path extrusionOk="0" h="8093793" w="4562876">
                <a:moveTo>
                  <a:pt x="0" y="0"/>
                </a:moveTo>
                <a:lnTo>
                  <a:pt x="4562876" y="0"/>
                </a:lnTo>
                <a:lnTo>
                  <a:pt x="4562876" y="8093793"/>
                </a:lnTo>
                <a:lnTo>
                  <a:pt x="0" y="8093793"/>
                </a:lnTo>
                <a:lnTo>
                  <a:pt x="0" y="0"/>
                </a:lnTo>
                <a:close/>
              </a:path>
            </a:pathLst>
          </a:custGeom>
          <a:blipFill rotWithShape="1">
            <a:blip r:embed="rId4">
              <a:alphaModFix/>
            </a:blip>
            <a:stretch>
              <a:fillRect b="0" l="0" r="0" t="0"/>
            </a:stretch>
          </a:blipFill>
          <a:ln>
            <a:noFill/>
          </a:ln>
        </p:spPr>
      </p:sp>
      <p:grpSp>
        <p:nvGrpSpPr>
          <p:cNvPr id="98" name="Google Shape;98;p2"/>
          <p:cNvGrpSpPr/>
          <p:nvPr/>
        </p:nvGrpSpPr>
        <p:grpSpPr>
          <a:xfrm>
            <a:off x="8030026" y="4303380"/>
            <a:ext cx="8775071" cy="4132381"/>
            <a:chOff x="0" y="0"/>
            <a:chExt cx="2206283" cy="1038989"/>
          </a:xfrm>
        </p:grpSpPr>
        <p:sp>
          <p:nvSpPr>
            <p:cNvPr id="99" name="Google Shape;99;p2"/>
            <p:cNvSpPr/>
            <p:nvPr/>
          </p:nvSpPr>
          <p:spPr>
            <a:xfrm>
              <a:off x="0" y="0"/>
              <a:ext cx="2206283" cy="1038989"/>
            </a:xfrm>
            <a:custGeom>
              <a:rect b="b" l="l" r="r" t="t"/>
              <a:pathLst>
                <a:path extrusionOk="0" h="1038989" w="2206283">
                  <a:moveTo>
                    <a:pt x="44995" y="0"/>
                  </a:moveTo>
                  <a:lnTo>
                    <a:pt x="2161288" y="0"/>
                  </a:lnTo>
                  <a:cubicBezTo>
                    <a:pt x="2186138" y="0"/>
                    <a:pt x="2206283" y="20145"/>
                    <a:pt x="2206283" y="44995"/>
                  </a:cubicBezTo>
                  <a:lnTo>
                    <a:pt x="2206283" y="993994"/>
                  </a:lnTo>
                  <a:cubicBezTo>
                    <a:pt x="2206283" y="1005927"/>
                    <a:pt x="2201543" y="1017372"/>
                    <a:pt x="2193105" y="1025810"/>
                  </a:cubicBezTo>
                  <a:cubicBezTo>
                    <a:pt x="2184666" y="1034248"/>
                    <a:pt x="2173221" y="1038989"/>
                    <a:pt x="2161288" y="1038989"/>
                  </a:cubicBezTo>
                  <a:lnTo>
                    <a:pt x="44995" y="1038989"/>
                  </a:lnTo>
                  <a:cubicBezTo>
                    <a:pt x="33062" y="1038989"/>
                    <a:pt x="21617" y="1034248"/>
                    <a:pt x="13179" y="1025810"/>
                  </a:cubicBezTo>
                  <a:cubicBezTo>
                    <a:pt x="4741" y="1017372"/>
                    <a:pt x="0" y="1005927"/>
                    <a:pt x="0" y="993994"/>
                  </a:cubicBezTo>
                  <a:lnTo>
                    <a:pt x="0" y="44995"/>
                  </a:lnTo>
                  <a:cubicBezTo>
                    <a:pt x="0" y="33062"/>
                    <a:pt x="4741" y="21617"/>
                    <a:pt x="13179" y="13179"/>
                  </a:cubicBezTo>
                  <a:cubicBezTo>
                    <a:pt x="21617" y="4741"/>
                    <a:pt x="33062" y="0"/>
                    <a:pt x="44995" y="0"/>
                  </a:cubicBezTo>
                  <a:close/>
                </a:path>
              </a:pathLst>
            </a:custGeom>
            <a:solidFill>
              <a:srgbClr val="FFFFFF"/>
            </a:solidFill>
            <a:ln cap="rnd"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2"/>
            <p:cNvSpPr txBox="1"/>
            <p:nvPr/>
          </p:nvSpPr>
          <p:spPr>
            <a:xfrm>
              <a:off x="0" y="0"/>
              <a:ext cx="2206283" cy="1038989"/>
            </a:xfrm>
            <a:prstGeom prst="rect">
              <a:avLst/>
            </a:prstGeom>
            <a:noFill/>
            <a:ln>
              <a:noFill/>
            </a:ln>
          </p:spPr>
          <p:txBody>
            <a:bodyPr anchorCtr="0" anchor="ctr" bIns="50800" lIns="50800" spcFirstLastPara="1" rIns="50800" wrap="square" tIns="50800">
              <a:noAutofit/>
            </a:bodyPr>
            <a:lstStyle/>
            <a:p>
              <a:pPr indent="0" lvl="0" marL="0" marR="0" rtl="0" algn="ctr">
                <a:lnSpc>
                  <a:spcPct val="158388"/>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01" name="Google Shape;101;p2"/>
          <p:cNvSpPr txBox="1"/>
          <p:nvPr/>
        </p:nvSpPr>
        <p:spPr>
          <a:xfrm>
            <a:off x="8030026" y="1131555"/>
            <a:ext cx="6752453" cy="3171825"/>
          </a:xfrm>
          <a:prstGeom prst="rect">
            <a:avLst/>
          </a:prstGeom>
          <a:noFill/>
          <a:ln>
            <a:noFill/>
          </a:ln>
        </p:spPr>
        <p:txBody>
          <a:bodyPr anchorCtr="0" anchor="t" bIns="0" lIns="0" spcFirstLastPara="1" rIns="0" wrap="square" tIns="0">
            <a:spAutoFit/>
          </a:bodyPr>
          <a:lstStyle/>
          <a:p>
            <a:pPr indent="0" lvl="0" marL="0" marR="0" rtl="0" algn="l">
              <a:lnSpc>
                <a:spcPct val="120009"/>
              </a:lnSpc>
              <a:spcBef>
                <a:spcPts val="0"/>
              </a:spcBef>
              <a:spcAft>
                <a:spcPts val="0"/>
              </a:spcAft>
              <a:buNone/>
            </a:pPr>
            <a:r>
              <a:rPr b="0" i="0" lang="en-US" sz="10425" u="none" cap="none" strike="noStrike">
                <a:solidFill>
                  <a:srgbClr val="E3613D"/>
                </a:solidFill>
                <a:latin typeface="Arial"/>
                <a:ea typeface="Arial"/>
                <a:cs typeface="Arial"/>
                <a:sym typeface="Arial"/>
              </a:rPr>
              <a:t>Let’s Learn</a:t>
            </a:r>
            <a:endParaRPr/>
          </a:p>
        </p:txBody>
      </p:sp>
      <p:sp>
        <p:nvSpPr>
          <p:cNvPr id="102" name="Google Shape;102;p2"/>
          <p:cNvSpPr/>
          <p:nvPr/>
        </p:nvSpPr>
        <p:spPr>
          <a:xfrm rot="-546016">
            <a:off x="14262404" y="1250851"/>
            <a:ext cx="3057772" cy="3124161"/>
          </a:xfrm>
          <a:custGeom>
            <a:rect b="b" l="l" r="r" t="t"/>
            <a:pathLst>
              <a:path extrusionOk="0" h="3124161" w="3057772">
                <a:moveTo>
                  <a:pt x="0" y="0"/>
                </a:moveTo>
                <a:lnTo>
                  <a:pt x="3057773" y="0"/>
                </a:lnTo>
                <a:lnTo>
                  <a:pt x="3057773" y="3124161"/>
                </a:lnTo>
                <a:lnTo>
                  <a:pt x="0" y="3124161"/>
                </a:lnTo>
                <a:lnTo>
                  <a:pt x="0" y="0"/>
                </a:lnTo>
                <a:close/>
              </a:path>
            </a:pathLst>
          </a:custGeom>
          <a:blipFill rotWithShape="1">
            <a:blip r:embed="rId5">
              <a:alphaModFix/>
            </a:blip>
            <a:stretch>
              <a:fillRect b="0" l="0" r="0" t="0"/>
            </a:stretch>
          </a:blipFill>
          <a:ln>
            <a:noFill/>
          </a:ln>
        </p:spPr>
      </p:sp>
      <p:sp>
        <p:nvSpPr>
          <p:cNvPr id="103" name="Google Shape;103;p2"/>
          <p:cNvSpPr/>
          <p:nvPr/>
        </p:nvSpPr>
        <p:spPr>
          <a:xfrm>
            <a:off x="8737169" y="4885485"/>
            <a:ext cx="361060" cy="361060"/>
          </a:xfrm>
          <a:custGeom>
            <a:rect b="b" l="l" r="r" t="t"/>
            <a:pathLst>
              <a:path extrusionOk="0" h="361060" w="361060">
                <a:moveTo>
                  <a:pt x="0" y="0"/>
                </a:moveTo>
                <a:lnTo>
                  <a:pt x="361060" y="0"/>
                </a:lnTo>
                <a:lnTo>
                  <a:pt x="361060" y="361060"/>
                </a:lnTo>
                <a:lnTo>
                  <a:pt x="0" y="361060"/>
                </a:lnTo>
                <a:lnTo>
                  <a:pt x="0" y="0"/>
                </a:lnTo>
                <a:close/>
              </a:path>
            </a:pathLst>
          </a:custGeom>
          <a:blipFill rotWithShape="1">
            <a:blip r:embed="rId6">
              <a:alphaModFix/>
            </a:blip>
            <a:stretch>
              <a:fillRect b="0" l="0" r="0" t="0"/>
            </a:stretch>
          </a:blipFill>
          <a:ln>
            <a:noFill/>
          </a:ln>
        </p:spPr>
      </p:sp>
      <p:sp>
        <p:nvSpPr>
          <p:cNvPr id="104" name="Google Shape;104;p2"/>
          <p:cNvSpPr txBox="1"/>
          <p:nvPr/>
        </p:nvSpPr>
        <p:spPr>
          <a:xfrm>
            <a:off x="9355181" y="4783213"/>
            <a:ext cx="2359128" cy="517978"/>
          </a:xfrm>
          <a:prstGeom prst="rect">
            <a:avLst/>
          </a:prstGeom>
          <a:noFill/>
          <a:ln>
            <a:noFill/>
          </a:ln>
        </p:spPr>
        <p:txBody>
          <a:bodyPr anchorCtr="0" anchor="t" bIns="0" lIns="0" spcFirstLastPara="1" rIns="0" wrap="square" tIns="0">
            <a:spAutoFit/>
          </a:bodyPr>
          <a:lstStyle/>
          <a:p>
            <a:pPr indent="0" lvl="0" marL="0" marR="0" rtl="0" algn="l">
              <a:lnSpc>
                <a:spcPct val="139993"/>
              </a:lnSpc>
              <a:spcBef>
                <a:spcPts val="0"/>
              </a:spcBef>
              <a:spcAft>
                <a:spcPts val="0"/>
              </a:spcAft>
              <a:buNone/>
            </a:pPr>
            <a:r>
              <a:rPr b="0" i="0" lang="en-US" sz="3113" u="none" cap="none" strike="noStrike">
                <a:solidFill>
                  <a:srgbClr val="000000"/>
                </a:solidFill>
                <a:latin typeface="Arial"/>
                <a:ea typeface="Arial"/>
                <a:cs typeface="Arial"/>
                <a:sym typeface="Arial"/>
              </a:rPr>
              <a:t>Syllables</a:t>
            </a:r>
            <a:endParaRPr/>
          </a:p>
        </p:txBody>
      </p:sp>
      <p:sp>
        <p:nvSpPr>
          <p:cNvPr id="105" name="Google Shape;105;p2"/>
          <p:cNvSpPr/>
          <p:nvPr/>
        </p:nvSpPr>
        <p:spPr>
          <a:xfrm>
            <a:off x="8737169" y="5754522"/>
            <a:ext cx="361060" cy="361060"/>
          </a:xfrm>
          <a:custGeom>
            <a:rect b="b" l="l" r="r" t="t"/>
            <a:pathLst>
              <a:path extrusionOk="0" h="361060" w="361060">
                <a:moveTo>
                  <a:pt x="0" y="0"/>
                </a:moveTo>
                <a:lnTo>
                  <a:pt x="361060" y="0"/>
                </a:lnTo>
                <a:lnTo>
                  <a:pt x="361060" y="361060"/>
                </a:lnTo>
                <a:lnTo>
                  <a:pt x="0" y="361060"/>
                </a:lnTo>
                <a:lnTo>
                  <a:pt x="0" y="0"/>
                </a:lnTo>
                <a:close/>
              </a:path>
            </a:pathLst>
          </a:custGeom>
          <a:blipFill rotWithShape="1">
            <a:blip r:embed="rId6">
              <a:alphaModFix/>
            </a:blip>
            <a:stretch>
              <a:fillRect b="0" l="0" r="0" t="0"/>
            </a:stretch>
          </a:blipFill>
          <a:ln>
            <a:noFill/>
          </a:ln>
        </p:spPr>
      </p:sp>
      <p:sp>
        <p:nvSpPr>
          <p:cNvPr id="106" name="Google Shape;106;p2"/>
          <p:cNvSpPr txBox="1"/>
          <p:nvPr/>
        </p:nvSpPr>
        <p:spPr>
          <a:xfrm>
            <a:off x="9355181" y="5652250"/>
            <a:ext cx="2359128" cy="517978"/>
          </a:xfrm>
          <a:prstGeom prst="rect">
            <a:avLst/>
          </a:prstGeom>
          <a:noFill/>
          <a:ln>
            <a:noFill/>
          </a:ln>
        </p:spPr>
        <p:txBody>
          <a:bodyPr anchorCtr="0" anchor="t" bIns="0" lIns="0" spcFirstLastPara="1" rIns="0" wrap="square" tIns="0">
            <a:spAutoFit/>
          </a:bodyPr>
          <a:lstStyle/>
          <a:p>
            <a:pPr indent="0" lvl="0" marL="0" marR="0" rtl="0" algn="l">
              <a:lnSpc>
                <a:spcPct val="139993"/>
              </a:lnSpc>
              <a:spcBef>
                <a:spcPts val="0"/>
              </a:spcBef>
              <a:spcAft>
                <a:spcPts val="0"/>
              </a:spcAft>
              <a:buNone/>
            </a:pPr>
            <a:r>
              <a:rPr b="0" i="0" lang="en-US" sz="3113" u="none" cap="none" strike="noStrike">
                <a:solidFill>
                  <a:srgbClr val="000000"/>
                </a:solidFill>
                <a:latin typeface="Arial"/>
                <a:ea typeface="Arial"/>
                <a:cs typeface="Arial"/>
                <a:sym typeface="Arial"/>
              </a:rPr>
              <a:t>Word Stress</a:t>
            </a:r>
            <a:endParaRPr/>
          </a:p>
        </p:txBody>
      </p:sp>
      <p:sp>
        <p:nvSpPr>
          <p:cNvPr id="107" name="Google Shape;107;p2"/>
          <p:cNvSpPr txBox="1"/>
          <p:nvPr/>
        </p:nvSpPr>
        <p:spPr>
          <a:xfrm>
            <a:off x="9355181" y="7378441"/>
            <a:ext cx="3062381" cy="517978"/>
          </a:xfrm>
          <a:prstGeom prst="rect">
            <a:avLst/>
          </a:prstGeom>
          <a:noFill/>
          <a:ln>
            <a:noFill/>
          </a:ln>
        </p:spPr>
        <p:txBody>
          <a:bodyPr anchorCtr="0" anchor="t" bIns="0" lIns="0" spcFirstLastPara="1" rIns="0" wrap="square" tIns="0">
            <a:spAutoFit/>
          </a:bodyPr>
          <a:lstStyle/>
          <a:p>
            <a:pPr indent="0" lvl="0" marL="0" marR="0" rtl="0" algn="l">
              <a:lnSpc>
                <a:spcPct val="139993"/>
              </a:lnSpc>
              <a:spcBef>
                <a:spcPts val="0"/>
              </a:spcBef>
              <a:spcAft>
                <a:spcPts val="0"/>
              </a:spcAft>
              <a:buNone/>
            </a:pPr>
            <a:r>
              <a:rPr b="0" i="0" lang="en-US" sz="3113" u="none" cap="none" strike="noStrike">
                <a:solidFill>
                  <a:srgbClr val="000000"/>
                </a:solidFill>
                <a:latin typeface="Arial"/>
                <a:ea typeface="Arial"/>
                <a:cs typeface="Arial"/>
                <a:sym typeface="Arial"/>
              </a:rPr>
              <a:t>Sentence Stress</a:t>
            </a:r>
            <a:endParaRPr/>
          </a:p>
        </p:txBody>
      </p:sp>
      <p:sp>
        <p:nvSpPr>
          <p:cNvPr id="108" name="Google Shape;108;p2"/>
          <p:cNvSpPr/>
          <p:nvPr/>
        </p:nvSpPr>
        <p:spPr>
          <a:xfrm>
            <a:off x="8737169" y="6619835"/>
            <a:ext cx="361060" cy="361060"/>
          </a:xfrm>
          <a:custGeom>
            <a:rect b="b" l="l" r="r" t="t"/>
            <a:pathLst>
              <a:path extrusionOk="0" h="361060" w="361060">
                <a:moveTo>
                  <a:pt x="0" y="0"/>
                </a:moveTo>
                <a:lnTo>
                  <a:pt x="361060" y="0"/>
                </a:lnTo>
                <a:lnTo>
                  <a:pt x="361060" y="361060"/>
                </a:lnTo>
                <a:lnTo>
                  <a:pt x="0" y="361060"/>
                </a:lnTo>
                <a:lnTo>
                  <a:pt x="0" y="0"/>
                </a:lnTo>
                <a:close/>
              </a:path>
            </a:pathLst>
          </a:custGeom>
          <a:blipFill rotWithShape="1">
            <a:blip r:embed="rId6">
              <a:alphaModFix/>
            </a:blip>
            <a:stretch>
              <a:fillRect b="0" l="0" r="0" t="0"/>
            </a:stretch>
          </a:blipFill>
          <a:ln>
            <a:noFill/>
          </a:ln>
        </p:spPr>
      </p:sp>
      <p:sp>
        <p:nvSpPr>
          <p:cNvPr id="109" name="Google Shape;109;p2"/>
          <p:cNvSpPr txBox="1"/>
          <p:nvPr/>
        </p:nvSpPr>
        <p:spPr>
          <a:xfrm>
            <a:off x="9355181" y="6517563"/>
            <a:ext cx="4980854" cy="517978"/>
          </a:xfrm>
          <a:prstGeom prst="rect">
            <a:avLst/>
          </a:prstGeom>
          <a:noFill/>
          <a:ln>
            <a:noFill/>
          </a:ln>
        </p:spPr>
        <p:txBody>
          <a:bodyPr anchorCtr="0" anchor="t" bIns="0" lIns="0" spcFirstLastPara="1" rIns="0" wrap="square" tIns="0">
            <a:spAutoFit/>
          </a:bodyPr>
          <a:lstStyle/>
          <a:p>
            <a:pPr indent="0" lvl="0" marL="0" marR="0" rtl="0" algn="l">
              <a:lnSpc>
                <a:spcPct val="139993"/>
              </a:lnSpc>
              <a:spcBef>
                <a:spcPts val="0"/>
              </a:spcBef>
              <a:spcAft>
                <a:spcPts val="0"/>
              </a:spcAft>
              <a:buNone/>
            </a:pPr>
            <a:r>
              <a:rPr b="0" i="0" lang="en-US" sz="3113" u="none" cap="none" strike="noStrike">
                <a:solidFill>
                  <a:srgbClr val="000000"/>
                </a:solidFill>
                <a:latin typeface="Arial"/>
                <a:ea typeface="Arial"/>
                <a:cs typeface="Arial"/>
                <a:sym typeface="Arial"/>
              </a:rPr>
              <a:t>Content vs. Function Words</a:t>
            </a:r>
            <a:endParaRPr/>
          </a:p>
        </p:txBody>
      </p:sp>
      <p:sp>
        <p:nvSpPr>
          <p:cNvPr id="110" name="Google Shape;110;p2"/>
          <p:cNvSpPr/>
          <p:nvPr/>
        </p:nvSpPr>
        <p:spPr>
          <a:xfrm>
            <a:off x="8737169" y="7488872"/>
            <a:ext cx="361060" cy="361060"/>
          </a:xfrm>
          <a:custGeom>
            <a:rect b="b" l="l" r="r" t="t"/>
            <a:pathLst>
              <a:path extrusionOk="0" h="361060" w="361060">
                <a:moveTo>
                  <a:pt x="0" y="0"/>
                </a:moveTo>
                <a:lnTo>
                  <a:pt x="361060" y="0"/>
                </a:lnTo>
                <a:lnTo>
                  <a:pt x="361060" y="361060"/>
                </a:lnTo>
                <a:lnTo>
                  <a:pt x="0" y="361060"/>
                </a:lnTo>
                <a:lnTo>
                  <a:pt x="0" y="0"/>
                </a:lnTo>
                <a:close/>
              </a:path>
            </a:pathLst>
          </a:custGeom>
          <a:blipFill rotWithShape="1">
            <a:blip r:embed="rId6">
              <a:alphaModFix/>
            </a:blip>
            <a:stretch>
              <a:fillRect b="0" l="0" r="0" t="0"/>
            </a:stretch>
          </a:blipFill>
          <a:ln>
            <a:noFill/>
          </a:ln>
        </p:spPr>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237CF"/>
        </a:solidFill>
      </p:bgPr>
    </p:bg>
    <p:spTree>
      <p:nvGrpSpPr>
        <p:cNvPr id="114" name="Shape 114"/>
        <p:cNvGrpSpPr/>
        <p:nvPr/>
      </p:nvGrpSpPr>
      <p:grpSpPr>
        <a:xfrm>
          <a:off x="0" y="0"/>
          <a:ext cx="0" cy="0"/>
          <a:chOff x="0" y="0"/>
          <a:chExt cx="0" cy="0"/>
        </a:xfrm>
      </p:grpSpPr>
      <p:sp>
        <p:nvSpPr>
          <p:cNvPr id="115" name="Google Shape;115;p3"/>
          <p:cNvSpPr/>
          <p:nvPr/>
        </p:nvSpPr>
        <p:spPr>
          <a:xfrm rot="-326522">
            <a:off x="-325544" y="676706"/>
            <a:ext cx="2708487" cy="2593377"/>
          </a:xfrm>
          <a:custGeom>
            <a:rect b="b" l="l" r="r" t="t"/>
            <a:pathLst>
              <a:path extrusionOk="0" h="2593377" w="2708487">
                <a:moveTo>
                  <a:pt x="0" y="0"/>
                </a:moveTo>
                <a:lnTo>
                  <a:pt x="2708488" y="0"/>
                </a:lnTo>
                <a:lnTo>
                  <a:pt x="2708488" y="2593377"/>
                </a:lnTo>
                <a:lnTo>
                  <a:pt x="0" y="2593377"/>
                </a:lnTo>
                <a:lnTo>
                  <a:pt x="0" y="0"/>
                </a:lnTo>
                <a:close/>
              </a:path>
            </a:pathLst>
          </a:custGeom>
          <a:blipFill rotWithShape="1">
            <a:blip r:embed="rId3">
              <a:alphaModFix/>
            </a:blip>
            <a:stretch>
              <a:fillRect b="0" l="0" r="0" t="0"/>
            </a:stretch>
          </a:blipFill>
          <a:ln>
            <a:noFill/>
          </a:ln>
        </p:spPr>
      </p:sp>
      <p:sp>
        <p:nvSpPr>
          <p:cNvPr id="116" name="Google Shape;116;p3"/>
          <p:cNvSpPr/>
          <p:nvPr/>
        </p:nvSpPr>
        <p:spPr>
          <a:xfrm flipH="1" rot="-326522">
            <a:off x="15866204" y="3883037"/>
            <a:ext cx="2708487" cy="2593377"/>
          </a:xfrm>
          <a:custGeom>
            <a:rect b="b" l="l" r="r" t="t"/>
            <a:pathLst>
              <a:path extrusionOk="0" h="2593377" w="2708487">
                <a:moveTo>
                  <a:pt x="2708487" y="0"/>
                </a:moveTo>
                <a:lnTo>
                  <a:pt x="0" y="0"/>
                </a:lnTo>
                <a:lnTo>
                  <a:pt x="0" y="2593377"/>
                </a:lnTo>
                <a:lnTo>
                  <a:pt x="2708487" y="2593377"/>
                </a:lnTo>
                <a:lnTo>
                  <a:pt x="2708487" y="0"/>
                </a:lnTo>
                <a:close/>
              </a:path>
            </a:pathLst>
          </a:custGeom>
          <a:blipFill rotWithShape="1">
            <a:blip r:embed="rId3">
              <a:alphaModFix/>
            </a:blip>
            <a:stretch>
              <a:fillRect b="0" l="0" r="0" t="0"/>
            </a:stretch>
          </a:blipFill>
          <a:ln>
            <a:noFill/>
          </a:ln>
        </p:spPr>
      </p:sp>
      <p:sp>
        <p:nvSpPr>
          <p:cNvPr id="117" name="Google Shape;117;p3"/>
          <p:cNvSpPr/>
          <p:nvPr/>
        </p:nvSpPr>
        <p:spPr>
          <a:xfrm>
            <a:off x="14854977" y="952718"/>
            <a:ext cx="2312430" cy="2360054"/>
          </a:xfrm>
          <a:custGeom>
            <a:rect b="b" l="l" r="r" t="t"/>
            <a:pathLst>
              <a:path extrusionOk="0" h="2360054" w="2312430">
                <a:moveTo>
                  <a:pt x="0" y="0"/>
                </a:moveTo>
                <a:lnTo>
                  <a:pt x="2312430" y="0"/>
                </a:lnTo>
                <a:lnTo>
                  <a:pt x="2312430" y="2360054"/>
                </a:lnTo>
                <a:lnTo>
                  <a:pt x="0" y="2360054"/>
                </a:lnTo>
                <a:lnTo>
                  <a:pt x="0" y="0"/>
                </a:lnTo>
                <a:close/>
              </a:path>
            </a:pathLst>
          </a:custGeom>
          <a:blipFill rotWithShape="1">
            <a:blip r:embed="rId4">
              <a:alphaModFix/>
            </a:blip>
            <a:stretch>
              <a:fillRect b="0" l="0" r="-77496" t="-74349"/>
            </a:stretch>
          </a:blipFill>
          <a:ln>
            <a:noFill/>
          </a:ln>
        </p:spPr>
      </p:sp>
      <p:sp>
        <p:nvSpPr>
          <p:cNvPr id="118" name="Google Shape;118;p3"/>
          <p:cNvSpPr/>
          <p:nvPr/>
        </p:nvSpPr>
        <p:spPr>
          <a:xfrm rot="203512">
            <a:off x="-1402105" y="7967594"/>
            <a:ext cx="4350068" cy="2658979"/>
          </a:xfrm>
          <a:custGeom>
            <a:rect b="b" l="l" r="r" t="t"/>
            <a:pathLst>
              <a:path extrusionOk="0" h="2658979" w="4350068">
                <a:moveTo>
                  <a:pt x="0" y="0"/>
                </a:moveTo>
                <a:lnTo>
                  <a:pt x="4350068" y="0"/>
                </a:lnTo>
                <a:lnTo>
                  <a:pt x="4350068" y="2658979"/>
                </a:lnTo>
                <a:lnTo>
                  <a:pt x="0" y="2658979"/>
                </a:lnTo>
                <a:lnTo>
                  <a:pt x="0" y="0"/>
                </a:lnTo>
                <a:close/>
              </a:path>
            </a:pathLst>
          </a:custGeom>
          <a:blipFill rotWithShape="1">
            <a:blip r:embed="rId5">
              <a:alphaModFix/>
            </a:blip>
            <a:stretch>
              <a:fillRect b="0" l="0" r="0" t="0"/>
            </a:stretch>
          </a:blipFill>
          <a:ln>
            <a:noFill/>
          </a:ln>
        </p:spPr>
      </p:sp>
      <p:sp>
        <p:nvSpPr>
          <p:cNvPr id="119" name="Google Shape;119;p3"/>
          <p:cNvSpPr txBox="1"/>
          <p:nvPr/>
        </p:nvSpPr>
        <p:spPr>
          <a:xfrm>
            <a:off x="5475091" y="857250"/>
            <a:ext cx="7797945" cy="1566544"/>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9200" u="none" cap="none" strike="noStrike">
                <a:solidFill>
                  <a:srgbClr val="F9F5E7"/>
                </a:solidFill>
                <a:latin typeface="Arial"/>
                <a:ea typeface="Arial"/>
                <a:cs typeface="Arial"/>
                <a:sym typeface="Arial"/>
              </a:rPr>
              <a:t>Introduction </a:t>
            </a:r>
            <a:endParaRPr/>
          </a:p>
        </p:txBody>
      </p:sp>
      <p:sp>
        <p:nvSpPr>
          <p:cNvPr id="120" name="Google Shape;120;p3"/>
          <p:cNvSpPr txBox="1"/>
          <p:nvPr/>
        </p:nvSpPr>
        <p:spPr>
          <a:xfrm>
            <a:off x="2234903" y="3325998"/>
            <a:ext cx="12897939" cy="5080635"/>
          </a:xfrm>
          <a:prstGeom prst="rect">
            <a:avLst/>
          </a:prstGeom>
          <a:noFill/>
          <a:ln>
            <a:noFill/>
          </a:ln>
        </p:spPr>
        <p:txBody>
          <a:bodyPr anchorCtr="0" anchor="t" bIns="0" lIns="0" spcFirstLastPara="1" rIns="0" wrap="square" tIns="0">
            <a:spAutoFit/>
          </a:bodyPr>
          <a:lstStyle/>
          <a:p>
            <a:pPr indent="0" lvl="0" marL="0" marR="0" rtl="0" algn="ctr">
              <a:lnSpc>
                <a:spcPct val="140011"/>
              </a:lnSpc>
              <a:spcBef>
                <a:spcPts val="0"/>
              </a:spcBef>
              <a:spcAft>
                <a:spcPts val="0"/>
              </a:spcAft>
              <a:buNone/>
            </a:pPr>
            <a:r>
              <a:rPr b="0" i="0" lang="en-US" sz="3599" u="none" cap="none" strike="noStrike">
                <a:solidFill>
                  <a:srgbClr val="F9F5E7"/>
                </a:solidFill>
                <a:latin typeface="Arial"/>
                <a:ea typeface="Arial"/>
                <a:cs typeface="Arial"/>
                <a:sym typeface="Arial"/>
              </a:rPr>
              <a:t>English is a stressed-timed language, it has two types of stresses in intonation: Word Stress; Sentence Stress. </a:t>
            </a:r>
            <a:endParaRPr/>
          </a:p>
          <a:p>
            <a:pPr indent="0" lvl="0" marL="0" marR="0" rtl="0" algn="ctr">
              <a:lnSpc>
                <a:spcPct val="140011"/>
              </a:lnSpc>
              <a:spcBef>
                <a:spcPts val="0"/>
              </a:spcBef>
              <a:spcAft>
                <a:spcPts val="0"/>
              </a:spcAft>
              <a:buNone/>
            </a:pPr>
            <a:r>
              <a:t/>
            </a:r>
            <a:endParaRPr b="0" i="0" sz="3599" u="none" cap="none" strike="noStrike">
              <a:solidFill>
                <a:srgbClr val="F9F5E7"/>
              </a:solidFill>
              <a:latin typeface="Arial"/>
              <a:ea typeface="Arial"/>
              <a:cs typeface="Arial"/>
              <a:sym typeface="Arial"/>
            </a:endParaRPr>
          </a:p>
          <a:p>
            <a:pPr indent="-388619" lvl="1" marL="777238" marR="0" rtl="0" algn="ctr">
              <a:lnSpc>
                <a:spcPct val="140011"/>
              </a:lnSpc>
              <a:spcBef>
                <a:spcPts val="0"/>
              </a:spcBef>
              <a:spcAft>
                <a:spcPts val="0"/>
              </a:spcAft>
              <a:buClr>
                <a:srgbClr val="F9F5E7"/>
              </a:buClr>
              <a:buSzPts val="3599"/>
              <a:buFont typeface="Arial"/>
              <a:buChar char="•"/>
            </a:pPr>
            <a:r>
              <a:rPr b="0" i="0" lang="en-US" sz="3599" u="none" cap="none" strike="noStrike">
                <a:solidFill>
                  <a:srgbClr val="F9F5E7"/>
                </a:solidFill>
                <a:latin typeface="Arial"/>
                <a:ea typeface="Arial"/>
                <a:cs typeface="Arial"/>
                <a:sym typeface="Arial"/>
              </a:rPr>
              <a:t>Word stress refers to stressing upon a</a:t>
            </a:r>
            <a:r>
              <a:rPr b="0" i="0" lang="en-US" sz="3599" u="sng" cap="none" strike="noStrike">
                <a:solidFill>
                  <a:srgbClr val="F9F5E7"/>
                </a:solidFill>
                <a:latin typeface="Arial"/>
                <a:ea typeface="Arial"/>
                <a:cs typeface="Arial"/>
                <a:sym typeface="Arial"/>
              </a:rPr>
              <a:t> syllable</a:t>
            </a:r>
            <a:r>
              <a:rPr b="0" i="0" lang="en-US" sz="3599" u="none" cap="none" strike="noStrike">
                <a:solidFill>
                  <a:srgbClr val="F9F5E7"/>
                </a:solidFill>
                <a:latin typeface="Arial"/>
                <a:ea typeface="Arial"/>
                <a:cs typeface="Arial"/>
                <a:sym typeface="Arial"/>
              </a:rPr>
              <a:t> in the word.</a:t>
            </a:r>
            <a:endParaRPr/>
          </a:p>
          <a:p>
            <a:pPr indent="-388619" lvl="1" marL="777238" marR="0" rtl="0" algn="ctr">
              <a:lnSpc>
                <a:spcPct val="140011"/>
              </a:lnSpc>
              <a:spcBef>
                <a:spcPts val="0"/>
              </a:spcBef>
              <a:spcAft>
                <a:spcPts val="0"/>
              </a:spcAft>
              <a:buClr>
                <a:srgbClr val="F9F5E7"/>
              </a:buClr>
              <a:buSzPts val="3599"/>
              <a:buFont typeface="Arial"/>
              <a:buChar char="•"/>
            </a:pPr>
            <a:r>
              <a:rPr b="0" i="0" lang="en-US" sz="3599" u="none" cap="none" strike="noStrike">
                <a:solidFill>
                  <a:srgbClr val="F9F5E7"/>
                </a:solidFill>
                <a:latin typeface="Arial"/>
                <a:ea typeface="Arial"/>
                <a:cs typeface="Arial"/>
                <a:sym typeface="Arial"/>
              </a:rPr>
              <a:t>Sentence stress (also called prosodic stress) refers to the emphasis placed on certain </a:t>
            </a:r>
            <a:r>
              <a:rPr b="0" i="0" lang="en-US" sz="3599" u="sng" cap="none" strike="noStrike">
                <a:solidFill>
                  <a:srgbClr val="F9F5E7"/>
                </a:solidFill>
                <a:latin typeface="Arial"/>
                <a:ea typeface="Arial"/>
                <a:cs typeface="Arial"/>
                <a:sym typeface="Arial"/>
              </a:rPr>
              <a:t>words</a:t>
            </a:r>
            <a:r>
              <a:rPr b="0" i="0" lang="en-US" sz="3599" u="none" cap="none" strike="noStrike">
                <a:solidFill>
                  <a:srgbClr val="F9F5E7"/>
                </a:solidFill>
                <a:latin typeface="Arial"/>
                <a:ea typeface="Arial"/>
                <a:cs typeface="Arial"/>
                <a:sym typeface="Arial"/>
              </a:rPr>
              <a:t> within a sentence.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4"/>
          <p:cNvSpPr/>
          <p:nvPr/>
        </p:nvSpPr>
        <p:spPr>
          <a:xfrm>
            <a:off x="0" y="0"/>
            <a:ext cx="18288000" cy="102870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0" l="0" r="0" t="0"/>
            </a:stretch>
          </a:blipFill>
          <a:ln>
            <a:noFill/>
          </a:ln>
        </p:spPr>
      </p:sp>
      <p:grpSp>
        <p:nvGrpSpPr>
          <p:cNvPr id="126" name="Google Shape;126;p4"/>
          <p:cNvGrpSpPr/>
          <p:nvPr/>
        </p:nvGrpSpPr>
        <p:grpSpPr>
          <a:xfrm>
            <a:off x="1498550" y="876769"/>
            <a:ext cx="15258034" cy="8381531"/>
            <a:chOff x="0" y="-38100"/>
            <a:chExt cx="3826280" cy="2101849"/>
          </a:xfrm>
        </p:grpSpPr>
        <p:sp>
          <p:nvSpPr>
            <p:cNvPr id="127" name="Google Shape;127;p4"/>
            <p:cNvSpPr/>
            <p:nvPr/>
          </p:nvSpPr>
          <p:spPr>
            <a:xfrm>
              <a:off x="0" y="0"/>
              <a:ext cx="3826280" cy="2063749"/>
            </a:xfrm>
            <a:custGeom>
              <a:rect b="b" l="l" r="r" t="t"/>
              <a:pathLst>
                <a:path extrusionOk="0" h="2063749" w="3826280">
                  <a:moveTo>
                    <a:pt x="25877" y="0"/>
                  </a:moveTo>
                  <a:lnTo>
                    <a:pt x="3800402" y="0"/>
                  </a:lnTo>
                  <a:cubicBezTo>
                    <a:pt x="3814694" y="0"/>
                    <a:pt x="3826280" y="11586"/>
                    <a:pt x="3826280" y="25877"/>
                  </a:cubicBezTo>
                  <a:lnTo>
                    <a:pt x="3826280" y="2037872"/>
                  </a:lnTo>
                  <a:cubicBezTo>
                    <a:pt x="3826280" y="2052163"/>
                    <a:pt x="3814694" y="2063749"/>
                    <a:pt x="3800402" y="2063749"/>
                  </a:cubicBezTo>
                  <a:lnTo>
                    <a:pt x="25877" y="2063749"/>
                  </a:lnTo>
                  <a:cubicBezTo>
                    <a:pt x="11586" y="2063749"/>
                    <a:pt x="0" y="2052163"/>
                    <a:pt x="0" y="2037872"/>
                  </a:cubicBezTo>
                  <a:lnTo>
                    <a:pt x="0" y="25877"/>
                  </a:lnTo>
                  <a:cubicBezTo>
                    <a:pt x="0" y="11586"/>
                    <a:pt x="11586" y="0"/>
                    <a:pt x="25877" y="0"/>
                  </a:cubicBezTo>
                  <a:close/>
                </a:path>
              </a:pathLst>
            </a:custGeom>
            <a:solidFill>
              <a:srgbClr val="F0BA40"/>
            </a:solidFill>
            <a:ln cap="rnd" cmpd="sng" w="38100">
              <a:solidFill>
                <a:srgbClr val="24303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4"/>
            <p:cNvSpPr txBox="1"/>
            <p:nvPr/>
          </p:nvSpPr>
          <p:spPr>
            <a:xfrm>
              <a:off x="0" y="-38100"/>
              <a:ext cx="3826280" cy="2101849"/>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29" name="Google Shape;129;p4"/>
          <p:cNvSpPr/>
          <p:nvPr/>
        </p:nvSpPr>
        <p:spPr>
          <a:xfrm rot="-445468">
            <a:off x="-794631" y="-141658"/>
            <a:ext cx="5309419" cy="4114800"/>
          </a:xfrm>
          <a:custGeom>
            <a:rect b="b" l="l" r="r" t="t"/>
            <a:pathLst>
              <a:path extrusionOk="0" h="4114800" w="5309419">
                <a:moveTo>
                  <a:pt x="0" y="0"/>
                </a:moveTo>
                <a:lnTo>
                  <a:pt x="5309419" y="0"/>
                </a:lnTo>
                <a:lnTo>
                  <a:pt x="5309419" y="4114800"/>
                </a:lnTo>
                <a:lnTo>
                  <a:pt x="0" y="4114800"/>
                </a:lnTo>
                <a:lnTo>
                  <a:pt x="0" y="0"/>
                </a:lnTo>
                <a:close/>
              </a:path>
            </a:pathLst>
          </a:custGeom>
          <a:blipFill rotWithShape="1">
            <a:blip r:embed="rId4">
              <a:alphaModFix/>
            </a:blip>
            <a:stretch>
              <a:fillRect b="0" l="0" r="0" t="0"/>
            </a:stretch>
          </a:blipFill>
          <a:ln>
            <a:noFill/>
          </a:ln>
        </p:spPr>
      </p:sp>
      <p:sp>
        <p:nvSpPr>
          <p:cNvPr id="130" name="Google Shape;130;p4"/>
          <p:cNvSpPr/>
          <p:nvPr/>
        </p:nvSpPr>
        <p:spPr>
          <a:xfrm flipH="1" rot="167984">
            <a:off x="15561260" y="6937163"/>
            <a:ext cx="5453480" cy="3585663"/>
          </a:xfrm>
          <a:custGeom>
            <a:rect b="b" l="l" r="r" t="t"/>
            <a:pathLst>
              <a:path extrusionOk="0" h="3585663" w="5453480">
                <a:moveTo>
                  <a:pt x="5453480" y="0"/>
                </a:moveTo>
                <a:lnTo>
                  <a:pt x="0" y="0"/>
                </a:lnTo>
                <a:lnTo>
                  <a:pt x="0" y="3585663"/>
                </a:lnTo>
                <a:lnTo>
                  <a:pt x="5453480" y="3585663"/>
                </a:lnTo>
                <a:lnTo>
                  <a:pt x="5453480" y="0"/>
                </a:lnTo>
                <a:close/>
              </a:path>
            </a:pathLst>
          </a:custGeom>
          <a:blipFill rotWithShape="1">
            <a:blip r:embed="rId5">
              <a:alphaModFix/>
            </a:blip>
            <a:stretch>
              <a:fillRect b="0" l="0" r="0" t="0"/>
            </a:stretch>
          </a:blipFill>
          <a:ln>
            <a:noFill/>
          </a:ln>
        </p:spPr>
      </p:sp>
      <p:sp>
        <p:nvSpPr>
          <p:cNvPr id="131" name="Google Shape;131;p4"/>
          <p:cNvSpPr txBox="1"/>
          <p:nvPr/>
        </p:nvSpPr>
        <p:spPr>
          <a:xfrm>
            <a:off x="1982091" y="3213148"/>
            <a:ext cx="14290952" cy="5221051"/>
          </a:xfrm>
          <a:prstGeom prst="rect">
            <a:avLst/>
          </a:prstGeom>
          <a:noFill/>
          <a:ln>
            <a:noFill/>
          </a:ln>
        </p:spPr>
        <p:txBody>
          <a:bodyPr anchorCtr="0" anchor="t" bIns="0" lIns="0" spcFirstLastPara="1" rIns="0" wrap="square" tIns="0">
            <a:spAutoFit/>
          </a:bodyPr>
          <a:lstStyle/>
          <a:p>
            <a:pPr indent="0" lvl="0" marL="0" marR="0" rtl="0" algn="ctr">
              <a:lnSpc>
                <a:spcPct val="140020"/>
              </a:lnSpc>
              <a:spcBef>
                <a:spcPts val="0"/>
              </a:spcBef>
              <a:spcAft>
                <a:spcPts val="0"/>
              </a:spcAft>
              <a:buNone/>
            </a:pPr>
            <a:r>
              <a:rPr b="0" i="0" lang="en-US" sz="2946" u="none" cap="none" strike="noStrike">
                <a:solidFill>
                  <a:srgbClr val="243037"/>
                </a:solidFill>
                <a:latin typeface="Arial"/>
                <a:ea typeface="Arial"/>
                <a:cs typeface="Arial"/>
                <a:sym typeface="Arial"/>
              </a:rPr>
              <a:t>A syllable is an unbroken vowel sound within a word. A vowel sound contains whichever consonants (and other vowels) are attached to a vowel to make a certain, distinct sound. </a:t>
            </a:r>
            <a:endParaRPr/>
          </a:p>
          <a:p>
            <a:pPr indent="0" lvl="0" marL="0" marR="0" rtl="0" algn="l">
              <a:lnSpc>
                <a:spcPct val="140020"/>
              </a:lnSpc>
              <a:spcBef>
                <a:spcPts val="0"/>
              </a:spcBef>
              <a:spcAft>
                <a:spcPts val="0"/>
              </a:spcAft>
              <a:buNone/>
            </a:pPr>
            <a:r>
              <a:rPr b="0" i="0" lang="en-US" sz="2946" u="none" cap="none" strike="noStrike">
                <a:solidFill>
                  <a:srgbClr val="243037"/>
                </a:solidFill>
                <a:latin typeface="Arial"/>
                <a:ea typeface="Arial"/>
                <a:cs typeface="Arial"/>
                <a:sym typeface="Arial"/>
              </a:rPr>
              <a:t>For example, the word blanket has two syllables: blan + ket.</a:t>
            </a:r>
            <a:endParaRPr/>
          </a:p>
          <a:p>
            <a:pPr indent="0" lvl="0" marL="0" marR="0" rtl="0" algn="l">
              <a:lnSpc>
                <a:spcPct val="140020"/>
              </a:lnSpc>
              <a:spcBef>
                <a:spcPts val="0"/>
              </a:spcBef>
              <a:spcAft>
                <a:spcPts val="0"/>
              </a:spcAft>
              <a:buNone/>
            </a:pPr>
            <a:r>
              <a:t/>
            </a:r>
            <a:endParaRPr b="0" i="0" sz="2946" u="none" cap="none" strike="noStrike">
              <a:solidFill>
                <a:srgbClr val="243037"/>
              </a:solidFill>
              <a:latin typeface="Arial"/>
              <a:ea typeface="Arial"/>
              <a:cs typeface="Arial"/>
              <a:sym typeface="Arial"/>
            </a:endParaRPr>
          </a:p>
          <a:p>
            <a:pPr indent="-318110" lvl="1" marL="636220" marR="0" rtl="0" algn="l">
              <a:lnSpc>
                <a:spcPct val="140020"/>
              </a:lnSpc>
              <a:spcBef>
                <a:spcPts val="0"/>
              </a:spcBef>
              <a:spcAft>
                <a:spcPts val="0"/>
              </a:spcAft>
              <a:buClr>
                <a:srgbClr val="243037"/>
              </a:buClr>
              <a:buSzPts val="2946"/>
              <a:buFont typeface="Arial"/>
              <a:buChar char="•"/>
            </a:pPr>
            <a:r>
              <a:rPr b="0" i="0" lang="en-US" sz="2946" u="none" cap="none" strike="noStrike">
                <a:solidFill>
                  <a:srgbClr val="243037"/>
                </a:solidFill>
                <a:latin typeface="Arial"/>
                <a:ea typeface="Arial"/>
                <a:cs typeface="Arial"/>
                <a:sym typeface="Arial"/>
              </a:rPr>
              <a:t>Sometimes vowels are silent, like in the word grape. Grape has two vowels but only one syllable.</a:t>
            </a:r>
            <a:endParaRPr/>
          </a:p>
          <a:p>
            <a:pPr indent="-318110" lvl="1" marL="636220" marR="0" rtl="0" algn="l">
              <a:lnSpc>
                <a:spcPct val="140020"/>
              </a:lnSpc>
              <a:spcBef>
                <a:spcPts val="0"/>
              </a:spcBef>
              <a:spcAft>
                <a:spcPts val="0"/>
              </a:spcAft>
              <a:buClr>
                <a:srgbClr val="243037"/>
              </a:buClr>
              <a:buSzPts val="2946"/>
              <a:buFont typeface="Arial"/>
              <a:buChar char="•"/>
            </a:pPr>
            <a:r>
              <a:rPr b="0" i="0" lang="en-US" sz="2946" u="none" cap="none" strike="noStrike">
                <a:solidFill>
                  <a:srgbClr val="243037"/>
                </a:solidFill>
                <a:latin typeface="Arial"/>
                <a:ea typeface="Arial"/>
                <a:cs typeface="Arial"/>
                <a:sym typeface="Arial"/>
              </a:rPr>
              <a:t>Sometimes two vowels combine to make a single sound; this is called a diphthong. For example, the vowels o + u make an ow sound. The word proud has two vowels but only one syllable.</a:t>
            </a:r>
            <a:endParaRPr/>
          </a:p>
        </p:txBody>
      </p:sp>
      <p:sp>
        <p:nvSpPr>
          <p:cNvPr id="132" name="Google Shape;132;p4"/>
          <p:cNvSpPr txBox="1"/>
          <p:nvPr/>
        </p:nvSpPr>
        <p:spPr>
          <a:xfrm>
            <a:off x="4758386" y="1066421"/>
            <a:ext cx="9197042" cy="1698642"/>
          </a:xfrm>
          <a:prstGeom prst="rect">
            <a:avLst/>
          </a:prstGeom>
          <a:noFill/>
          <a:ln>
            <a:noFill/>
          </a:ln>
        </p:spPr>
        <p:txBody>
          <a:bodyPr anchorCtr="0" anchor="t" bIns="0" lIns="0" spcFirstLastPara="1" rIns="0" wrap="square" tIns="0">
            <a:spAutoFit/>
          </a:bodyPr>
          <a:lstStyle/>
          <a:p>
            <a:pPr indent="0" lvl="0" marL="0" marR="0" rtl="0" algn="ctr">
              <a:lnSpc>
                <a:spcPct val="120007"/>
              </a:lnSpc>
              <a:spcBef>
                <a:spcPts val="0"/>
              </a:spcBef>
              <a:spcAft>
                <a:spcPts val="0"/>
              </a:spcAft>
              <a:buNone/>
            </a:pPr>
            <a:r>
              <a:rPr b="0" i="0" lang="en-US" sz="11146" u="none" cap="none" strike="noStrike">
                <a:solidFill>
                  <a:srgbClr val="243037"/>
                </a:solidFill>
                <a:latin typeface="Arial"/>
                <a:ea typeface="Arial"/>
                <a:cs typeface="Arial"/>
                <a:sym typeface="Arial"/>
              </a:rPr>
              <a:t>Syllables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5"/>
          <p:cNvSpPr/>
          <p:nvPr/>
        </p:nvSpPr>
        <p:spPr>
          <a:xfrm>
            <a:off x="0" y="0"/>
            <a:ext cx="18288000" cy="102870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0" l="0" r="0" t="0"/>
            </a:stretch>
          </a:blipFill>
          <a:ln>
            <a:noFill/>
          </a:ln>
        </p:spPr>
      </p:sp>
      <p:grpSp>
        <p:nvGrpSpPr>
          <p:cNvPr id="138" name="Google Shape;138;p5"/>
          <p:cNvGrpSpPr/>
          <p:nvPr/>
        </p:nvGrpSpPr>
        <p:grpSpPr>
          <a:xfrm>
            <a:off x="1122778" y="2885299"/>
            <a:ext cx="7692103" cy="6967581"/>
            <a:chOff x="0" y="0"/>
            <a:chExt cx="1756102" cy="1590694"/>
          </a:xfrm>
        </p:grpSpPr>
        <p:sp>
          <p:nvSpPr>
            <p:cNvPr id="139" name="Google Shape;139;p5"/>
            <p:cNvSpPr/>
            <p:nvPr/>
          </p:nvSpPr>
          <p:spPr>
            <a:xfrm>
              <a:off x="0" y="0"/>
              <a:ext cx="1756102" cy="1590694"/>
            </a:xfrm>
            <a:custGeom>
              <a:rect b="b" l="l" r="r" t="t"/>
              <a:pathLst>
                <a:path extrusionOk="0" h="1590694" w="1756102">
                  <a:moveTo>
                    <a:pt x="51330" y="0"/>
                  </a:moveTo>
                  <a:lnTo>
                    <a:pt x="1704772" y="0"/>
                  </a:lnTo>
                  <a:cubicBezTo>
                    <a:pt x="1718385" y="0"/>
                    <a:pt x="1731441" y="5408"/>
                    <a:pt x="1741068" y="15034"/>
                  </a:cubicBezTo>
                  <a:cubicBezTo>
                    <a:pt x="1750694" y="24661"/>
                    <a:pt x="1756102" y="37717"/>
                    <a:pt x="1756102" y="51330"/>
                  </a:cubicBezTo>
                  <a:lnTo>
                    <a:pt x="1756102" y="1539364"/>
                  </a:lnTo>
                  <a:cubicBezTo>
                    <a:pt x="1756102" y="1552977"/>
                    <a:pt x="1750694" y="1566034"/>
                    <a:pt x="1741068" y="1575660"/>
                  </a:cubicBezTo>
                  <a:cubicBezTo>
                    <a:pt x="1731441" y="1585286"/>
                    <a:pt x="1718385" y="1590694"/>
                    <a:pt x="1704772" y="1590694"/>
                  </a:cubicBezTo>
                  <a:lnTo>
                    <a:pt x="51330" y="1590694"/>
                  </a:lnTo>
                  <a:cubicBezTo>
                    <a:pt x="37717" y="1590694"/>
                    <a:pt x="24661" y="1585286"/>
                    <a:pt x="15034" y="1575660"/>
                  </a:cubicBezTo>
                  <a:cubicBezTo>
                    <a:pt x="5408" y="1566034"/>
                    <a:pt x="0" y="1552977"/>
                    <a:pt x="0" y="1539364"/>
                  </a:cubicBezTo>
                  <a:lnTo>
                    <a:pt x="0" y="51330"/>
                  </a:lnTo>
                  <a:cubicBezTo>
                    <a:pt x="0" y="37717"/>
                    <a:pt x="5408" y="24661"/>
                    <a:pt x="15034" y="15034"/>
                  </a:cubicBezTo>
                  <a:cubicBezTo>
                    <a:pt x="24661" y="5408"/>
                    <a:pt x="37717" y="0"/>
                    <a:pt x="51330" y="0"/>
                  </a:cubicBezTo>
                  <a:close/>
                </a:path>
              </a:pathLst>
            </a:custGeom>
            <a:solidFill>
              <a:srgbClr val="FFFFFF"/>
            </a:solidFill>
            <a:ln cap="rnd"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5"/>
            <p:cNvSpPr txBox="1"/>
            <p:nvPr/>
          </p:nvSpPr>
          <p:spPr>
            <a:xfrm>
              <a:off x="0" y="0"/>
              <a:ext cx="1756102" cy="1590694"/>
            </a:xfrm>
            <a:prstGeom prst="rect">
              <a:avLst/>
            </a:prstGeom>
            <a:noFill/>
            <a:ln>
              <a:noFill/>
            </a:ln>
          </p:spPr>
          <p:txBody>
            <a:bodyPr anchorCtr="0" anchor="ctr" bIns="50800" lIns="50800" spcFirstLastPara="1" rIns="50800" wrap="square" tIns="50800">
              <a:noAutofit/>
            </a:bodyPr>
            <a:lstStyle/>
            <a:p>
              <a:pPr indent="0" lvl="0" marL="0" marR="0" rtl="0" algn="ctr">
                <a:lnSpc>
                  <a:spcPct val="158388"/>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41" name="Google Shape;141;p5"/>
          <p:cNvSpPr/>
          <p:nvPr/>
        </p:nvSpPr>
        <p:spPr>
          <a:xfrm>
            <a:off x="14698613" y="0"/>
            <a:ext cx="3883084" cy="3713199"/>
          </a:xfrm>
          <a:custGeom>
            <a:rect b="b" l="l" r="r" t="t"/>
            <a:pathLst>
              <a:path extrusionOk="0" h="3713199" w="3883084">
                <a:moveTo>
                  <a:pt x="0" y="0"/>
                </a:moveTo>
                <a:lnTo>
                  <a:pt x="3883083" y="0"/>
                </a:lnTo>
                <a:lnTo>
                  <a:pt x="3883083" y="3713199"/>
                </a:lnTo>
                <a:lnTo>
                  <a:pt x="0" y="3713199"/>
                </a:lnTo>
                <a:lnTo>
                  <a:pt x="0" y="0"/>
                </a:lnTo>
                <a:close/>
              </a:path>
            </a:pathLst>
          </a:custGeom>
          <a:blipFill rotWithShape="1">
            <a:blip r:embed="rId4">
              <a:alphaModFix/>
            </a:blip>
            <a:stretch>
              <a:fillRect b="0" l="0" r="0" t="0"/>
            </a:stretch>
          </a:blipFill>
          <a:ln>
            <a:noFill/>
          </a:ln>
        </p:spPr>
      </p:sp>
      <p:sp>
        <p:nvSpPr>
          <p:cNvPr id="142" name="Google Shape;142;p5"/>
          <p:cNvSpPr txBox="1"/>
          <p:nvPr/>
        </p:nvSpPr>
        <p:spPr>
          <a:xfrm>
            <a:off x="1122778" y="1805136"/>
            <a:ext cx="13947066" cy="580060"/>
          </a:xfrm>
          <a:prstGeom prst="rect">
            <a:avLst/>
          </a:prstGeom>
          <a:noFill/>
          <a:ln>
            <a:noFill/>
          </a:ln>
        </p:spPr>
        <p:txBody>
          <a:bodyPr anchorCtr="0" anchor="t" bIns="0" lIns="0" spcFirstLastPara="1" rIns="0" wrap="square" tIns="0">
            <a:spAutoFit/>
          </a:bodyPr>
          <a:lstStyle/>
          <a:p>
            <a:pPr indent="0" lvl="0" marL="0" marR="0" rtl="0" algn="l">
              <a:lnSpc>
                <a:spcPct val="139994"/>
              </a:lnSpc>
              <a:spcBef>
                <a:spcPts val="0"/>
              </a:spcBef>
              <a:spcAft>
                <a:spcPts val="0"/>
              </a:spcAft>
              <a:buNone/>
            </a:pPr>
            <a:r>
              <a:rPr b="0" i="0" lang="en-US" sz="3413" u="none" cap="none" strike="noStrike">
                <a:solidFill>
                  <a:srgbClr val="000000"/>
                </a:solidFill>
                <a:latin typeface="Arial"/>
                <a:ea typeface="Arial"/>
                <a:cs typeface="Arial"/>
                <a:sym typeface="Arial"/>
              </a:rPr>
              <a:t>Read Aloud and count the number of syllables in the given words</a:t>
            </a:r>
            <a:endParaRPr/>
          </a:p>
        </p:txBody>
      </p:sp>
      <p:sp>
        <p:nvSpPr>
          <p:cNvPr id="143" name="Google Shape;143;p5"/>
          <p:cNvSpPr txBox="1"/>
          <p:nvPr/>
        </p:nvSpPr>
        <p:spPr>
          <a:xfrm>
            <a:off x="1122778" y="185589"/>
            <a:ext cx="9430052" cy="1686222"/>
          </a:xfrm>
          <a:prstGeom prst="rect">
            <a:avLst/>
          </a:prstGeom>
          <a:noFill/>
          <a:ln>
            <a:noFill/>
          </a:ln>
        </p:spPr>
        <p:txBody>
          <a:bodyPr anchorCtr="0" anchor="t" bIns="0" lIns="0" spcFirstLastPara="1" rIns="0" wrap="square" tIns="0">
            <a:spAutoFit/>
          </a:bodyPr>
          <a:lstStyle/>
          <a:p>
            <a:pPr indent="0" lvl="0" marL="0" marR="0" rtl="0" algn="l">
              <a:lnSpc>
                <a:spcPct val="120008"/>
              </a:lnSpc>
              <a:spcBef>
                <a:spcPts val="0"/>
              </a:spcBef>
              <a:spcAft>
                <a:spcPts val="0"/>
              </a:spcAft>
              <a:buNone/>
            </a:pPr>
            <a:r>
              <a:rPr b="0" i="0" lang="en-US" sz="11125" u="none" cap="none" strike="noStrike">
                <a:solidFill>
                  <a:srgbClr val="E3613D"/>
                </a:solidFill>
                <a:latin typeface="Arial"/>
                <a:ea typeface="Arial"/>
                <a:cs typeface="Arial"/>
                <a:sym typeface="Arial"/>
              </a:rPr>
              <a:t>Practice</a:t>
            </a:r>
            <a:endParaRPr/>
          </a:p>
        </p:txBody>
      </p:sp>
      <p:sp>
        <p:nvSpPr>
          <p:cNvPr id="144" name="Google Shape;144;p5"/>
          <p:cNvSpPr txBox="1"/>
          <p:nvPr/>
        </p:nvSpPr>
        <p:spPr>
          <a:xfrm>
            <a:off x="1424143" y="3226475"/>
            <a:ext cx="7089373" cy="6218555"/>
          </a:xfrm>
          <a:prstGeom prst="rect">
            <a:avLst/>
          </a:prstGeom>
          <a:noFill/>
          <a:ln>
            <a:noFill/>
          </a:ln>
        </p:spPr>
        <p:txBody>
          <a:bodyPr anchorCtr="0" anchor="t" bIns="0" lIns="0" spcFirstLastPara="1" rIns="0" wrap="square" tIns="0">
            <a:spAutoFit/>
          </a:bodyPr>
          <a:lstStyle/>
          <a:p>
            <a:pPr indent="0" lvl="0" marL="0" marR="0" rtl="0" algn="just">
              <a:lnSpc>
                <a:spcPct val="140011"/>
              </a:lnSpc>
              <a:spcBef>
                <a:spcPts val="0"/>
              </a:spcBef>
              <a:spcAft>
                <a:spcPts val="0"/>
              </a:spcAft>
              <a:buNone/>
            </a:pPr>
            <a:r>
              <a:rPr b="0" i="0" lang="en-US" sz="3399" u="none" cap="none" strike="noStrike">
                <a:solidFill>
                  <a:srgbClr val="000000"/>
                </a:solidFill>
                <a:latin typeface="Arial"/>
                <a:ea typeface="Arial"/>
                <a:cs typeface="Arial"/>
                <a:sym typeface="Arial"/>
              </a:rPr>
              <a:t>1. Celebrate </a:t>
            </a:r>
            <a:endParaRPr/>
          </a:p>
          <a:p>
            <a:pPr indent="0" lvl="0" marL="0" marR="0" rtl="0" algn="just">
              <a:lnSpc>
                <a:spcPct val="140011"/>
              </a:lnSpc>
              <a:spcBef>
                <a:spcPts val="0"/>
              </a:spcBef>
              <a:spcAft>
                <a:spcPts val="0"/>
              </a:spcAft>
              <a:buNone/>
            </a:pPr>
            <a:r>
              <a:rPr b="0" i="0" lang="en-US" sz="3399" u="none" cap="none" strike="noStrike">
                <a:solidFill>
                  <a:srgbClr val="000000"/>
                </a:solidFill>
                <a:latin typeface="Arial"/>
                <a:ea typeface="Arial"/>
                <a:cs typeface="Arial"/>
                <a:sym typeface="Arial"/>
              </a:rPr>
              <a:t>a. 2        b. 3           c. 4            d.5</a:t>
            </a:r>
            <a:endParaRPr/>
          </a:p>
          <a:p>
            <a:pPr indent="0" lvl="0" marL="0" marR="0" rtl="0" algn="just">
              <a:lnSpc>
                <a:spcPct val="140011"/>
              </a:lnSpc>
              <a:spcBef>
                <a:spcPts val="0"/>
              </a:spcBef>
              <a:spcAft>
                <a:spcPts val="0"/>
              </a:spcAft>
              <a:buNone/>
            </a:pPr>
            <a:r>
              <a:rPr b="0" i="0" lang="en-US" sz="3399" u="none" cap="none" strike="noStrike">
                <a:solidFill>
                  <a:srgbClr val="000000"/>
                </a:solidFill>
                <a:latin typeface="Arial"/>
                <a:ea typeface="Arial"/>
                <a:cs typeface="Arial"/>
                <a:sym typeface="Arial"/>
              </a:rPr>
              <a:t>2. Vacation </a:t>
            </a:r>
            <a:endParaRPr/>
          </a:p>
          <a:p>
            <a:pPr indent="0" lvl="0" marL="0" marR="0" rtl="0" algn="just">
              <a:lnSpc>
                <a:spcPct val="140011"/>
              </a:lnSpc>
              <a:spcBef>
                <a:spcPts val="0"/>
              </a:spcBef>
              <a:spcAft>
                <a:spcPts val="0"/>
              </a:spcAft>
              <a:buNone/>
            </a:pPr>
            <a:r>
              <a:rPr b="0" i="0" lang="en-US" sz="3399" u="none" cap="none" strike="noStrike">
                <a:solidFill>
                  <a:srgbClr val="000000"/>
                </a:solidFill>
                <a:latin typeface="Arial"/>
                <a:ea typeface="Arial"/>
                <a:cs typeface="Arial"/>
                <a:sym typeface="Arial"/>
              </a:rPr>
              <a:t>a. 2        b. 3           c. 4            d.5</a:t>
            </a:r>
            <a:endParaRPr/>
          </a:p>
          <a:p>
            <a:pPr indent="0" lvl="0" marL="0" marR="0" rtl="0" algn="just">
              <a:lnSpc>
                <a:spcPct val="140011"/>
              </a:lnSpc>
              <a:spcBef>
                <a:spcPts val="0"/>
              </a:spcBef>
              <a:spcAft>
                <a:spcPts val="0"/>
              </a:spcAft>
              <a:buNone/>
            </a:pPr>
            <a:r>
              <a:rPr b="0" i="0" lang="en-US" sz="3399" u="none" cap="none" strike="noStrike">
                <a:solidFill>
                  <a:srgbClr val="000000"/>
                </a:solidFill>
                <a:latin typeface="Arial"/>
                <a:ea typeface="Arial"/>
                <a:cs typeface="Arial"/>
                <a:sym typeface="Arial"/>
              </a:rPr>
              <a:t>3. Conversation</a:t>
            </a:r>
            <a:endParaRPr/>
          </a:p>
          <a:p>
            <a:pPr indent="0" lvl="0" marL="0" marR="0" rtl="0" algn="just">
              <a:lnSpc>
                <a:spcPct val="140011"/>
              </a:lnSpc>
              <a:spcBef>
                <a:spcPts val="0"/>
              </a:spcBef>
              <a:spcAft>
                <a:spcPts val="0"/>
              </a:spcAft>
              <a:buNone/>
            </a:pPr>
            <a:r>
              <a:rPr b="0" i="0" lang="en-US" sz="3399" u="none" cap="none" strike="noStrike">
                <a:solidFill>
                  <a:srgbClr val="000000"/>
                </a:solidFill>
                <a:latin typeface="Arial"/>
                <a:ea typeface="Arial"/>
                <a:cs typeface="Arial"/>
                <a:sym typeface="Arial"/>
              </a:rPr>
              <a:t>a. 2        b. 3           c. 4            d.5 </a:t>
            </a:r>
            <a:endParaRPr/>
          </a:p>
          <a:p>
            <a:pPr indent="0" lvl="0" marL="0" marR="0" rtl="0" algn="just">
              <a:lnSpc>
                <a:spcPct val="140011"/>
              </a:lnSpc>
              <a:spcBef>
                <a:spcPts val="0"/>
              </a:spcBef>
              <a:spcAft>
                <a:spcPts val="0"/>
              </a:spcAft>
              <a:buNone/>
            </a:pPr>
            <a:r>
              <a:rPr b="0" i="0" lang="en-US" sz="3399" u="none" cap="none" strike="noStrike">
                <a:solidFill>
                  <a:srgbClr val="000000"/>
                </a:solidFill>
                <a:latin typeface="Arial"/>
                <a:ea typeface="Arial"/>
                <a:cs typeface="Arial"/>
                <a:sym typeface="Arial"/>
              </a:rPr>
              <a:t>4. Decision </a:t>
            </a:r>
            <a:endParaRPr/>
          </a:p>
          <a:p>
            <a:pPr indent="0" lvl="0" marL="0" marR="0" rtl="0" algn="just">
              <a:lnSpc>
                <a:spcPct val="140011"/>
              </a:lnSpc>
              <a:spcBef>
                <a:spcPts val="0"/>
              </a:spcBef>
              <a:spcAft>
                <a:spcPts val="0"/>
              </a:spcAft>
              <a:buNone/>
            </a:pPr>
            <a:r>
              <a:rPr b="0" i="0" lang="en-US" sz="3399" u="none" cap="none" strike="noStrike">
                <a:solidFill>
                  <a:srgbClr val="000000"/>
                </a:solidFill>
                <a:latin typeface="Arial"/>
                <a:ea typeface="Arial"/>
                <a:cs typeface="Arial"/>
                <a:sym typeface="Arial"/>
              </a:rPr>
              <a:t>a. 2        b. 3           c. 4            d.5</a:t>
            </a:r>
            <a:endParaRPr/>
          </a:p>
          <a:p>
            <a:pPr indent="0" lvl="0" marL="0" marR="0" rtl="0" algn="just">
              <a:lnSpc>
                <a:spcPct val="140011"/>
              </a:lnSpc>
              <a:spcBef>
                <a:spcPts val="0"/>
              </a:spcBef>
              <a:spcAft>
                <a:spcPts val="0"/>
              </a:spcAft>
              <a:buNone/>
            </a:pPr>
            <a:r>
              <a:rPr b="0" i="0" lang="en-US" sz="3399" u="none" cap="none" strike="noStrike">
                <a:solidFill>
                  <a:srgbClr val="000000"/>
                </a:solidFill>
                <a:latin typeface="Arial"/>
                <a:ea typeface="Arial"/>
                <a:cs typeface="Arial"/>
                <a:sym typeface="Arial"/>
              </a:rPr>
              <a:t>5. Photography </a:t>
            </a:r>
            <a:endParaRPr/>
          </a:p>
          <a:p>
            <a:pPr indent="0" lvl="0" marL="0" marR="0" rtl="0" algn="just">
              <a:lnSpc>
                <a:spcPct val="140011"/>
              </a:lnSpc>
              <a:spcBef>
                <a:spcPts val="0"/>
              </a:spcBef>
              <a:spcAft>
                <a:spcPts val="0"/>
              </a:spcAft>
              <a:buNone/>
            </a:pPr>
            <a:r>
              <a:rPr b="0" i="0" lang="en-US" sz="3399" u="none" cap="none" strike="noStrike">
                <a:solidFill>
                  <a:srgbClr val="000000"/>
                </a:solidFill>
                <a:latin typeface="Arial"/>
                <a:ea typeface="Arial"/>
                <a:cs typeface="Arial"/>
                <a:sym typeface="Arial"/>
              </a:rPr>
              <a:t>a. 2        b. 3           c. 4            d.5</a:t>
            </a:r>
            <a:endParaRPr/>
          </a:p>
          <a:p>
            <a:pPr indent="0" lvl="0" marL="0" marR="0" rtl="0" algn="just">
              <a:lnSpc>
                <a:spcPct val="49396"/>
              </a:lnSpc>
              <a:spcBef>
                <a:spcPts val="0"/>
              </a:spcBef>
              <a:spcAft>
                <a:spcPts val="0"/>
              </a:spcAft>
              <a:buNone/>
            </a:pPr>
            <a:r>
              <a:t/>
            </a:r>
            <a:endParaRPr b="0" i="0" sz="3399" u="none" cap="none" strike="noStrike">
              <a:solidFill>
                <a:srgbClr val="000000"/>
              </a:solidFill>
              <a:latin typeface="Arial"/>
              <a:ea typeface="Arial"/>
              <a:cs typeface="Arial"/>
              <a:sym typeface="Arial"/>
            </a:endParaRPr>
          </a:p>
        </p:txBody>
      </p:sp>
      <p:grpSp>
        <p:nvGrpSpPr>
          <p:cNvPr id="145" name="Google Shape;145;p5"/>
          <p:cNvGrpSpPr/>
          <p:nvPr/>
        </p:nvGrpSpPr>
        <p:grpSpPr>
          <a:xfrm>
            <a:off x="9567197" y="2885299"/>
            <a:ext cx="7692103" cy="6967581"/>
            <a:chOff x="0" y="0"/>
            <a:chExt cx="1756102" cy="1590694"/>
          </a:xfrm>
        </p:grpSpPr>
        <p:sp>
          <p:nvSpPr>
            <p:cNvPr id="146" name="Google Shape;146;p5"/>
            <p:cNvSpPr/>
            <p:nvPr/>
          </p:nvSpPr>
          <p:spPr>
            <a:xfrm>
              <a:off x="0" y="0"/>
              <a:ext cx="1756102" cy="1590694"/>
            </a:xfrm>
            <a:custGeom>
              <a:rect b="b" l="l" r="r" t="t"/>
              <a:pathLst>
                <a:path extrusionOk="0" h="1590694" w="1756102">
                  <a:moveTo>
                    <a:pt x="51330" y="0"/>
                  </a:moveTo>
                  <a:lnTo>
                    <a:pt x="1704772" y="0"/>
                  </a:lnTo>
                  <a:cubicBezTo>
                    <a:pt x="1718385" y="0"/>
                    <a:pt x="1731441" y="5408"/>
                    <a:pt x="1741068" y="15034"/>
                  </a:cubicBezTo>
                  <a:cubicBezTo>
                    <a:pt x="1750694" y="24661"/>
                    <a:pt x="1756102" y="37717"/>
                    <a:pt x="1756102" y="51330"/>
                  </a:cubicBezTo>
                  <a:lnTo>
                    <a:pt x="1756102" y="1539364"/>
                  </a:lnTo>
                  <a:cubicBezTo>
                    <a:pt x="1756102" y="1552977"/>
                    <a:pt x="1750694" y="1566034"/>
                    <a:pt x="1741068" y="1575660"/>
                  </a:cubicBezTo>
                  <a:cubicBezTo>
                    <a:pt x="1731441" y="1585286"/>
                    <a:pt x="1718385" y="1590694"/>
                    <a:pt x="1704772" y="1590694"/>
                  </a:cubicBezTo>
                  <a:lnTo>
                    <a:pt x="51330" y="1590694"/>
                  </a:lnTo>
                  <a:cubicBezTo>
                    <a:pt x="37717" y="1590694"/>
                    <a:pt x="24661" y="1585286"/>
                    <a:pt x="15034" y="1575660"/>
                  </a:cubicBezTo>
                  <a:cubicBezTo>
                    <a:pt x="5408" y="1566034"/>
                    <a:pt x="0" y="1552977"/>
                    <a:pt x="0" y="1539364"/>
                  </a:cubicBezTo>
                  <a:lnTo>
                    <a:pt x="0" y="51330"/>
                  </a:lnTo>
                  <a:cubicBezTo>
                    <a:pt x="0" y="37717"/>
                    <a:pt x="5408" y="24661"/>
                    <a:pt x="15034" y="15034"/>
                  </a:cubicBezTo>
                  <a:cubicBezTo>
                    <a:pt x="24661" y="5408"/>
                    <a:pt x="37717" y="0"/>
                    <a:pt x="51330" y="0"/>
                  </a:cubicBezTo>
                  <a:close/>
                </a:path>
              </a:pathLst>
            </a:custGeom>
            <a:solidFill>
              <a:srgbClr val="FFFFFF"/>
            </a:solidFill>
            <a:ln cap="rnd"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5"/>
            <p:cNvSpPr txBox="1"/>
            <p:nvPr/>
          </p:nvSpPr>
          <p:spPr>
            <a:xfrm>
              <a:off x="0" y="0"/>
              <a:ext cx="1756102" cy="1590694"/>
            </a:xfrm>
            <a:prstGeom prst="rect">
              <a:avLst/>
            </a:prstGeom>
            <a:noFill/>
            <a:ln>
              <a:noFill/>
            </a:ln>
          </p:spPr>
          <p:txBody>
            <a:bodyPr anchorCtr="0" anchor="ctr" bIns="50800" lIns="50800" spcFirstLastPara="1" rIns="50800" wrap="square" tIns="50800">
              <a:noAutofit/>
            </a:bodyPr>
            <a:lstStyle/>
            <a:p>
              <a:pPr indent="0" lvl="0" marL="0" marR="0" rtl="0" algn="ctr">
                <a:lnSpc>
                  <a:spcPct val="158388"/>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48" name="Google Shape;148;p5"/>
          <p:cNvSpPr txBox="1"/>
          <p:nvPr/>
        </p:nvSpPr>
        <p:spPr>
          <a:xfrm>
            <a:off x="9868562" y="3226475"/>
            <a:ext cx="7089373" cy="6218555"/>
          </a:xfrm>
          <a:prstGeom prst="rect">
            <a:avLst/>
          </a:prstGeom>
          <a:noFill/>
          <a:ln>
            <a:noFill/>
          </a:ln>
        </p:spPr>
        <p:txBody>
          <a:bodyPr anchorCtr="0" anchor="t" bIns="0" lIns="0" spcFirstLastPara="1" rIns="0" wrap="square" tIns="0">
            <a:spAutoFit/>
          </a:bodyPr>
          <a:lstStyle/>
          <a:p>
            <a:pPr indent="0" lvl="0" marL="0" marR="0" rtl="0" algn="just">
              <a:lnSpc>
                <a:spcPct val="140011"/>
              </a:lnSpc>
              <a:spcBef>
                <a:spcPts val="0"/>
              </a:spcBef>
              <a:spcAft>
                <a:spcPts val="0"/>
              </a:spcAft>
              <a:buNone/>
            </a:pPr>
            <a:r>
              <a:rPr b="0" i="0" lang="en-US" sz="3399" u="none" cap="none" strike="noStrike">
                <a:solidFill>
                  <a:srgbClr val="000000"/>
                </a:solidFill>
                <a:latin typeface="Arial"/>
                <a:ea typeface="Arial"/>
                <a:cs typeface="Arial"/>
                <a:sym typeface="Arial"/>
              </a:rPr>
              <a:t>6. Butterfly </a:t>
            </a:r>
            <a:endParaRPr/>
          </a:p>
          <a:p>
            <a:pPr indent="0" lvl="0" marL="0" marR="0" rtl="0" algn="just">
              <a:lnSpc>
                <a:spcPct val="140011"/>
              </a:lnSpc>
              <a:spcBef>
                <a:spcPts val="0"/>
              </a:spcBef>
              <a:spcAft>
                <a:spcPts val="0"/>
              </a:spcAft>
              <a:buNone/>
            </a:pPr>
            <a:r>
              <a:rPr b="0" i="0" lang="en-US" sz="3399" u="none" cap="none" strike="noStrike">
                <a:solidFill>
                  <a:srgbClr val="000000"/>
                </a:solidFill>
                <a:latin typeface="Arial"/>
                <a:ea typeface="Arial"/>
                <a:cs typeface="Arial"/>
                <a:sym typeface="Arial"/>
              </a:rPr>
              <a:t>a. 2          b. 3           c. 4          d.5</a:t>
            </a:r>
            <a:endParaRPr/>
          </a:p>
          <a:p>
            <a:pPr indent="0" lvl="0" marL="0" marR="0" rtl="0" algn="just">
              <a:lnSpc>
                <a:spcPct val="140011"/>
              </a:lnSpc>
              <a:spcBef>
                <a:spcPts val="0"/>
              </a:spcBef>
              <a:spcAft>
                <a:spcPts val="0"/>
              </a:spcAft>
              <a:buNone/>
            </a:pPr>
            <a:r>
              <a:rPr b="0" i="0" lang="en-US" sz="3399" u="none" cap="none" strike="noStrike">
                <a:solidFill>
                  <a:srgbClr val="000000"/>
                </a:solidFill>
                <a:latin typeface="Arial"/>
                <a:ea typeface="Arial"/>
                <a:cs typeface="Arial"/>
                <a:sym typeface="Arial"/>
              </a:rPr>
              <a:t>7. Unnecessary</a:t>
            </a:r>
            <a:endParaRPr/>
          </a:p>
          <a:p>
            <a:pPr indent="0" lvl="0" marL="0" marR="0" rtl="0" algn="just">
              <a:lnSpc>
                <a:spcPct val="140011"/>
              </a:lnSpc>
              <a:spcBef>
                <a:spcPts val="0"/>
              </a:spcBef>
              <a:spcAft>
                <a:spcPts val="0"/>
              </a:spcAft>
              <a:buNone/>
            </a:pPr>
            <a:r>
              <a:rPr b="0" i="0" lang="en-US" sz="3399" u="none" cap="none" strike="noStrike">
                <a:solidFill>
                  <a:srgbClr val="000000"/>
                </a:solidFill>
                <a:latin typeface="Arial"/>
                <a:ea typeface="Arial"/>
                <a:cs typeface="Arial"/>
                <a:sym typeface="Arial"/>
              </a:rPr>
              <a:t>a. 2          b. 3           c. 4          d.5</a:t>
            </a:r>
            <a:endParaRPr/>
          </a:p>
          <a:p>
            <a:pPr indent="0" lvl="0" marL="0" marR="0" rtl="0" algn="just">
              <a:lnSpc>
                <a:spcPct val="140011"/>
              </a:lnSpc>
              <a:spcBef>
                <a:spcPts val="0"/>
              </a:spcBef>
              <a:spcAft>
                <a:spcPts val="0"/>
              </a:spcAft>
              <a:buNone/>
            </a:pPr>
            <a:r>
              <a:rPr b="0" i="0" lang="en-US" sz="3399" u="none" cap="none" strike="noStrike">
                <a:solidFill>
                  <a:srgbClr val="000000"/>
                </a:solidFill>
                <a:latin typeface="Arial"/>
                <a:ea typeface="Arial"/>
                <a:cs typeface="Arial"/>
                <a:sym typeface="Arial"/>
              </a:rPr>
              <a:t>8. Chocolate </a:t>
            </a:r>
            <a:endParaRPr/>
          </a:p>
          <a:p>
            <a:pPr indent="0" lvl="0" marL="0" marR="0" rtl="0" algn="just">
              <a:lnSpc>
                <a:spcPct val="140011"/>
              </a:lnSpc>
              <a:spcBef>
                <a:spcPts val="0"/>
              </a:spcBef>
              <a:spcAft>
                <a:spcPts val="0"/>
              </a:spcAft>
              <a:buNone/>
            </a:pPr>
            <a:r>
              <a:rPr b="0" i="0" lang="en-US" sz="3399" u="none" cap="none" strike="noStrike">
                <a:solidFill>
                  <a:srgbClr val="000000"/>
                </a:solidFill>
                <a:latin typeface="Arial"/>
                <a:ea typeface="Arial"/>
                <a:cs typeface="Arial"/>
                <a:sym typeface="Arial"/>
              </a:rPr>
              <a:t>a. 2          b. 3           c. 4          d.5</a:t>
            </a:r>
            <a:endParaRPr/>
          </a:p>
          <a:p>
            <a:pPr indent="0" lvl="0" marL="0" marR="0" rtl="0" algn="just">
              <a:lnSpc>
                <a:spcPct val="140011"/>
              </a:lnSpc>
              <a:spcBef>
                <a:spcPts val="0"/>
              </a:spcBef>
              <a:spcAft>
                <a:spcPts val="0"/>
              </a:spcAft>
              <a:buNone/>
            </a:pPr>
            <a:r>
              <a:rPr b="0" i="0" lang="en-US" sz="3399" u="none" cap="none" strike="noStrike">
                <a:solidFill>
                  <a:srgbClr val="000000"/>
                </a:solidFill>
                <a:latin typeface="Arial"/>
                <a:ea typeface="Arial"/>
                <a:cs typeface="Arial"/>
                <a:sym typeface="Arial"/>
              </a:rPr>
              <a:t>9. Recommendation </a:t>
            </a:r>
            <a:endParaRPr/>
          </a:p>
          <a:p>
            <a:pPr indent="0" lvl="0" marL="0" marR="0" rtl="0" algn="just">
              <a:lnSpc>
                <a:spcPct val="140011"/>
              </a:lnSpc>
              <a:spcBef>
                <a:spcPts val="0"/>
              </a:spcBef>
              <a:spcAft>
                <a:spcPts val="0"/>
              </a:spcAft>
              <a:buNone/>
            </a:pPr>
            <a:r>
              <a:rPr b="0" i="0" lang="en-US" sz="3399" u="none" cap="none" strike="noStrike">
                <a:solidFill>
                  <a:srgbClr val="000000"/>
                </a:solidFill>
                <a:latin typeface="Arial"/>
                <a:ea typeface="Arial"/>
                <a:cs typeface="Arial"/>
                <a:sym typeface="Arial"/>
              </a:rPr>
              <a:t>a. 2          b. 3           c. 4          d.5</a:t>
            </a:r>
            <a:endParaRPr/>
          </a:p>
          <a:p>
            <a:pPr indent="0" lvl="0" marL="0" marR="0" rtl="0" algn="just">
              <a:lnSpc>
                <a:spcPct val="140011"/>
              </a:lnSpc>
              <a:spcBef>
                <a:spcPts val="0"/>
              </a:spcBef>
              <a:spcAft>
                <a:spcPts val="0"/>
              </a:spcAft>
              <a:buNone/>
            </a:pPr>
            <a:r>
              <a:rPr b="0" i="0" lang="en-US" sz="3399" u="none" cap="none" strike="noStrike">
                <a:solidFill>
                  <a:srgbClr val="000000"/>
                </a:solidFill>
                <a:latin typeface="Arial"/>
                <a:ea typeface="Arial"/>
                <a:cs typeface="Arial"/>
                <a:sym typeface="Arial"/>
              </a:rPr>
              <a:t>10. Caramel </a:t>
            </a:r>
            <a:endParaRPr/>
          </a:p>
          <a:p>
            <a:pPr indent="0" lvl="0" marL="0" marR="0" rtl="0" algn="just">
              <a:lnSpc>
                <a:spcPct val="140011"/>
              </a:lnSpc>
              <a:spcBef>
                <a:spcPts val="0"/>
              </a:spcBef>
              <a:spcAft>
                <a:spcPts val="0"/>
              </a:spcAft>
              <a:buNone/>
            </a:pPr>
            <a:r>
              <a:rPr b="0" i="0" lang="en-US" sz="3399" u="none" cap="none" strike="noStrike">
                <a:solidFill>
                  <a:srgbClr val="000000"/>
                </a:solidFill>
                <a:latin typeface="Arial"/>
                <a:ea typeface="Arial"/>
                <a:cs typeface="Arial"/>
                <a:sym typeface="Arial"/>
              </a:rPr>
              <a:t>a. 2          b. 3           c. 4          d.5</a:t>
            </a:r>
            <a:endParaRPr/>
          </a:p>
          <a:p>
            <a:pPr indent="0" lvl="0" marL="0" marR="0" rtl="0" algn="l">
              <a:lnSpc>
                <a:spcPct val="49396"/>
              </a:lnSpc>
              <a:spcBef>
                <a:spcPts val="0"/>
              </a:spcBef>
              <a:spcAft>
                <a:spcPts val="0"/>
              </a:spcAft>
              <a:buNone/>
            </a:pPr>
            <a:r>
              <a:t/>
            </a:r>
            <a:endParaRPr b="0" i="0" sz="3399"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6"/>
          <p:cNvSpPr/>
          <p:nvPr/>
        </p:nvSpPr>
        <p:spPr>
          <a:xfrm>
            <a:off x="0" y="0"/>
            <a:ext cx="18288000" cy="102870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0" l="0" r="0" t="0"/>
            </a:stretch>
          </a:blipFill>
          <a:ln>
            <a:noFill/>
          </a:ln>
        </p:spPr>
      </p:sp>
      <p:grpSp>
        <p:nvGrpSpPr>
          <p:cNvPr id="154" name="Google Shape;154;p6"/>
          <p:cNvGrpSpPr/>
          <p:nvPr/>
        </p:nvGrpSpPr>
        <p:grpSpPr>
          <a:xfrm>
            <a:off x="9747836" y="3088232"/>
            <a:ext cx="8123357" cy="6703452"/>
            <a:chOff x="0" y="0"/>
            <a:chExt cx="1854557" cy="1530394"/>
          </a:xfrm>
        </p:grpSpPr>
        <p:sp>
          <p:nvSpPr>
            <p:cNvPr id="155" name="Google Shape;155;p6"/>
            <p:cNvSpPr/>
            <p:nvPr/>
          </p:nvSpPr>
          <p:spPr>
            <a:xfrm>
              <a:off x="0" y="0"/>
              <a:ext cx="1854557" cy="1530394"/>
            </a:xfrm>
            <a:custGeom>
              <a:rect b="b" l="l" r="r" t="t"/>
              <a:pathLst>
                <a:path extrusionOk="0" h="1530394" w="1854557">
                  <a:moveTo>
                    <a:pt x="48605" y="0"/>
                  </a:moveTo>
                  <a:lnTo>
                    <a:pt x="1805952" y="0"/>
                  </a:lnTo>
                  <a:cubicBezTo>
                    <a:pt x="1832796" y="0"/>
                    <a:pt x="1854557" y="21761"/>
                    <a:pt x="1854557" y="48605"/>
                  </a:cubicBezTo>
                  <a:lnTo>
                    <a:pt x="1854557" y="1481788"/>
                  </a:lnTo>
                  <a:cubicBezTo>
                    <a:pt x="1854557" y="1508632"/>
                    <a:pt x="1832796" y="1530394"/>
                    <a:pt x="1805952" y="1530394"/>
                  </a:cubicBezTo>
                  <a:lnTo>
                    <a:pt x="48605" y="1530394"/>
                  </a:lnTo>
                  <a:cubicBezTo>
                    <a:pt x="21761" y="1530394"/>
                    <a:pt x="0" y="1508632"/>
                    <a:pt x="0" y="1481788"/>
                  </a:cubicBezTo>
                  <a:lnTo>
                    <a:pt x="0" y="48605"/>
                  </a:lnTo>
                  <a:cubicBezTo>
                    <a:pt x="0" y="21761"/>
                    <a:pt x="21761" y="0"/>
                    <a:pt x="48605" y="0"/>
                  </a:cubicBezTo>
                  <a:close/>
                </a:path>
              </a:pathLst>
            </a:custGeom>
            <a:solidFill>
              <a:srgbClr val="FFFFFF"/>
            </a:solidFill>
            <a:ln cap="rnd"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6"/>
            <p:cNvSpPr txBox="1"/>
            <p:nvPr/>
          </p:nvSpPr>
          <p:spPr>
            <a:xfrm>
              <a:off x="0" y="0"/>
              <a:ext cx="1854557" cy="1530394"/>
            </a:xfrm>
            <a:prstGeom prst="rect">
              <a:avLst/>
            </a:prstGeom>
            <a:noFill/>
            <a:ln>
              <a:noFill/>
            </a:ln>
          </p:spPr>
          <p:txBody>
            <a:bodyPr anchorCtr="0" anchor="ctr" bIns="50800" lIns="50800" spcFirstLastPara="1" rIns="50800" wrap="square" tIns="50800">
              <a:noAutofit/>
            </a:bodyPr>
            <a:lstStyle/>
            <a:p>
              <a:pPr indent="0" lvl="0" marL="0" marR="0" rtl="0" algn="ctr">
                <a:lnSpc>
                  <a:spcPct val="158388"/>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57" name="Google Shape;157;p6"/>
          <p:cNvGrpSpPr/>
          <p:nvPr/>
        </p:nvGrpSpPr>
        <p:grpSpPr>
          <a:xfrm>
            <a:off x="799690" y="3088232"/>
            <a:ext cx="8512014" cy="6703452"/>
            <a:chOff x="0" y="0"/>
            <a:chExt cx="1943287" cy="1530394"/>
          </a:xfrm>
        </p:grpSpPr>
        <p:sp>
          <p:nvSpPr>
            <p:cNvPr id="158" name="Google Shape;158;p6"/>
            <p:cNvSpPr/>
            <p:nvPr/>
          </p:nvSpPr>
          <p:spPr>
            <a:xfrm>
              <a:off x="0" y="0"/>
              <a:ext cx="1943287" cy="1530394"/>
            </a:xfrm>
            <a:custGeom>
              <a:rect b="b" l="l" r="r" t="t"/>
              <a:pathLst>
                <a:path extrusionOk="0" h="1530394" w="1943287">
                  <a:moveTo>
                    <a:pt x="46386" y="0"/>
                  </a:moveTo>
                  <a:lnTo>
                    <a:pt x="1896901" y="0"/>
                  </a:lnTo>
                  <a:cubicBezTo>
                    <a:pt x="1922519" y="0"/>
                    <a:pt x="1943287" y="20768"/>
                    <a:pt x="1943287" y="46386"/>
                  </a:cubicBezTo>
                  <a:lnTo>
                    <a:pt x="1943287" y="1484008"/>
                  </a:lnTo>
                  <a:cubicBezTo>
                    <a:pt x="1943287" y="1496310"/>
                    <a:pt x="1938400" y="1508108"/>
                    <a:pt x="1929701" y="1516808"/>
                  </a:cubicBezTo>
                  <a:cubicBezTo>
                    <a:pt x="1921002" y="1525506"/>
                    <a:pt x="1909204" y="1530394"/>
                    <a:pt x="1896901" y="1530394"/>
                  </a:cubicBezTo>
                  <a:lnTo>
                    <a:pt x="46386" y="1530394"/>
                  </a:lnTo>
                  <a:cubicBezTo>
                    <a:pt x="20768" y="1530394"/>
                    <a:pt x="0" y="1509626"/>
                    <a:pt x="0" y="1484008"/>
                  </a:cubicBezTo>
                  <a:lnTo>
                    <a:pt x="0" y="46386"/>
                  </a:lnTo>
                  <a:cubicBezTo>
                    <a:pt x="0" y="20768"/>
                    <a:pt x="20768" y="0"/>
                    <a:pt x="46386" y="0"/>
                  </a:cubicBezTo>
                  <a:close/>
                </a:path>
              </a:pathLst>
            </a:custGeom>
            <a:solidFill>
              <a:srgbClr val="FFFFFF"/>
            </a:solidFill>
            <a:ln cap="rnd"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6"/>
            <p:cNvSpPr txBox="1"/>
            <p:nvPr/>
          </p:nvSpPr>
          <p:spPr>
            <a:xfrm>
              <a:off x="0" y="0"/>
              <a:ext cx="1943287" cy="1530394"/>
            </a:xfrm>
            <a:prstGeom prst="rect">
              <a:avLst/>
            </a:prstGeom>
            <a:noFill/>
            <a:ln>
              <a:noFill/>
            </a:ln>
          </p:spPr>
          <p:txBody>
            <a:bodyPr anchorCtr="0" anchor="ctr" bIns="50800" lIns="50800" spcFirstLastPara="1" rIns="50800" wrap="square" tIns="50800">
              <a:noAutofit/>
            </a:bodyPr>
            <a:lstStyle/>
            <a:p>
              <a:pPr indent="0" lvl="0" marL="0" marR="0" rtl="0" algn="ctr">
                <a:lnSpc>
                  <a:spcPct val="158388"/>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60" name="Google Shape;160;p6"/>
          <p:cNvSpPr/>
          <p:nvPr/>
        </p:nvSpPr>
        <p:spPr>
          <a:xfrm>
            <a:off x="14404916" y="-624967"/>
            <a:ext cx="3883084" cy="3713199"/>
          </a:xfrm>
          <a:custGeom>
            <a:rect b="b" l="l" r="r" t="t"/>
            <a:pathLst>
              <a:path extrusionOk="0" h="3713199" w="3883084">
                <a:moveTo>
                  <a:pt x="0" y="0"/>
                </a:moveTo>
                <a:lnTo>
                  <a:pt x="3883084" y="0"/>
                </a:lnTo>
                <a:lnTo>
                  <a:pt x="3883084" y="3713199"/>
                </a:lnTo>
                <a:lnTo>
                  <a:pt x="0" y="3713199"/>
                </a:lnTo>
                <a:lnTo>
                  <a:pt x="0" y="0"/>
                </a:lnTo>
                <a:close/>
              </a:path>
            </a:pathLst>
          </a:custGeom>
          <a:blipFill rotWithShape="1">
            <a:blip r:embed="rId4">
              <a:alphaModFix/>
            </a:blip>
            <a:stretch>
              <a:fillRect b="0" l="0" r="0" t="0"/>
            </a:stretch>
          </a:blipFill>
          <a:ln>
            <a:noFill/>
          </a:ln>
        </p:spPr>
      </p:sp>
      <p:sp>
        <p:nvSpPr>
          <p:cNvPr id="161" name="Google Shape;161;p6"/>
          <p:cNvSpPr txBox="1"/>
          <p:nvPr/>
        </p:nvSpPr>
        <p:spPr>
          <a:xfrm>
            <a:off x="1028700" y="185589"/>
            <a:ext cx="9430052" cy="1686222"/>
          </a:xfrm>
          <a:prstGeom prst="rect">
            <a:avLst/>
          </a:prstGeom>
          <a:noFill/>
          <a:ln>
            <a:noFill/>
          </a:ln>
        </p:spPr>
        <p:txBody>
          <a:bodyPr anchorCtr="0" anchor="t" bIns="0" lIns="0" spcFirstLastPara="1" rIns="0" wrap="square" tIns="0">
            <a:spAutoFit/>
          </a:bodyPr>
          <a:lstStyle/>
          <a:p>
            <a:pPr indent="0" lvl="0" marL="0" marR="0" rtl="0" algn="l">
              <a:lnSpc>
                <a:spcPct val="120008"/>
              </a:lnSpc>
              <a:spcBef>
                <a:spcPts val="0"/>
              </a:spcBef>
              <a:spcAft>
                <a:spcPts val="0"/>
              </a:spcAft>
              <a:buNone/>
            </a:pPr>
            <a:r>
              <a:rPr b="0" i="0" lang="en-US" sz="11125" u="none" cap="none" strike="noStrike">
                <a:solidFill>
                  <a:srgbClr val="E3613D"/>
                </a:solidFill>
                <a:latin typeface="Arial"/>
                <a:ea typeface="Arial"/>
                <a:cs typeface="Arial"/>
                <a:sym typeface="Arial"/>
              </a:rPr>
              <a:t>Answers</a:t>
            </a:r>
            <a:endParaRPr/>
          </a:p>
        </p:txBody>
      </p:sp>
      <p:sp>
        <p:nvSpPr>
          <p:cNvPr id="162" name="Google Shape;162;p6"/>
          <p:cNvSpPr txBox="1"/>
          <p:nvPr/>
        </p:nvSpPr>
        <p:spPr>
          <a:xfrm>
            <a:off x="1045086" y="3325559"/>
            <a:ext cx="7785898" cy="6356985"/>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3600" u="none" cap="none" strike="noStrike">
                <a:solidFill>
                  <a:srgbClr val="000000"/>
                </a:solidFill>
                <a:latin typeface="Arial"/>
                <a:ea typeface="Arial"/>
                <a:cs typeface="Arial"/>
                <a:sym typeface="Arial"/>
              </a:rPr>
              <a:t>1. Celebrate - Ce-le-brate (3 syllables)</a:t>
            </a:r>
            <a:endParaRPr/>
          </a:p>
          <a:p>
            <a:pPr indent="0" lvl="0" marL="0" marR="0" rtl="0" algn="l">
              <a:lnSpc>
                <a:spcPct val="140000"/>
              </a:lnSpc>
              <a:spcBef>
                <a:spcPts val="0"/>
              </a:spcBef>
              <a:spcAft>
                <a:spcPts val="0"/>
              </a:spcAft>
              <a:buNone/>
            </a:pPr>
            <a:r>
              <a:rPr b="0" i="0" lang="en-US" sz="3600" u="none" cap="none" strike="noStrike">
                <a:solidFill>
                  <a:srgbClr val="000000"/>
                </a:solidFill>
                <a:latin typeface="Arial"/>
                <a:ea typeface="Arial"/>
                <a:cs typeface="Arial"/>
                <a:sym typeface="Arial"/>
              </a:rPr>
              <a:t>2. Vacation - Va-ca-tion (3 syllables)</a:t>
            </a:r>
            <a:endParaRPr/>
          </a:p>
          <a:p>
            <a:pPr indent="0" lvl="0" marL="0" marR="0" rtl="0" algn="l">
              <a:lnSpc>
                <a:spcPct val="140000"/>
              </a:lnSpc>
              <a:spcBef>
                <a:spcPts val="0"/>
              </a:spcBef>
              <a:spcAft>
                <a:spcPts val="0"/>
              </a:spcAft>
              <a:buNone/>
            </a:pPr>
            <a:r>
              <a:rPr b="0" i="0" lang="en-US" sz="3600" u="none" cap="none" strike="noStrike">
                <a:solidFill>
                  <a:srgbClr val="000000"/>
                </a:solidFill>
                <a:latin typeface="Arial"/>
                <a:ea typeface="Arial"/>
                <a:cs typeface="Arial"/>
                <a:sym typeface="Arial"/>
              </a:rPr>
              <a:t>3. Conversation - Con-ver-sa-tion (4 syllables)</a:t>
            </a:r>
            <a:endParaRPr/>
          </a:p>
          <a:p>
            <a:pPr indent="0" lvl="0" marL="0" marR="0" rtl="0" algn="l">
              <a:lnSpc>
                <a:spcPct val="140000"/>
              </a:lnSpc>
              <a:spcBef>
                <a:spcPts val="0"/>
              </a:spcBef>
              <a:spcAft>
                <a:spcPts val="0"/>
              </a:spcAft>
              <a:buNone/>
            </a:pPr>
            <a:r>
              <a:rPr b="0" i="0" lang="en-US" sz="3600" u="none" cap="none" strike="noStrike">
                <a:solidFill>
                  <a:srgbClr val="000000"/>
                </a:solidFill>
                <a:latin typeface="Arial"/>
                <a:ea typeface="Arial"/>
                <a:cs typeface="Arial"/>
                <a:sym typeface="Arial"/>
              </a:rPr>
              <a:t>4. Decision - De-ci-sion (3 syllables)</a:t>
            </a:r>
            <a:endParaRPr/>
          </a:p>
          <a:p>
            <a:pPr indent="0" lvl="0" marL="0" marR="0" rtl="0" algn="l">
              <a:lnSpc>
                <a:spcPct val="140000"/>
              </a:lnSpc>
              <a:spcBef>
                <a:spcPts val="0"/>
              </a:spcBef>
              <a:spcAft>
                <a:spcPts val="0"/>
              </a:spcAft>
              <a:buNone/>
            </a:pPr>
            <a:r>
              <a:rPr b="0" i="0" lang="en-US" sz="3600" u="none" cap="none" strike="noStrike">
                <a:solidFill>
                  <a:srgbClr val="000000"/>
                </a:solidFill>
                <a:latin typeface="Arial"/>
                <a:ea typeface="Arial"/>
                <a:cs typeface="Arial"/>
                <a:sym typeface="Arial"/>
              </a:rPr>
              <a:t>5. Photography - Pho-tog-ra-phy (4 syllables)</a:t>
            </a:r>
            <a:endParaRPr/>
          </a:p>
        </p:txBody>
      </p:sp>
      <p:sp>
        <p:nvSpPr>
          <p:cNvPr id="163" name="Google Shape;163;p6"/>
          <p:cNvSpPr txBox="1"/>
          <p:nvPr/>
        </p:nvSpPr>
        <p:spPr>
          <a:xfrm>
            <a:off x="10051985" y="3291840"/>
            <a:ext cx="7515059" cy="6356985"/>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3600" u="none" cap="none" strike="noStrike">
                <a:solidFill>
                  <a:srgbClr val="000000"/>
                </a:solidFill>
                <a:latin typeface="Arial"/>
                <a:ea typeface="Arial"/>
                <a:cs typeface="Arial"/>
                <a:sym typeface="Arial"/>
              </a:rPr>
              <a:t>6. Butterfly - But-ter-fly (3 syllables)</a:t>
            </a:r>
            <a:endParaRPr/>
          </a:p>
          <a:p>
            <a:pPr indent="0" lvl="0" marL="0" marR="0" rtl="0" algn="l">
              <a:lnSpc>
                <a:spcPct val="140000"/>
              </a:lnSpc>
              <a:spcBef>
                <a:spcPts val="0"/>
              </a:spcBef>
              <a:spcAft>
                <a:spcPts val="0"/>
              </a:spcAft>
              <a:buNone/>
            </a:pPr>
            <a:r>
              <a:rPr b="0" i="0" lang="en-US" sz="3600" u="none" cap="none" strike="noStrike">
                <a:solidFill>
                  <a:srgbClr val="000000"/>
                </a:solidFill>
                <a:latin typeface="Arial"/>
                <a:ea typeface="Arial"/>
                <a:cs typeface="Arial"/>
                <a:sym typeface="Arial"/>
              </a:rPr>
              <a:t>7. Unnecessary - Un-ne-ces-sa-ry (5 syllables)</a:t>
            </a:r>
            <a:endParaRPr/>
          </a:p>
          <a:p>
            <a:pPr indent="0" lvl="0" marL="0" marR="0" rtl="0" algn="l">
              <a:lnSpc>
                <a:spcPct val="140000"/>
              </a:lnSpc>
              <a:spcBef>
                <a:spcPts val="0"/>
              </a:spcBef>
              <a:spcAft>
                <a:spcPts val="0"/>
              </a:spcAft>
              <a:buNone/>
            </a:pPr>
            <a:r>
              <a:rPr b="0" i="0" lang="en-US" sz="3600" u="none" cap="none" strike="noStrike">
                <a:solidFill>
                  <a:srgbClr val="000000"/>
                </a:solidFill>
                <a:latin typeface="Arial"/>
                <a:ea typeface="Arial"/>
                <a:cs typeface="Arial"/>
                <a:sym typeface="Arial"/>
              </a:rPr>
              <a:t>8. Chocolate - Cho-co-late (3 syllables)</a:t>
            </a:r>
            <a:endParaRPr/>
          </a:p>
          <a:p>
            <a:pPr indent="0" lvl="0" marL="0" marR="0" rtl="0" algn="l">
              <a:lnSpc>
                <a:spcPct val="140000"/>
              </a:lnSpc>
              <a:spcBef>
                <a:spcPts val="0"/>
              </a:spcBef>
              <a:spcAft>
                <a:spcPts val="0"/>
              </a:spcAft>
              <a:buNone/>
            </a:pPr>
            <a:r>
              <a:rPr b="0" i="0" lang="en-US" sz="3600" u="none" cap="none" strike="noStrike">
                <a:solidFill>
                  <a:srgbClr val="000000"/>
                </a:solidFill>
                <a:latin typeface="Arial"/>
                <a:ea typeface="Arial"/>
                <a:cs typeface="Arial"/>
                <a:sym typeface="Arial"/>
              </a:rPr>
              <a:t>9. Recommendation - Rec-om-mend-a-tion (5 syllables)</a:t>
            </a:r>
            <a:endParaRPr/>
          </a:p>
          <a:p>
            <a:pPr indent="0" lvl="0" marL="0" marR="0" rtl="0" algn="l">
              <a:lnSpc>
                <a:spcPct val="140000"/>
              </a:lnSpc>
              <a:spcBef>
                <a:spcPts val="0"/>
              </a:spcBef>
              <a:spcAft>
                <a:spcPts val="0"/>
              </a:spcAft>
              <a:buNone/>
            </a:pPr>
            <a:r>
              <a:rPr b="0" i="0" lang="en-US" sz="3600" u="none" cap="none" strike="noStrike">
                <a:solidFill>
                  <a:srgbClr val="000000"/>
                </a:solidFill>
                <a:latin typeface="Arial"/>
                <a:ea typeface="Arial"/>
                <a:cs typeface="Arial"/>
                <a:sym typeface="Arial"/>
              </a:rPr>
              <a:t>10. Caramel - Car-a-mel (3 syllables)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237CF"/>
        </a:solidFill>
      </p:bgPr>
    </p:bg>
    <p:spTree>
      <p:nvGrpSpPr>
        <p:cNvPr id="167" name="Shape 167"/>
        <p:cNvGrpSpPr/>
        <p:nvPr/>
      </p:nvGrpSpPr>
      <p:grpSpPr>
        <a:xfrm>
          <a:off x="0" y="0"/>
          <a:ext cx="0" cy="0"/>
          <a:chOff x="0" y="0"/>
          <a:chExt cx="0" cy="0"/>
        </a:xfrm>
      </p:grpSpPr>
      <p:grpSp>
        <p:nvGrpSpPr>
          <p:cNvPr id="168" name="Google Shape;168;p7"/>
          <p:cNvGrpSpPr/>
          <p:nvPr/>
        </p:nvGrpSpPr>
        <p:grpSpPr>
          <a:xfrm>
            <a:off x="1028700" y="638802"/>
            <a:ext cx="16230600" cy="8890619"/>
            <a:chOff x="0" y="-38100"/>
            <a:chExt cx="4070172" cy="2229514"/>
          </a:xfrm>
        </p:grpSpPr>
        <p:sp>
          <p:nvSpPr>
            <p:cNvPr id="169" name="Google Shape;169;p7"/>
            <p:cNvSpPr/>
            <p:nvPr/>
          </p:nvSpPr>
          <p:spPr>
            <a:xfrm>
              <a:off x="0" y="0"/>
              <a:ext cx="4070172" cy="2191414"/>
            </a:xfrm>
            <a:custGeom>
              <a:rect b="b" l="l" r="r" t="t"/>
              <a:pathLst>
                <a:path extrusionOk="0" h="2191414" w="4070172">
                  <a:moveTo>
                    <a:pt x="24327" y="0"/>
                  </a:moveTo>
                  <a:lnTo>
                    <a:pt x="4045845" y="0"/>
                  </a:lnTo>
                  <a:cubicBezTo>
                    <a:pt x="4059280" y="0"/>
                    <a:pt x="4070172" y="10891"/>
                    <a:pt x="4070172" y="24327"/>
                  </a:cubicBezTo>
                  <a:lnTo>
                    <a:pt x="4070172" y="2167087"/>
                  </a:lnTo>
                  <a:cubicBezTo>
                    <a:pt x="4070172" y="2180523"/>
                    <a:pt x="4059280" y="2191414"/>
                    <a:pt x="4045845" y="2191414"/>
                  </a:cubicBezTo>
                  <a:lnTo>
                    <a:pt x="24327" y="2191414"/>
                  </a:lnTo>
                  <a:cubicBezTo>
                    <a:pt x="10891" y="2191414"/>
                    <a:pt x="0" y="2180523"/>
                    <a:pt x="0" y="2167087"/>
                  </a:cubicBezTo>
                  <a:lnTo>
                    <a:pt x="0" y="24327"/>
                  </a:lnTo>
                  <a:cubicBezTo>
                    <a:pt x="0" y="10891"/>
                    <a:pt x="10891" y="0"/>
                    <a:pt x="24327" y="0"/>
                  </a:cubicBezTo>
                  <a:close/>
                </a:path>
              </a:pathLst>
            </a:custGeom>
            <a:solidFill>
              <a:srgbClr val="F9F5E7"/>
            </a:solidFill>
            <a:ln cap="rnd" cmpd="sng" w="38100">
              <a:solidFill>
                <a:srgbClr val="24303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7"/>
            <p:cNvSpPr txBox="1"/>
            <p:nvPr/>
          </p:nvSpPr>
          <p:spPr>
            <a:xfrm>
              <a:off x="0" y="-38100"/>
              <a:ext cx="4070172" cy="2229514"/>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71" name="Google Shape;171;p7"/>
          <p:cNvSpPr/>
          <p:nvPr/>
        </p:nvSpPr>
        <p:spPr>
          <a:xfrm>
            <a:off x="115303" y="205831"/>
            <a:ext cx="1826793" cy="2207605"/>
          </a:xfrm>
          <a:custGeom>
            <a:rect b="b" l="l" r="r" t="t"/>
            <a:pathLst>
              <a:path extrusionOk="0" h="2207605" w="1826793">
                <a:moveTo>
                  <a:pt x="0" y="0"/>
                </a:moveTo>
                <a:lnTo>
                  <a:pt x="1826794" y="0"/>
                </a:lnTo>
                <a:lnTo>
                  <a:pt x="1826794" y="2207605"/>
                </a:lnTo>
                <a:lnTo>
                  <a:pt x="0" y="2207605"/>
                </a:lnTo>
                <a:lnTo>
                  <a:pt x="0" y="0"/>
                </a:lnTo>
                <a:close/>
              </a:path>
            </a:pathLst>
          </a:custGeom>
          <a:blipFill rotWithShape="1">
            <a:blip r:embed="rId3">
              <a:alphaModFix/>
            </a:blip>
            <a:stretch>
              <a:fillRect b="0" l="0" r="0" t="0"/>
            </a:stretch>
          </a:blipFill>
          <a:ln>
            <a:noFill/>
          </a:ln>
        </p:spPr>
      </p:sp>
      <p:sp>
        <p:nvSpPr>
          <p:cNvPr id="172" name="Google Shape;172;p7"/>
          <p:cNvSpPr txBox="1"/>
          <p:nvPr/>
        </p:nvSpPr>
        <p:spPr>
          <a:xfrm>
            <a:off x="1778532" y="2346761"/>
            <a:ext cx="15292166" cy="666778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3600" u="none" cap="none" strike="noStrike">
                <a:solidFill>
                  <a:srgbClr val="243037"/>
                </a:solidFill>
                <a:latin typeface="Arial"/>
                <a:ea typeface="Arial"/>
                <a:cs typeface="Arial"/>
                <a:sym typeface="Arial"/>
              </a:rPr>
              <a:t>1. Meaning: Stress can change the meaning of a word. For example, "record" (RE-cord) is a noun, while "record" (re-CORD) is a verb.</a:t>
            </a:r>
            <a:endParaRPr/>
          </a:p>
          <a:p>
            <a:pPr indent="0" lvl="0" marL="0" marR="0" rtl="0" algn="ctr">
              <a:lnSpc>
                <a:spcPct val="140000"/>
              </a:lnSpc>
              <a:spcBef>
                <a:spcPts val="0"/>
              </a:spcBef>
              <a:spcAft>
                <a:spcPts val="0"/>
              </a:spcAft>
              <a:buNone/>
            </a:pPr>
            <a:r>
              <a:t/>
            </a:r>
            <a:endParaRPr b="0" i="0" sz="3600" u="none" cap="none" strike="noStrike">
              <a:solidFill>
                <a:srgbClr val="243037"/>
              </a:solidFill>
              <a:latin typeface="Arial"/>
              <a:ea typeface="Arial"/>
              <a:cs typeface="Arial"/>
              <a:sym typeface="Arial"/>
            </a:endParaRPr>
          </a:p>
          <a:p>
            <a:pPr indent="0" lvl="0" marL="0" marR="0" rtl="0" algn="ctr">
              <a:lnSpc>
                <a:spcPct val="140000"/>
              </a:lnSpc>
              <a:spcBef>
                <a:spcPts val="0"/>
              </a:spcBef>
              <a:spcAft>
                <a:spcPts val="0"/>
              </a:spcAft>
              <a:buNone/>
            </a:pPr>
            <a:r>
              <a:rPr b="0" i="0" lang="en-US" sz="3600" u="none" cap="none" strike="noStrike">
                <a:solidFill>
                  <a:srgbClr val="243037"/>
                </a:solidFill>
                <a:latin typeface="Arial"/>
                <a:ea typeface="Arial"/>
                <a:cs typeface="Arial"/>
                <a:sym typeface="Arial"/>
              </a:rPr>
              <a:t>2. Pronunciation: Stress affects the pronunciation of individual sounds within a word. Unstressed syllables often have reduced vowels or are pronounced more softly.</a:t>
            </a:r>
            <a:endParaRPr/>
          </a:p>
          <a:p>
            <a:pPr indent="0" lvl="0" marL="0" marR="0" rtl="0" algn="ctr">
              <a:lnSpc>
                <a:spcPct val="140000"/>
              </a:lnSpc>
              <a:spcBef>
                <a:spcPts val="0"/>
              </a:spcBef>
              <a:spcAft>
                <a:spcPts val="0"/>
              </a:spcAft>
              <a:buNone/>
            </a:pPr>
            <a:r>
              <a:t/>
            </a:r>
            <a:endParaRPr b="0" i="0" sz="3600" u="none" cap="none" strike="noStrike">
              <a:solidFill>
                <a:srgbClr val="243037"/>
              </a:solidFill>
              <a:latin typeface="Arial"/>
              <a:ea typeface="Arial"/>
              <a:cs typeface="Arial"/>
              <a:sym typeface="Arial"/>
            </a:endParaRPr>
          </a:p>
          <a:p>
            <a:pPr indent="0" lvl="0" marL="0" marR="0" rtl="0" algn="ctr">
              <a:lnSpc>
                <a:spcPct val="140000"/>
              </a:lnSpc>
              <a:spcBef>
                <a:spcPts val="0"/>
              </a:spcBef>
              <a:spcAft>
                <a:spcPts val="0"/>
              </a:spcAft>
              <a:buNone/>
            </a:pPr>
            <a:r>
              <a:rPr b="0" i="0" lang="en-US" sz="3600" u="none" cap="none" strike="noStrike">
                <a:solidFill>
                  <a:srgbClr val="243037"/>
                </a:solidFill>
                <a:latin typeface="Arial"/>
                <a:ea typeface="Arial"/>
                <a:cs typeface="Arial"/>
                <a:sym typeface="Arial"/>
              </a:rPr>
              <a:t>3. Intelligibility: Correct stress helps listeners understand words and sentences more easily. Misplaced stress can lead to confusion or misinterpretation.</a:t>
            </a:r>
            <a:endParaRPr/>
          </a:p>
          <a:p>
            <a:pPr indent="0" lvl="0" marL="0" marR="0" rtl="0" algn="l">
              <a:lnSpc>
                <a:spcPct val="63305"/>
              </a:lnSpc>
              <a:spcBef>
                <a:spcPts val="0"/>
              </a:spcBef>
              <a:spcAft>
                <a:spcPts val="0"/>
              </a:spcAft>
              <a:buNone/>
            </a:pPr>
            <a:r>
              <a:t/>
            </a:r>
            <a:endParaRPr b="0" i="0" sz="3600" u="none" cap="none" strike="noStrike">
              <a:solidFill>
                <a:srgbClr val="243037"/>
              </a:solidFill>
              <a:latin typeface="Arial"/>
              <a:ea typeface="Arial"/>
              <a:cs typeface="Arial"/>
              <a:sym typeface="Arial"/>
            </a:endParaRPr>
          </a:p>
        </p:txBody>
      </p:sp>
      <p:sp>
        <p:nvSpPr>
          <p:cNvPr id="173" name="Google Shape;173;p7"/>
          <p:cNvSpPr txBox="1"/>
          <p:nvPr/>
        </p:nvSpPr>
        <p:spPr>
          <a:xfrm>
            <a:off x="561229" y="1028700"/>
            <a:ext cx="17726771" cy="1076325"/>
          </a:xfrm>
          <a:prstGeom prst="rect">
            <a:avLst/>
          </a:prstGeom>
          <a:noFill/>
          <a:ln>
            <a:noFill/>
          </a:ln>
        </p:spPr>
        <p:txBody>
          <a:bodyPr anchorCtr="0" anchor="t" bIns="0" lIns="0" spcFirstLastPara="1" rIns="0" wrap="square" tIns="0">
            <a:spAutoFit/>
          </a:bodyPr>
          <a:lstStyle/>
          <a:p>
            <a:pPr indent="0" lvl="0" marL="0" marR="0" rtl="0" algn="ctr">
              <a:lnSpc>
                <a:spcPct val="119997"/>
              </a:lnSpc>
              <a:spcBef>
                <a:spcPts val="0"/>
              </a:spcBef>
              <a:spcAft>
                <a:spcPts val="0"/>
              </a:spcAft>
              <a:buNone/>
            </a:pPr>
            <a:r>
              <a:rPr b="0" i="0" lang="en-US" sz="7066" u="none" cap="none" strike="noStrike">
                <a:solidFill>
                  <a:srgbClr val="542BBB"/>
                </a:solidFill>
                <a:latin typeface="Arial"/>
                <a:ea typeface="Arial"/>
                <a:cs typeface="Arial"/>
                <a:sym typeface="Arial"/>
              </a:rPr>
              <a:t>Why does word stress matter?</a:t>
            </a:r>
            <a:endParaRPr/>
          </a:p>
        </p:txBody>
      </p:sp>
      <p:sp>
        <p:nvSpPr>
          <p:cNvPr id="174" name="Google Shape;174;p7"/>
          <p:cNvSpPr/>
          <p:nvPr/>
        </p:nvSpPr>
        <p:spPr>
          <a:xfrm rot="439136">
            <a:off x="14853087" y="8148189"/>
            <a:ext cx="3512202" cy="1922931"/>
          </a:xfrm>
          <a:custGeom>
            <a:rect b="b" l="l" r="r" t="t"/>
            <a:pathLst>
              <a:path extrusionOk="0" h="1922931" w="3512202">
                <a:moveTo>
                  <a:pt x="0" y="0"/>
                </a:moveTo>
                <a:lnTo>
                  <a:pt x="3512202" y="0"/>
                </a:lnTo>
                <a:lnTo>
                  <a:pt x="3512202" y="1922931"/>
                </a:lnTo>
                <a:lnTo>
                  <a:pt x="0" y="1922931"/>
                </a:lnTo>
                <a:lnTo>
                  <a:pt x="0" y="0"/>
                </a:lnTo>
                <a:close/>
              </a:path>
            </a:pathLst>
          </a:custGeom>
          <a:blipFill rotWithShape="1">
            <a:blip r:embed="rId4">
              <a:alphaModFix/>
            </a:blip>
            <a:stretch>
              <a:fillRect b="0" l="0" r="0" t="0"/>
            </a:stretch>
          </a:blipFill>
          <a:ln>
            <a:noFill/>
          </a:ln>
        </p:spPr>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237CF"/>
        </a:solidFill>
      </p:bgPr>
    </p:bg>
    <p:spTree>
      <p:nvGrpSpPr>
        <p:cNvPr id="178" name="Shape 178"/>
        <p:cNvGrpSpPr/>
        <p:nvPr/>
      </p:nvGrpSpPr>
      <p:grpSpPr>
        <a:xfrm>
          <a:off x="0" y="0"/>
          <a:ext cx="0" cy="0"/>
          <a:chOff x="0" y="0"/>
          <a:chExt cx="0" cy="0"/>
        </a:xfrm>
      </p:grpSpPr>
      <p:pic>
        <p:nvPicPr>
          <p:cNvPr id="179" name="Google Shape;179;p8"/>
          <p:cNvPicPr preferRelativeResize="0"/>
          <p:nvPr/>
        </p:nvPicPr>
        <p:blipFill rotWithShape="1">
          <a:blip r:embed="rId3">
            <a:alphaModFix/>
          </a:blip>
          <a:srcRect b="0" l="0" r="0" t="0"/>
          <a:stretch/>
        </p:blipFill>
        <p:spPr>
          <a:xfrm>
            <a:off x="1371600" y="800099"/>
            <a:ext cx="15621000" cy="8786813"/>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9"/>
          <p:cNvSpPr/>
          <p:nvPr/>
        </p:nvSpPr>
        <p:spPr>
          <a:xfrm>
            <a:off x="0" y="0"/>
            <a:ext cx="18288000" cy="102870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0" l="0" r="0" t="0"/>
            </a:stretch>
          </a:blipFill>
          <a:ln>
            <a:noFill/>
          </a:ln>
        </p:spPr>
      </p:sp>
      <p:sp>
        <p:nvSpPr>
          <p:cNvPr id="185" name="Google Shape;185;p9"/>
          <p:cNvSpPr/>
          <p:nvPr/>
        </p:nvSpPr>
        <p:spPr>
          <a:xfrm>
            <a:off x="542301" y="546319"/>
            <a:ext cx="2318359" cy="3010856"/>
          </a:xfrm>
          <a:custGeom>
            <a:rect b="b" l="l" r="r" t="t"/>
            <a:pathLst>
              <a:path extrusionOk="0" h="3010856" w="2318359">
                <a:moveTo>
                  <a:pt x="0" y="0"/>
                </a:moveTo>
                <a:lnTo>
                  <a:pt x="2318359" y="0"/>
                </a:lnTo>
                <a:lnTo>
                  <a:pt x="2318359" y="3010856"/>
                </a:lnTo>
                <a:lnTo>
                  <a:pt x="0" y="3010856"/>
                </a:lnTo>
                <a:lnTo>
                  <a:pt x="0" y="0"/>
                </a:lnTo>
                <a:close/>
              </a:path>
            </a:pathLst>
          </a:custGeom>
          <a:blipFill rotWithShape="1">
            <a:blip r:embed="rId4">
              <a:alphaModFix/>
            </a:blip>
            <a:stretch>
              <a:fillRect b="0" l="0" r="0" t="0"/>
            </a:stretch>
          </a:blipFill>
          <a:ln>
            <a:noFill/>
          </a:ln>
        </p:spPr>
      </p:sp>
      <p:sp>
        <p:nvSpPr>
          <p:cNvPr id="186" name="Google Shape;186;p9"/>
          <p:cNvSpPr/>
          <p:nvPr/>
        </p:nvSpPr>
        <p:spPr>
          <a:xfrm rot="499270">
            <a:off x="16816352" y="5081193"/>
            <a:ext cx="2570151" cy="4559025"/>
          </a:xfrm>
          <a:custGeom>
            <a:rect b="b" l="l" r="r" t="t"/>
            <a:pathLst>
              <a:path extrusionOk="0" h="4559025" w="2570151">
                <a:moveTo>
                  <a:pt x="0" y="0"/>
                </a:moveTo>
                <a:lnTo>
                  <a:pt x="2570150" y="0"/>
                </a:lnTo>
                <a:lnTo>
                  <a:pt x="2570150" y="4559025"/>
                </a:lnTo>
                <a:lnTo>
                  <a:pt x="0" y="4559025"/>
                </a:lnTo>
                <a:lnTo>
                  <a:pt x="0" y="0"/>
                </a:lnTo>
                <a:close/>
              </a:path>
            </a:pathLst>
          </a:custGeom>
          <a:blipFill rotWithShape="1">
            <a:blip r:embed="rId5">
              <a:alphaModFix/>
            </a:blip>
            <a:stretch>
              <a:fillRect b="0" l="0" r="0" t="0"/>
            </a:stretch>
          </a:blipFill>
          <a:ln>
            <a:noFill/>
          </a:ln>
        </p:spPr>
      </p:sp>
      <p:sp>
        <p:nvSpPr>
          <p:cNvPr id="187" name="Google Shape;187;p9"/>
          <p:cNvSpPr/>
          <p:nvPr/>
        </p:nvSpPr>
        <p:spPr>
          <a:xfrm>
            <a:off x="-448071" y="7360706"/>
            <a:ext cx="2336840" cy="2342697"/>
          </a:xfrm>
          <a:custGeom>
            <a:rect b="b" l="l" r="r" t="t"/>
            <a:pathLst>
              <a:path extrusionOk="0" h="2342697" w="2336840">
                <a:moveTo>
                  <a:pt x="0" y="0"/>
                </a:moveTo>
                <a:lnTo>
                  <a:pt x="2336840" y="0"/>
                </a:lnTo>
                <a:lnTo>
                  <a:pt x="2336840" y="2342696"/>
                </a:lnTo>
                <a:lnTo>
                  <a:pt x="0" y="2342696"/>
                </a:lnTo>
                <a:lnTo>
                  <a:pt x="0" y="0"/>
                </a:lnTo>
                <a:close/>
              </a:path>
            </a:pathLst>
          </a:custGeom>
          <a:blipFill rotWithShape="1">
            <a:blip r:embed="rId6">
              <a:alphaModFix/>
            </a:blip>
            <a:stretch>
              <a:fillRect b="0" l="0" r="0" t="0"/>
            </a:stretch>
          </a:blipFill>
          <a:ln>
            <a:noFill/>
          </a:ln>
        </p:spPr>
      </p:sp>
      <p:sp>
        <p:nvSpPr>
          <p:cNvPr id="188" name="Google Shape;188;p9"/>
          <p:cNvSpPr txBox="1"/>
          <p:nvPr/>
        </p:nvSpPr>
        <p:spPr>
          <a:xfrm>
            <a:off x="1701480" y="4279327"/>
            <a:ext cx="7442520" cy="2829688"/>
          </a:xfrm>
          <a:prstGeom prst="rect">
            <a:avLst/>
          </a:prstGeom>
          <a:noFill/>
          <a:ln>
            <a:noFill/>
          </a:ln>
        </p:spPr>
        <p:txBody>
          <a:bodyPr anchorCtr="0" anchor="t" bIns="0" lIns="0" spcFirstLastPara="1" rIns="0" wrap="square" tIns="0">
            <a:spAutoFit/>
          </a:bodyPr>
          <a:lstStyle/>
          <a:p>
            <a:pPr indent="-317362" lvl="1" marL="634725" marR="0" rtl="0" algn="l">
              <a:lnSpc>
                <a:spcPct val="140013"/>
              </a:lnSpc>
              <a:spcBef>
                <a:spcPts val="0"/>
              </a:spcBef>
              <a:spcAft>
                <a:spcPts val="0"/>
              </a:spcAft>
              <a:buClr>
                <a:srgbClr val="5E17EB"/>
              </a:buClr>
              <a:buSzPts val="2939"/>
              <a:buFont typeface="Arial"/>
              <a:buChar char="•"/>
            </a:pPr>
            <a:r>
              <a:rPr b="0" i="0" lang="en-US" sz="2939" u="none" cap="none" strike="noStrike">
                <a:solidFill>
                  <a:srgbClr val="5E17EB"/>
                </a:solidFill>
                <a:latin typeface="Arial"/>
                <a:ea typeface="Arial"/>
                <a:cs typeface="Arial"/>
                <a:sym typeface="Arial"/>
              </a:rPr>
              <a:t>If a word contains a prefix, such as pre-, dis-, ex-, re-, over-, under-, etc., a good rule to follow is that the stress will fall on the first syllable of the root word.</a:t>
            </a:r>
            <a:endParaRPr/>
          </a:p>
          <a:p>
            <a:pPr indent="0" lvl="0" marL="0" marR="0" rtl="0" algn="l">
              <a:lnSpc>
                <a:spcPct val="71418"/>
              </a:lnSpc>
              <a:spcBef>
                <a:spcPts val="0"/>
              </a:spcBef>
              <a:spcAft>
                <a:spcPts val="0"/>
              </a:spcAft>
              <a:buNone/>
            </a:pPr>
            <a:r>
              <a:t/>
            </a:r>
            <a:endParaRPr b="0" i="0" sz="2939" u="none" cap="none" strike="noStrike">
              <a:solidFill>
                <a:srgbClr val="5E17EB"/>
              </a:solidFill>
              <a:latin typeface="Arial"/>
              <a:ea typeface="Arial"/>
              <a:cs typeface="Arial"/>
              <a:sym typeface="Arial"/>
            </a:endParaRPr>
          </a:p>
        </p:txBody>
      </p:sp>
      <p:sp>
        <p:nvSpPr>
          <p:cNvPr id="189" name="Google Shape;189;p9"/>
          <p:cNvSpPr txBox="1"/>
          <p:nvPr/>
        </p:nvSpPr>
        <p:spPr>
          <a:xfrm>
            <a:off x="9658051" y="4288852"/>
            <a:ext cx="6797391" cy="2491233"/>
          </a:xfrm>
          <a:prstGeom prst="rect">
            <a:avLst/>
          </a:prstGeom>
          <a:noFill/>
          <a:ln>
            <a:noFill/>
          </a:ln>
        </p:spPr>
        <p:txBody>
          <a:bodyPr anchorCtr="0" anchor="t" bIns="0" lIns="0" spcFirstLastPara="1" rIns="0" wrap="square" tIns="0">
            <a:spAutoFit/>
          </a:bodyPr>
          <a:lstStyle/>
          <a:p>
            <a:pPr indent="-338952" lvl="1" marL="677904" marR="0" rtl="0" algn="l">
              <a:lnSpc>
                <a:spcPct val="140012"/>
              </a:lnSpc>
              <a:spcBef>
                <a:spcPts val="0"/>
              </a:spcBef>
              <a:spcAft>
                <a:spcPts val="0"/>
              </a:spcAft>
              <a:buClr>
                <a:srgbClr val="FF3131"/>
              </a:buClr>
              <a:buSzPts val="3139"/>
              <a:buFont typeface="Arial"/>
              <a:buChar char="•"/>
            </a:pPr>
            <a:r>
              <a:rPr b="0" i="0" lang="en-US" sz="3139" u="none" cap="none" strike="noStrike">
                <a:solidFill>
                  <a:srgbClr val="FF3131"/>
                </a:solidFill>
                <a:latin typeface="Arial"/>
                <a:ea typeface="Arial"/>
                <a:cs typeface="Arial"/>
                <a:sym typeface="Arial"/>
              </a:rPr>
              <a:t>One exception to this pattern, are compound words(nouns), the stress will be placed on the prefix.</a:t>
            </a:r>
            <a:endParaRPr/>
          </a:p>
          <a:p>
            <a:pPr indent="0" lvl="0" marL="0" marR="0" rtl="0" algn="l">
              <a:lnSpc>
                <a:spcPct val="75788"/>
              </a:lnSpc>
              <a:spcBef>
                <a:spcPts val="0"/>
              </a:spcBef>
              <a:spcAft>
                <a:spcPts val="0"/>
              </a:spcAft>
              <a:buNone/>
            </a:pPr>
            <a:r>
              <a:t/>
            </a:r>
            <a:endParaRPr b="0" i="0" sz="3139" u="none" cap="none" strike="noStrike">
              <a:solidFill>
                <a:srgbClr val="FF3131"/>
              </a:solidFill>
              <a:latin typeface="Arial"/>
              <a:ea typeface="Arial"/>
              <a:cs typeface="Arial"/>
              <a:sym typeface="Arial"/>
            </a:endParaRPr>
          </a:p>
        </p:txBody>
      </p:sp>
      <p:sp>
        <p:nvSpPr>
          <p:cNvPr id="190" name="Google Shape;190;p9"/>
          <p:cNvSpPr txBox="1"/>
          <p:nvPr/>
        </p:nvSpPr>
        <p:spPr>
          <a:xfrm>
            <a:off x="2398564" y="7038153"/>
            <a:ext cx="6200881" cy="1690367"/>
          </a:xfrm>
          <a:prstGeom prst="rect">
            <a:avLst/>
          </a:prstGeom>
          <a:noFill/>
          <a:ln>
            <a:noFill/>
          </a:ln>
        </p:spPr>
        <p:txBody>
          <a:bodyPr anchorCtr="0" anchor="t" bIns="0" lIns="0" spcFirstLastPara="1" rIns="0" wrap="square" tIns="0">
            <a:spAutoFit/>
          </a:bodyPr>
          <a:lstStyle/>
          <a:p>
            <a:pPr indent="0" lvl="0" marL="0" marR="0" rtl="0" algn="l">
              <a:lnSpc>
                <a:spcPct val="140007"/>
              </a:lnSpc>
              <a:spcBef>
                <a:spcPts val="0"/>
              </a:spcBef>
              <a:spcAft>
                <a:spcPts val="0"/>
              </a:spcAft>
              <a:buNone/>
            </a:pPr>
            <a:r>
              <a:rPr b="0" i="0" lang="en-US" sz="2757" u="none" cap="none" strike="noStrike">
                <a:solidFill>
                  <a:srgbClr val="000000"/>
                </a:solidFill>
                <a:latin typeface="Arial"/>
                <a:ea typeface="Arial"/>
                <a:cs typeface="Arial"/>
                <a:sym typeface="Arial"/>
              </a:rPr>
              <a:t>For example:</a:t>
            </a:r>
            <a:endParaRPr/>
          </a:p>
          <a:p>
            <a:pPr indent="0" lvl="0" marL="0" marR="0" rtl="0" algn="l">
              <a:lnSpc>
                <a:spcPct val="140007"/>
              </a:lnSpc>
              <a:spcBef>
                <a:spcPts val="0"/>
              </a:spcBef>
              <a:spcAft>
                <a:spcPts val="0"/>
              </a:spcAft>
              <a:buNone/>
            </a:pPr>
            <a:r>
              <a:rPr b="0" i="0" lang="en-US" sz="2757" u="none" cap="none" strike="noStrike">
                <a:solidFill>
                  <a:srgbClr val="000000"/>
                </a:solidFill>
                <a:latin typeface="Arimo"/>
                <a:ea typeface="Arimo"/>
                <a:cs typeface="Arimo"/>
                <a:sym typeface="Arimo"/>
              </a:rPr>
              <a:t>	undo –&gt; unDO</a:t>
            </a:r>
            <a:endParaRPr/>
          </a:p>
          <a:p>
            <a:pPr indent="0" lvl="0" marL="0" marR="0" rtl="0" algn="l">
              <a:lnSpc>
                <a:spcPct val="140007"/>
              </a:lnSpc>
              <a:spcBef>
                <a:spcPts val="0"/>
              </a:spcBef>
              <a:spcAft>
                <a:spcPts val="0"/>
              </a:spcAft>
              <a:buNone/>
            </a:pPr>
            <a:r>
              <a:rPr b="0" i="0" lang="en-US" sz="2757" u="none" cap="none" strike="noStrike">
                <a:solidFill>
                  <a:srgbClr val="000000"/>
                </a:solidFill>
                <a:latin typeface="Arimo"/>
                <a:ea typeface="Arimo"/>
                <a:cs typeface="Arimo"/>
                <a:sym typeface="Arimo"/>
              </a:rPr>
              <a:t>	overcome –&gt; overCOME</a:t>
            </a:r>
            <a:endParaRPr/>
          </a:p>
          <a:p>
            <a:pPr indent="0" lvl="0" marL="0" marR="0" rtl="0" algn="l">
              <a:lnSpc>
                <a:spcPct val="70692"/>
              </a:lnSpc>
              <a:spcBef>
                <a:spcPts val="0"/>
              </a:spcBef>
              <a:spcAft>
                <a:spcPts val="0"/>
              </a:spcAft>
              <a:buNone/>
            </a:pPr>
            <a:r>
              <a:t/>
            </a:r>
            <a:endParaRPr b="0" i="0" sz="2757" u="none" cap="none" strike="noStrike">
              <a:solidFill>
                <a:srgbClr val="000000"/>
              </a:solidFill>
              <a:latin typeface="Arimo"/>
              <a:ea typeface="Arimo"/>
              <a:cs typeface="Arimo"/>
              <a:sym typeface="Arimo"/>
            </a:endParaRPr>
          </a:p>
        </p:txBody>
      </p:sp>
      <p:sp>
        <p:nvSpPr>
          <p:cNvPr id="191" name="Google Shape;191;p9"/>
          <p:cNvSpPr txBox="1"/>
          <p:nvPr/>
        </p:nvSpPr>
        <p:spPr>
          <a:xfrm>
            <a:off x="10254562" y="6742621"/>
            <a:ext cx="6200881" cy="1690367"/>
          </a:xfrm>
          <a:prstGeom prst="rect">
            <a:avLst/>
          </a:prstGeom>
          <a:noFill/>
          <a:ln>
            <a:noFill/>
          </a:ln>
        </p:spPr>
        <p:txBody>
          <a:bodyPr anchorCtr="0" anchor="t" bIns="0" lIns="0" spcFirstLastPara="1" rIns="0" wrap="square" tIns="0">
            <a:spAutoFit/>
          </a:bodyPr>
          <a:lstStyle/>
          <a:p>
            <a:pPr indent="0" lvl="0" marL="0" marR="0" rtl="0" algn="l">
              <a:lnSpc>
                <a:spcPct val="140007"/>
              </a:lnSpc>
              <a:spcBef>
                <a:spcPts val="0"/>
              </a:spcBef>
              <a:spcAft>
                <a:spcPts val="0"/>
              </a:spcAft>
              <a:buNone/>
            </a:pPr>
            <a:r>
              <a:rPr b="0" i="0" lang="en-US" sz="2757" u="none" cap="none" strike="noStrike">
                <a:solidFill>
                  <a:srgbClr val="000000"/>
                </a:solidFill>
                <a:latin typeface="Arial"/>
                <a:ea typeface="Arial"/>
                <a:cs typeface="Arial"/>
                <a:sym typeface="Arial"/>
              </a:rPr>
              <a:t>For example:</a:t>
            </a:r>
            <a:endParaRPr/>
          </a:p>
          <a:p>
            <a:pPr indent="0" lvl="0" marL="0" marR="0" rtl="0" algn="l">
              <a:lnSpc>
                <a:spcPct val="140007"/>
              </a:lnSpc>
              <a:spcBef>
                <a:spcPts val="0"/>
              </a:spcBef>
              <a:spcAft>
                <a:spcPts val="0"/>
              </a:spcAft>
              <a:buNone/>
            </a:pPr>
            <a:r>
              <a:rPr b="0" i="0" lang="en-US" sz="2757" u="none" cap="none" strike="noStrike">
                <a:solidFill>
                  <a:srgbClr val="000000"/>
                </a:solidFill>
                <a:latin typeface="Arimo"/>
                <a:ea typeface="Arimo"/>
                <a:cs typeface="Arimo"/>
                <a:sym typeface="Arimo"/>
              </a:rPr>
              <a:t>	overcoat –&gt; O-ver-coat</a:t>
            </a:r>
            <a:endParaRPr/>
          </a:p>
          <a:p>
            <a:pPr indent="0" lvl="0" marL="0" marR="0" rtl="0" algn="l">
              <a:lnSpc>
                <a:spcPct val="140007"/>
              </a:lnSpc>
              <a:spcBef>
                <a:spcPts val="0"/>
              </a:spcBef>
              <a:spcAft>
                <a:spcPts val="0"/>
              </a:spcAft>
              <a:buNone/>
            </a:pPr>
            <a:r>
              <a:rPr b="0" i="0" lang="en-US" sz="2757" u="none" cap="none" strike="noStrike">
                <a:solidFill>
                  <a:srgbClr val="000000"/>
                </a:solidFill>
                <a:latin typeface="Arimo"/>
                <a:ea typeface="Arimo"/>
                <a:cs typeface="Arimo"/>
                <a:sym typeface="Arimo"/>
              </a:rPr>
              <a:t>	output –&gt; OUT-put</a:t>
            </a:r>
            <a:endParaRPr/>
          </a:p>
          <a:p>
            <a:pPr indent="0" lvl="0" marL="0" marR="0" rtl="0" algn="l">
              <a:lnSpc>
                <a:spcPct val="70692"/>
              </a:lnSpc>
              <a:spcBef>
                <a:spcPts val="0"/>
              </a:spcBef>
              <a:spcAft>
                <a:spcPts val="0"/>
              </a:spcAft>
              <a:buNone/>
            </a:pPr>
            <a:r>
              <a:t/>
            </a:r>
            <a:endParaRPr b="0" i="0" sz="2757" u="none" cap="none" strike="noStrike">
              <a:solidFill>
                <a:srgbClr val="000000"/>
              </a:solidFill>
              <a:latin typeface="Arimo"/>
              <a:ea typeface="Arimo"/>
              <a:cs typeface="Arimo"/>
              <a:sym typeface="Arimo"/>
            </a:endParaRPr>
          </a:p>
        </p:txBody>
      </p:sp>
      <p:sp>
        <p:nvSpPr>
          <p:cNvPr id="192" name="Google Shape;192;p9"/>
          <p:cNvSpPr txBox="1"/>
          <p:nvPr/>
        </p:nvSpPr>
        <p:spPr>
          <a:xfrm>
            <a:off x="2056802" y="546319"/>
            <a:ext cx="15202498" cy="1171575"/>
          </a:xfrm>
          <a:prstGeom prst="rect">
            <a:avLst/>
          </a:prstGeom>
          <a:noFill/>
          <a:ln>
            <a:noFill/>
          </a:ln>
        </p:spPr>
        <p:txBody>
          <a:bodyPr anchorCtr="0" anchor="t" bIns="0" lIns="0" spcFirstLastPara="1" rIns="0" wrap="square" tIns="0">
            <a:spAutoFit/>
          </a:bodyPr>
          <a:lstStyle/>
          <a:p>
            <a:pPr indent="0" lvl="0" marL="0" marR="0" rtl="0" algn="ctr">
              <a:lnSpc>
                <a:spcPct val="119997"/>
              </a:lnSpc>
              <a:spcBef>
                <a:spcPts val="0"/>
              </a:spcBef>
              <a:spcAft>
                <a:spcPts val="0"/>
              </a:spcAft>
              <a:buNone/>
            </a:pPr>
            <a:r>
              <a:rPr b="0" i="0" lang="en-US" sz="7746" u="none" cap="none" strike="noStrike">
                <a:solidFill>
                  <a:srgbClr val="E3613D"/>
                </a:solidFill>
                <a:latin typeface="Arial"/>
                <a:ea typeface="Arial"/>
                <a:cs typeface="Arial"/>
                <a:sym typeface="Arial"/>
              </a:rPr>
              <a:t>Where to place stress?</a:t>
            </a:r>
            <a:endParaRPr/>
          </a:p>
        </p:txBody>
      </p:sp>
      <p:sp>
        <p:nvSpPr>
          <p:cNvPr id="193" name="Google Shape;193;p9"/>
          <p:cNvSpPr txBox="1"/>
          <p:nvPr/>
        </p:nvSpPr>
        <p:spPr>
          <a:xfrm>
            <a:off x="2860660" y="1985072"/>
            <a:ext cx="13594783" cy="2018030"/>
          </a:xfrm>
          <a:prstGeom prst="rect">
            <a:avLst/>
          </a:prstGeom>
          <a:noFill/>
          <a:ln>
            <a:noFill/>
          </a:ln>
        </p:spPr>
        <p:txBody>
          <a:bodyPr anchorCtr="0" anchor="t" bIns="0" lIns="0" spcFirstLastPara="1" rIns="0" wrap="square" tIns="0">
            <a:spAutoFit/>
          </a:bodyPr>
          <a:lstStyle/>
          <a:p>
            <a:pPr indent="0" lvl="0" marL="0" marR="0" rtl="0" algn="ctr">
              <a:lnSpc>
                <a:spcPct val="140011"/>
              </a:lnSpc>
              <a:spcBef>
                <a:spcPts val="0"/>
              </a:spcBef>
              <a:spcAft>
                <a:spcPts val="0"/>
              </a:spcAft>
              <a:buNone/>
            </a:pPr>
            <a:r>
              <a:rPr b="0" i="0" lang="en-US" sz="3399" u="none" cap="none" strike="noStrike">
                <a:solidFill>
                  <a:srgbClr val="000000"/>
                </a:solidFill>
                <a:latin typeface="Arial"/>
                <a:ea typeface="Arial"/>
                <a:cs typeface="Arial"/>
                <a:sym typeface="Arial"/>
              </a:rPr>
              <a:t>Unfortunately, there is no simple rule for determining where the stress falls in a word. However, words with an affix–a prefix or a suffix–will typically alter the stress pattern of a word. </a:t>
            </a:r>
            <a:endParaRPr/>
          </a:p>
          <a:p>
            <a:pPr indent="0" lvl="0" marL="0" marR="0" rtl="0" algn="l">
              <a:lnSpc>
                <a:spcPct val="49396"/>
              </a:lnSpc>
              <a:spcBef>
                <a:spcPts val="0"/>
              </a:spcBef>
              <a:spcAft>
                <a:spcPts val="0"/>
              </a:spcAft>
              <a:buNone/>
            </a:pPr>
            <a:r>
              <a:t/>
            </a:r>
            <a:endParaRPr b="0" i="0" sz="3399"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cp:coreProperties>
</file>