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10287000" cx="18288000"/>
  <p:notesSz cx="6858000" cy="9144000"/>
  <p:embeddedFontLst>
    <p:embeddedFont>
      <p:font typeface="Sniglet"/>
      <p:regular r:id="rId30"/>
    </p:embeddedFont>
    <p:embeddedFont>
      <p:font typeface="Fredoka"/>
      <p:regular r:id="rId31"/>
      <p:bold r:id="rId32"/>
    </p:embeddedFont>
    <p:embeddedFont>
      <p:font typeface="Arimo"/>
      <p:bold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35" roundtripDataSignature="AMtx7mi1VriDnakfrl/6Cn4VujkchtA+W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Fredoka-regular.fntdata"/><Relationship Id="rId30" Type="http://schemas.openxmlformats.org/officeDocument/2006/relationships/font" Target="fonts/Sniglet-regular.fntdata"/><Relationship Id="rId11" Type="http://schemas.openxmlformats.org/officeDocument/2006/relationships/slide" Target="slides/slide6.xml"/><Relationship Id="rId33" Type="http://schemas.openxmlformats.org/officeDocument/2006/relationships/font" Target="fonts/Arimo-bold.fntdata"/><Relationship Id="rId10" Type="http://schemas.openxmlformats.org/officeDocument/2006/relationships/slide" Target="slides/slide5.xml"/><Relationship Id="rId32" Type="http://schemas.openxmlformats.org/officeDocument/2006/relationships/font" Target="fonts/Fredoka-bold.fntdata"/><Relationship Id="rId13" Type="http://schemas.openxmlformats.org/officeDocument/2006/relationships/slide" Target="slides/slide8.xml"/><Relationship Id="rId35" Type="http://customschemas.google.com/relationships/presentationmetadata" Target="metadata"/><Relationship Id="rId12" Type="http://schemas.openxmlformats.org/officeDocument/2006/relationships/slide" Target="slides/slide7.xml"/><Relationship Id="rId34" Type="http://schemas.openxmlformats.org/officeDocument/2006/relationships/font" Target="fonts/Arim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5"/>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6"/>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6"/>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7"/>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7"/>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0"/>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30"/>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3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3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3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3"/>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3"/>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33"/>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4"/>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4"/>
          <p:cNvSpPr/>
          <p:nvPr>
            <p:ph idx="2" type="pic"/>
          </p:nvPr>
        </p:nvSpPr>
        <p:spPr>
          <a:xfrm>
            <a:off x="1792288" y="612775"/>
            <a:ext cx="5486400" cy="4114800"/>
          </a:xfrm>
          <a:prstGeom prst="rect">
            <a:avLst/>
          </a:prstGeom>
          <a:noFill/>
          <a:ln>
            <a:noFill/>
          </a:ln>
        </p:spPr>
      </p:sp>
      <p:sp>
        <p:nvSpPr>
          <p:cNvPr id="64" name="Google Shape;64;p34"/>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14.png"/><Relationship Id="rId5" Type="http://schemas.openxmlformats.org/officeDocument/2006/relationships/image" Target="../media/image22.png"/><Relationship Id="rId6" Type="http://schemas.openxmlformats.org/officeDocument/2006/relationships/image" Target="../media/image43.png"/><Relationship Id="rId7" Type="http://schemas.openxmlformats.org/officeDocument/2006/relationships/image" Target="../media/image16.png"/><Relationship Id="rId8"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47.png"/><Relationship Id="rId5" Type="http://schemas.openxmlformats.org/officeDocument/2006/relationships/image" Target="../media/image9.png"/><Relationship Id="rId6" Type="http://schemas.openxmlformats.org/officeDocument/2006/relationships/image" Target="../media/image4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2.png"/><Relationship Id="rId4" Type="http://schemas.openxmlformats.org/officeDocument/2006/relationships/image" Target="../media/image7.png"/><Relationship Id="rId5" Type="http://schemas.openxmlformats.org/officeDocument/2006/relationships/image" Target="../media/image46.png"/><Relationship Id="rId6"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47.png"/><Relationship Id="rId5" Type="http://schemas.openxmlformats.org/officeDocument/2006/relationships/image" Target="../media/image9.png"/><Relationship Id="rId6" Type="http://schemas.openxmlformats.org/officeDocument/2006/relationships/image" Target="../media/image4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47.png"/><Relationship Id="rId5" Type="http://schemas.openxmlformats.org/officeDocument/2006/relationships/image" Target="../media/image9.png"/><Relationship Id="rId6" Type="http://schemas.openxmlformats.org/officeDocument/2006/relationships/image" Target="../media/image4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47.png"/><Relationship Id="rId5" Type="http://schemas.openxmlformats.org/officeDocument/2006/relationships/image" Target="../media/image9.png"/><Relationship Id="rId6" Type="http://schemas.openxmlformats.org/officeDocument/2006/relationships/image" Target="../media/image4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47.png"/><Relationship Id="rId5" Type="http://schemas.openxmlformats.org/officeDocument/2006/relationships/image" Target="../media/image9.png"/><Relationship Id="rId6" Type="http://schemas.openxmlformats.org/officeDocument/2006/relationships/image" Target="../media/image4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47.png"/><Relationship Id="rId5" Type="http://schemas.openxmlformats.org/officeDocument/2006/relationships/image" Target="../media/image9.png"/><Relationship Id="rId6" Type="http://schemas.openxmlformats.org/officeDocument/2006/relationships/image" Target="../media/image4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52.png"/><Relationship Id="rId4" Type="http://schemas.openxmlformats.org/officeDocument/2006/relationships/image" Target="../media/image7.png"/><Relationship Id="rId5" Type="http://schemas.openxmlformats.org/officeDocument/2006/relationships/image" Target="../media/image46.png"/><Relationship Id="rId6"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47.png"/><Relationship Id="rId5" Type="http://schemas.openxmlformats.org/officeDocument/2006/relationships/image" Target="../media/image9.png"/><Relationship Id="rId6" Type="http://schemas.openxmlformats.org/officeDocument/2006/relationships/image" Target="../media/image4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47.png"/><Relationship Id="rId5" Type="http://schemas.openxmlformats.org/officeDocument/2006/relationships/image" Target="../media/image9.png"/><Relationship Id="rId6" Type="http://schemas.openxmlformats.org/officeDocument/2006/relationships/image" Target="../media/image40.png"/></Relationships>
</file>

<file path=ppt/slides/_rels/slide2.xml.rels><?xml version="1.0" encoding="UTF-8" standalone="yes"?><Relationships xmlns="http://schemas.openxmlformats.org/package/2006/relationships"><Relationship Id="rId11" Type="http://schemas.openxmlformats.org/officeDocument/2006/relationships/image" Target="../media/image13.png"/><Relationship Id="rId10" Type="http://schemas.openxmlformats.org/officeDocument/2006/relationships/image" Target="../media/image8.png"/><Relationship Id="rId13" Type="http://schemas.openxmlformats.org/officeDocument/2006/relationships/image" Target="../media/image31.png"/><Relationship Id="rId12" Type="http://schemas.openxmlformats.org/officeDocument/2006/relationships/image" Target="../media/image34.png"/><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9.png"/><Relationship Id="rId9" Type="http://schemas.openxmlformats.org/officeDocument/2006/relationships/image" Target="../media/image3.png"/><Relationship Id="rId5" Type="http://schemas.openxmlformats.org/officeDocument/2006/relationships/image" Target="../media/image7.png"/><Relationship Id="rId6" Type="http://schemas.openxmlformats.org/officeDocument/2006/relationships/image" Target="../media/image19.png"/><Relationship Id="rId7" Type="http://schemas.openxmlformats.org/officeDocument/2006/relationships/image" Target="../media/image23.png"/><Relationship Id="rId8"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47.png"/><Relationship Id="rId5" Type="http://schemas.openxmlformats.org/officeDocument/2006/relationships/image" Target="../media/image9.png"/><Relationship Id="rId6" Type="http://schemas.openxmlformats.org/officeDocument/2006/relationships/image" Target="../media/image4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47.png"/><Relationship Id="rId5" Type="http://schemas.openxmlformats.org/officeDocument/2006/relationships/image" Target="../media/image9.png"/><Relationship Id="rId6" Type="http://schemas.openxmlformats.org/officeDocument/2006/relationships/image" Target="../media/image4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47.png"/><Relationship Id="rId5" Type="http://schemas.openxmlformats.org/officeDocument/2006/relationships/image" Target="../media/image9.png"/><Relationship Id="rId6" Type="http://schemas.openxmlformats.org/officeDocument/2006/relationships/image" Target="../media/image4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52.png"/><Relationship Id="rId4" Type="http://schemas.openxmlformats.org/officeDocument/2006/relationships/image" Target="../media/image7.png"/><Relationship Id="rId5" Type="http://schemas.openxmlformats.org/officeDocument/2006/relationships/image" Target="../media/image46.png"/><Relationship Id="rId6"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1.png"/><Relationship Id="rId4" Type="http://schemas.openxmlformats.org/officeDocument/2006/relationships/image" Target="../media/image14.png"/><Relationship Id="rId5" Type="http://schemas.openxmlformats.org/officeDocument/2006/relationships/image" Target="../media/image22.png"/><Relationship Id="rId6" Type="http://schemas.openxmlformats.org/officeDocument/2006/relationships/image" Target="../media/image43.png"/><Relationship Id="rId7" Type="http://schemas.openxmlformats.org/officeDocument/2006/relationships/image" Target="../media/image16.png"/><Relationship Id="rId8"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image" Target="../media/image5.png"/><Relationship Id="rId6" Type="http://schemas.openxmlformats.org/officeDocument/2006/relationships/image" Target="../media/image25.png"/><Relationship Id="rId7"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image" Target="../media/image5.png"/><Relationship Id="rId6" Type="http://schemas.openxmlformats.org/officeDocument/2006/relationships/image" Target="../media/image25.png"/><Relationship Id="rId7" Type="http://schemas.openxmlformats.org/officeDocument/2006/relationships/image" Target="../media/image32.png"/></Relationships>
</file>

<file path=ppt/slides/_rels/slide5.xml.rels><?xml version="1.0" encoding="UTF-8" standalone="yes"?><Relationships xmlns="http://schemas.openxmlformats.org/package/2006/relationships"><Relationship Id="rId11" Type="http://schemas.openxmlformats.org/officeDocument/2006/relationships/image" Target="../media/image13.png"/><Relationship Id="rId10" Type="http://schemas.openxmlformats.org/officeDocument/2006/relationships/image" Target="../media/image8.png"/><Relationship Id="rId13" Type="http://schemas.openxmlformats.org/officeDocument/2006/relationships/image" Target="../media/image42.png"/><Relationship Id="rId12" Type="http://schemas.openxmlformats.org/officeDocument/2006/relationships/image" Target="../media/image34.png"/><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3.png"/><Relationship Id="rId15" Type="http://schemas.openxmlformats.org/officeDocument/2006/relationships/image" Target="../media/image28.png"/><Relationship Id="rId14" Type="http://schemas.openxmlformats.org/officeDocument/2006/relationships/image" Target="../media/image39.png"/><Relationship Id="rId5" Type="http://schemas.openxmlformats.org/officeDocument/2006/relationships/image" Target="../media/image9.png"/><Relationship Id="rId6" Type="http://schemas.openxmlformats.org/officeDocument/2006/relationships/image" Target="../media/image19.png"/><Relationship Id="rId7" Type="http://schemas.openxmlformats.org/officeDocument/2006/relationships/image" Target="../media/image23.png"/><Relationship Id="rId8"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7.png"/><Relationship Id="rId5" Type="http://schemas.openxmlformats.org/officeDocument/2006/relationships/image" Target="../media/image9.png"/><Relationship Id="rId6" Type="http://schemas.openxmlformats.org/officeDocument/2006/relationships/image" Target="../media/image4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47.png"/><Relationship Id="rId5" Type="http://schemas.openxmlformats.org/officeDocument/2006/relationships/image" Target="../media/image9.png"/><Relationship Id="rId6" Type="http://schemas.openxmlformats.org/officeDocument/2006/relationships/image" Target="../media/image4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47.png"/><Relationship Id="rId5" Type="http://schemas.openxmlformats.org/officeDocument/2006/relationships/image" Target="../media/image9.png"/><Relationship Id="rId6" Type="http://schemas.openxmlformats.org/officeDocument/2006/relationships/image" Target="../media/image4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47.png"/><Relationship Id="rId5" Type="http://schemas.openxmlformats.org/officeDocument/2006/relationships/image" Target="../media/image9.png"/><Relationship Id="rId6" Type="http://schemas.openxmlformats.org/officeDocument/2006/relationships/image" Target="../media/image4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B549B"/>
        </a:solidFill>
      </p:bgPr>
    </p:bg>
    <p:spTree>
      <p:nvGrpSpPr>
        <p:cNvPr id="83" name="Shape 83"/>
        <p:cNvGrpSpPr/>
        <p:nvPr/>
      </p:nvGrpSpPr>
      <p:grpSpPr>
        <a:xfrm>
          <a:off x="0" y="0"/>
          <a:ext cx="0" cy="0"/>
          <a:chOff x="0" y="0"/>
          <a:chExt cx="0" cy="0"/>
        </a:xfrm>
      </p:grpSpPr>
      <p:grpSp>
        <p:nvGrpSpPr>
          <p:cNvPr id="84" name="Google Shape;84;p1"/>
          <p:cNvGrpSpPr/>
          <p:nvPr/>
        </p:nvGrpSpPr>
        <p:grpSpPr>
          <a:xfrm>
            <a:off x="-424448" y="-347321"/>
            <a:ext cx="4622674" cy="10874486"/>
            <a:chOff x="0" y="-38100"/>
            <a:chExt cx="1643618" cy="3866484"/>
          </a:xfrm>
        </p:grpSpPr>
        <p:sp>
          <p:nvSpPr>
            <p:cNvPr id="85" name="Google Shape;85;p1"/>
            <p:cNvSpPr/>
            <p:nvPr/>
          </p:nvSpPr>
          <p:spPr>
            <a:xfrm>
              <a:off x="0" y="0"/>
              <a:ext cx="1643618" cy="3828384"/>
            </a:xfrm>
            <a:custGeom>
              <a:rect b="b" l="l" r="r" t="t"/>
              <a:pathLst>
                <a:path extrusionOk="0" h="3828384" w="1643618">
                  <a:moveTo>
                    <a:pt x="0" y="0"/>
                  </a:moveTo>
                  <a:lnTo>
                    <a:pt x="1643618" y="0"/>
                  </a:lnTo>
                  <a:lnTo>
                    <a:pt x="1643618" y="3828384"/>
                  </a:lnTo>
                  <a:lnTo>
                    <a:pt x="0" y="3828384"/>
                  </a:lnTo>
                  <a:close/>
                </a:path>
              </a:pathLst>
            </a:custGeom>
            <a:solidFill>
              <a:srgbClr val="FFB6B6"/>
            </a:solidFill>
            <a:ln>
              <a:noFill/>
            </a:ln>
          </p:spPr>
        </p:sp>
        <p:sp>
          <p:nvSpPr>
            <p:cNvPr id="86" name="Google Shape;86;p1"/>
            <p:cNvSpPr txBox="1"/>
            <p:nvPr/>
          </p:nvSpPr>
          <p:spPr>
            <a:xfrm>
              <a:off x="0" y="-38100"/>
              <a:ext cx="1643618" cy="3866484"/>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87" name="Google Shape;87;p1"/>
          <p:cNvGrpSpPr/>
          <p:nvPr/>
        </p:nvGrpSpPr>
        <p:grpSpPr>
          <a:xfrm>
            <a:off x="5027021" y="487108"/>
            <a:ext cx="12389547" cy="8875124"/>
            <a:chOff x="0" y="-28575"/>
            <a:chExt cx="808919" cy="579460"/>
          </a:xfrm>
        </p:grpSpPr>
        <p:sp>
          <p:nvSpPr>
            <p:cNvPr id="88" name="Google Shape;88;p1"/>
            <p:cNvSpPr/>
            <p:nvPr/>
          </p:nvSpPr>
          <p:spPr>
            <a:xfrm>
              <a:off x="0" y="0"/>
              <a:ext cx="808919" cy="550885"/>
            </a:xfrm>
            <a:custGeom>
              <a:rect b="b" l="l" r="r" t="t"/>
              <a:pathLst>
                <a:path extrusionOk="0" h="550885" w="808919">
                  <a:moveTo>
                    <a:pt x="0" y="0"/>
                  </a:moveTo>
                  <a:lnTo>
                    <a:pt x="808919" y="0"/>
                  </a:lnTo>
                  <a:lnTo>
                    <a:pt x="808919" y="550885"/>
                  </a:lnTo>
                  <a:lnTo>
                    <a:pt x="0" y="550885"/>
                  </a:lnTo>
                  <a:close/>
                </a:path>
              </a:pathLst>
            </a:custGeom>
            <a:solidFill>
              <a:srgbClr val="FFFFFF"/>
            </a:solidFill>
            <a:ln>
              <a:noFill/>
            </a:ln>
          </p:spPr>
        </p:sp>
        <p:sp>
          <p:nvSpPr>
            <p:cNvPr id="89" name="Google Shape;89;p1"/>
            <p:cNvSpPr txBox="1"/>
            <p:nvPr/>
          </p:nvSpPr>
          <p:spPr>
            <a:xfrm>
              <a:off x="0" y="-28575"/>
              <a:ext cx="808919" cy="57946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90" name="Google Shape;90;p1"/>
          <p:cNvSpPr txBox="1"/>
          <p:nvPr/>
        </p:nvSpPr>
        <p:spPr>
          <a:xfrm>
            <a:off x="5399493" y="2364865"/>
            <a:ext cx="11644602" cy="618172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12000" u="none" cap="none" strike="noStrike">
                <a:solidFill>
                  <a:srgbClr val="AD4D8B"/>
                </a:solidFill>
                <a:latin typeface="Fredoka"/>
                <a:ea typeface="Fredoka"/>
                <a:cs typeface="Fredoka"/>
                <a:sym typeface="Fredoka"/>
              </a:rPr>
              <a:t>SENTENCE COMPLETION-</a:t>
            </a:r>
            <a:endParaRPr/>
          </a:p>
          <a:p>
            <a:pPr indent="0" lvl="0" marL="0" marR="0" rtl="0" algn="ctr">
              <a:lnSpc>
                <a:spcPct val="100000"/>
              </a:lnSpc>
              <a:spcBef>
                <a:spcPts val="0"/>
              </a:spcBef>
              <a:spcAft>
                <a:spcPts val="0"/>
              </a:spcAft>
              <a:buNone/>
            </a:pPr>
            <a:r>
              <a:rPr b="0" i="0" lang="en-US" sz="12000" u="none" cap="none" strike="noStrike">
                <a:solidFill>
                  <a:srgbClr val="AD4D8B"/>
                </a:solidFill>
                <a:latin typeface="Fredoka"/>
                <a:ea typeface="Fredoka"/>
                <a:cs typeface="Fredoka"/>
                <a:sym typeface="Fredoka"/>
              </a:rPr>
              <a:t>Cloze Test</a:t>
            </a:r>
            <a:endParaRPr/>
          </a:p>
        </p:txBody>
      </p:sp>
      <p:grpSp>
        <p:nvGrpSpPr>
          <p:cNvPr id="91" name="Google Shape;91;p1"/>
          <p:cNvGrpSpPr/>
          <p:nvPr/>
        </p:nvGrpSpPr>
        <p:grpSpPr>
          <a:xfrm>
            <a:off x="9506526" y="1192955"/>
            <a:ext cx="3430537" cy="952835"/>
            <a:chOff x="0" y="-57150"/>
            <a:chExt cx="596564" cy="165696"/>
          </a:xfrm>
        </p:grpSpPr>
        <p:sp>
          <p:nvSpPr>
            <p:cNvPr id="92" name="Google Shape;92;p1"/>
            <p:cNvSpPr/>
            <p:nvPr/>
          </p:nvSpPr>
          <p:spPr>
            <a:xfrm>
              <a:off x="0" y="0"/>
              <a:ext cx="596564" cy="108546"/>
            </a:xfrm>
            <a:custGeom>
              <a:rect b="b" l="l" r="r" t="t"/>
              <a:pathLst>
                <a:path extrusionOk="0" h="108546" w="596564">
                  <a:moveTo>
                    <a:pt x="54273" y="0"/>
                  </a:moveTo>
                  <a:lnTo>
                    <a:pt x="542291" y="0"/>
                  </a:lnTo>
                  <a:cubicBezTo>
                    <a:pt x="572265" y="0"/>
                    <a:pt x="596564" y="24299"/>
                    <a:pt x="596564" y="54273"/>
                  </a:cubicBezTo>
                  <a:lnTo>
                    <a:pt x="596564" y="54273"/>
                  </a:lnTo>
                  <a:cubicBezTo>
                    <a:pt x="596564" y="84247"/>
                    <a:pt x="572265" y="108546"/>
                    <a:pt x="542291" y="108546"/>
                  </a:cubicBezTo>
                  <a:lnTo>
                    <a:pt x="54273" y="108546"/>
                  </a:lnTo>
                  <a:cubicBezTo>
                    <a:pt x="24299" y="108546"/>
                    <a:pt x="0" y="84247"/>
                    <a:pt x="0" y="54273"/>
                  </a:cubicBezTo>
                  <a:lnTo>
                    <a:pt x="0" y="54273"/>
                  </a:lnTo>
                  <a:cubicBezTo>
                    <a:pt x="0" y="24299"/>
                    <a:pt x="24299" y="0"/>
                    <a:pt x="54273" y="0"/>
                  </a:cubicBezTo>
                  <a:close/>
                </a:path>
              </a:pathLst>
            </a:custGeom>
            <a:solidFill>
              <a:srgbClr val="D272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
            <p:cNvSpPr txBox="1"/>
            <p:nvPr/>
          </p:nvSpPr>
          <p:spPr>
            <a:xfrm>
              <a:off x="0" y="-57150"/>
              <a:ext cx="596564" cy="165696"/>
            </a:xfrm>
            <a:prstGeom prst="rect">
              <a:avLst/>
            </a:prstGeom>
            <a:noFill/>
            <a:ln>
              <a:noFill/>
            </a:ln>
          </p:spPr>
          <p:txBody>
            <a:bodyPr anchorCtr="0" anchor="ctr" bIns="50800" lIns="50800" spcFirstLastPara="1" rIns="50800" wrap="square" tIns="50800">
              <a:noAutofit/>
            </a:bodyPr>
            <a:lstStyle/>
            <a:p>
              <a:pPr indent="0" lvl="0" marL="0" marR="0" rtl="0" algn="ctr">
                <a:lnSpc>
                  <a:spcPct val="139958"/>
                </a:lnSpc>
                <a:spcBef>
                  <a:spcPts val="0"/>
                </a:spcBef>
                <a:spcAft>
                  <a:spcPts val="0"/>
                </a:spcAft>
                <a:buNone/>
              </a:pPr>
              <a:r>
                <a:rPr b="0" i="0" lang="en-US" sz="2400" u="none" cap="none" strike="noStrike">
                  <a:solidFill>
                    <a:srgbClr val="FFFFFF"/>
                  </a:solidFill>
                  <a:latin typeface="Sniglet"/>
                  <a:ea typeface="Sniglet"/>
                  <a:cs typeface="Sniglet"/>
                  <a:sym typeface="Sniglet"/>
                </a:rPr>
                <a:t>Grammar Handbook</a:t>
              </a:r>
              <a:endParaRPr/>
            </a:p>
          </p:txBody>
        </p:sp>
      </p:grpSp>
      <p:sp>
        <p:nvSpPr>
          <p:cNvPr id="94" name="Google Shape;94;p1"/>
          <p:cNvSpPr/>
          <p:nvPr/>
        </p:nvSpPr>
        <p:spPr>
          <a:xfrm>
            <a:off x="384514" y="3708582"/>
            <a:ext cx="3004751" cy="3196544"/>
          </a:xfrm>
          <a:custGeom>
            <a:rect b="b" l="l" r="r" t="t"/>
            <a:pathLst>
              <a:path extrusionOk="0" h="3196544" w="3004751">
                <a:moveTo>
                  <a:pt x="0" y="0"/>
                </a:moveTo>
                <a:lnTo>
                  <a:pt x="3004751" y="0"/>
                </a:lnTo>
                <a:lnTo>
                  <a:pt x="3004751" y="3196544"/>
                </a:lnTo>
                <a:lnTo>
                  <a:pt x="0" y="3196544"/>
                </a:lnTo>
                <a:lnTo>
                  <a:pt x="0" y="0"/>
                </a:lnTo>
                <a:close/>
              </a:path>
            </a:pathLst>
          </a:custGeom>
          <a:blipFill rotWithShape="1">
            <a:blip r:embed="rId3">
              <a:alphaModFix/>
            </a:blip>
            <a:stretch>
              <a:fillRect b="0" l="0" r="0" t="0"/>
            </a:stretch>
          </a:blipFill>
          <a:ln>
            <a:noFill/>
          </a:ln>
        </p:spPr>
      </p:sp>
      <p:sp>
        <p:nvSpPr>
          <p:cNvPr id="95" name="Google Shape;95;p1"/>
          <p:cNvSpPr/>
          <p:nvPr/>
        </p:nvSpPr>
        <p:spPr>
          <a:xfrm>
            <a:off x="596912" y="506444"/>
            <a:ext cx="2967426" cy="2654497"/>
          </a:xfrm>
          <a:custGeom>
            <a:rect b="b" l="l" r="r" t="t"/>
            <a:pathLst>
              <a:path extrusionOk="0" h="2654497" w="2967426">
                <a:moveTo>
                  <a:pt x="0" y="0"/>
                </a:moveTo>
                <a:lnTo>
                  <a:pt x="2967426" y="0"/>
                </a:lnTo>
                <a:lnTo>
                  <a:pt x="2967426" y="2654498"/>
                </a:lnTo>
                <a:lnTo>
                  <a:pt x="0" y="2654498"/>
                </a:lnTo>
                <a:lnTo>
                  <a:pt x="0" y="0"/>
                </a:lnTo>
                <a:close/>
              </a:path>
            </a:pathLst>
          </a:custGeom>
          <a:blipFill rotWithShape="1">
            <a:blip r:embed="rId4">
              <a:alphaModFix/>
            </a:blip>
            <a:stretch>
              <a:fillRect b="0" l="0" r="0" t="0"/>
            </a:stretch>
          </a:blipFill>
          <a:ln>
            <a:noFill/>
          </a:ln>
        </p:spPr>
      </p:sp>
      <p:sp>
        <p:nvSpPr>
          <p:cNvPr id="96" name="Google Shape;96;p1"/>
          <p:cNvSpPr/>
          <p:nvPr/>
        </p:nvSpPr>
        <p:spPr>
          <a:xfrm>
            <a:off x="69608" y="7552512"/>
            <a:ext cx="4022034" cy="2632604"/>
          </a:xfrm>
          <a:custGeom>
            <a:rect b="b" l="l" r="r" t="t"/>
            <a:pathLst>
              <a:path extrusionOk="0" h="2632604" w="4022034">
                <a:moveTo>
                  <a:pt x="0" y="0"/>
                </a:moveTo>
                <a:lnTo>
                  <a:pt x="4022034" y="0"/>
                </a:lnTo>
                <a:lnTo>
                  <a:pt x="4022034" y="2632604"/>
                </a:lnTo>
                <a:lnTo>
                  <a:pt x="0" y="2632604"/>
                </a:lnTo>
                <a:lnTo>
                  <a:pt x="0" y="0"/>
                </a:lnTo>
                <a:close/>
              </a:path>
            </a:pathLst>
          </a:custGeom>
          <a:blipFill rotWithShape="1">
            <a:blip r:embed="rId5">
              <a:alphaModFix/>
            </a:blip>
            <a:stretch>
              <a:fillRect b="0" l="0" r="0" t="0"/>
            </a:stretch>
          </a:blipFill>
          <a:ln>
            <a:noFill/>
          </a:ln>
        </p:spPr>
      </p:sp>
      <p:sp>
        <p:nvSpPr>
          <p:cNvPr id="97" name="Google Shape;97;p1"/>
          <p:cNvSpPr/>
          <p:nvPr/>
        </p:nvSpPr>
        <p:spPr>
          <a:xfrm>
            <a:off x="2759815" y="7245195"/>
            <a:ext cx="1043024" cy="775048"/>
          </a:xfrm>
          <a:custGeom>
            <a:rect b="b" l="l" r="r" t="t"/>
            <a:pathLst>
              <a:path extrusionOk="0" h="775048" w="1043024">
                <a:moveTo>
                  <a:pt x="0" y="0"/>
                </a:moveTo>
                <a:lnTo>
                  <a:pt x="1043024" y="0"/>
                </a:lnTo>
                <a:lnTo>
                  <a:pt x="1043024" y="775047"/>
                </a:lnTo>
                <a:lnTo>
                  <a:pt x="0" y="775047"/>
                </a:lnTo>
                <a:lnTo>
                  <a:pt x="0" y="0"/>
                </a:lnTo>
                <a:close/>
              </a:path>
            </a:pathLst>
          </a:custGeom>
          <a:blipFill rotWithShape="1">
            <a:blip r:embed="rId6">
              <a:alphaModFix/>
            </a:blip>
            <a:stretch>
              <a:fillRect b="0" l="0" r="0" t="0"/>
            </a:stretch>
          </a:blipFill>
          <a:ln>
            <a:noFill/>
          </a:ln>
        </p:spPr>
      </p:sp>
      <p:sp>
        <p:nvSpPr>
          <p:cNvPr id="98" name="Google Shape;98;p1"/>
          <p:cNvSpPr/>
          <p:nvPr/>
        </p:nvSpPr>
        <p:spPr>
          <a:xfrm>
            <a:off x="384514" y="155731"/>
            <a:ext cx="960668" cy="872969"/>
          </a:xfrm>
          <a:custGeom>
            <a:rect b="b" l="l" r="r" t="t"/>
            <a:pathLst>
              <a:path extrusionOk="0" h="872969" w="960668">
                <a:moveTo>
                  <a:pt x="0" y="0"/>
                </a:moveTo>
                <a:lnTo>
                  <a:pt x="960668" y="0"/>
                </a:lnTo>
                <a:lnTo>
                  <a:pt x="960668" y="872969"/>
                </a:lnTo>
                <a:lnTo>
                  <a:pt x="0" y="872969"/>
                </a:lnTo>
                <a:lnTo>
                  <a:pt x="0" y="0"/>
                </a:lnTo>
                <a:close/>
              </a:path>
            </a:pathLst>
          </a:custGeom>
          <a:blipFill rotWithShape="1">
            <a:blip r:embed="rId7">
              <a:alphaModFix/>
            </a:blip>
            <a:stretch>
              <a:fillRect b="0" l="0" r="0" t="0"/>
            </a:stretch>
          </a:blipFill>
          <a:ln>
            <a:noFill/>
          </a:ln>
        </p:spPr>
      </p:sp>
      <p:sp>
        <p:nvSpPr>
          <p:cNvPr id="99" name="Google Shape;99;p1"/>
          <p:cNvSpPr/>
          <p:nvPr/>
        </p:nvSpPr>
        <p:spPr>
          <a:xfrm>
            <a:off x="2759815" y="3564187"/>
            <a:ext cx="1043024" cy="787130"/>
          </a:xfrm>
          <a:custGeom>
            <a:rect b="b" l="l" r="r" t="t"/>
            <a:pathLst>
              <a:path extrusionOk="0" h="787130" w="1043024">
                <a:moveTo>
                  <a:pt x="0" y="0"/>
                </a:moveTo>
                <a:lnTo>
                  <a:pt x="1043024" y="0"/>
                </a:lnTo>
                <a:lnTo>
                  <a:pt x="1043024" y="787130"/>
                </a:lnTo>
                <a:lnTo>
                  <a:pt x="0" y="787130"/>
                </a:lnTo>
                <a:lnTo>
                  <a:pt x="0" y="0"/>
                </a:lnTo>
                <a:close/>
              </a:path>
            </a:pathLst>
          </a:custGeom>
          <a:blipFill rotWithShape="1">
            <a:blip r:embed="rId8">
              <a:alphaModFix/>
            </a:blip>
            <a:stretch>
              <a:fillRect b="0" l="0" r="0" t="0"/>
            </a:stretch>
          </a:blipFill>
          <a:ln>
            <a:noFill/>
          </a:ln>
        </p:spPr>
      </p:sp>
      <p:sp>
        <p:nvSpPr>
          <p:cNvPr id="100" name="Google Shape;100;p1"/>
          <p:cNvSpPr txBox="1"/>
          <p:nvPr/>
        </p:nvSpPr>
        <p:spPr>
          <a:xfrm>
            <a:off x="2888657" y="7418209"/>
            <a:ext cx="785339" cy="30670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800" u="none" cap="none" strike="noStrike">
                <a:solidFill>
                  <a:srgbClr val="3B2C5A"/>
                </a:solidFill>
                <a:latin typeface="Fredoka"/>
                <a:ea typeface="Fredoka"/>
                <a:cs typeface="Fredoka"/>
                <a:sym typeface="Fredoka"/>
              </a:rPr>
              <a:t>nouns</a:t>
            </a:r>
            <a:endParaRPr/>
          </a:p>
        </p:txBody>
      </p:sp>
      <p:sp>
        <p:nvSpPr>
          <p:cNvPr id="101" name="Google Shape;101;p1"/>
          <p:cNvSpPr txBox="1"/>
          <p:nvPr/>
        </p:nvSpPr>
        <p:spPr>
          <a:xfrm>
            <a:off x="472178" y="381713"/>
            <a:ext cx="785339" cy="30670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800" u="none" cap="none" strike="noStrike">
                <a:solidFill>
                  <a:srgbClr val="3B2C5A"/>
                </a:solidFill>
                <a:latin typeface="Fredoka"/>
                <a:ea typeface="Fredoka"/>
                <a:cs typeface="Fredoka"/>
                <a:sym typeface="Fredoka"/>
              </a:rPr>
              <a:t>verbs</a:t>
            </a:r>
            <a:endParaRPr/>
          </a:p>
        </p:txBody>
      </p:sp>
      <p:sp>
        <p:nvSpPr>
          <p:cNvPr id="102" name="Google Shape;102;p1"/>
          <p:cNvSpPr txBox="1"/>
          <p:nvPr/>
        </p:nvSpPr>
        <p:spPr>
          <a:xfrm>
            <a:off x="2824236" y="3793605"/>
            <a:ext cx="899181" cy="273685"/>
          </a:xfrm>
          <a:prstGeom prst="rect">
            <a:avLst/>
          </a:prstGeom>
          <a:noFill/>
          <a:ln>
            <a:noFill/>
          </a:ln>
        </p:spPr>
        <p:txBody>
          <a:bodyPr anchorCtr="0" anchor="t" bIns="0" lIns="0" spcFirstLastPara="1" rIns="0" wrap="square" tIns="0">
            <a:spAutoFit/>
          </a:bodyPr>
          <a:lstStyle/>
          <a:p>
            <a:pPr indent="0" lvl="0" marL="0" marR="0" rtl="0" algn="ctr">
              <a:lnSpc>
                <a:spcPct val="140025"/>
              </a:lnSpc>
              <a:spcBef>
                <a:spcPts val="0"/>
              </a:spcBef>
              <a:spcAft>
                <a:spcPts val="0"/>
              </a:spcAft>
              <a:buNone/>
            </a:pPr>
            <a:r>
              <a:rPr b="0" i="0" lang="en-US" sz="1599" u="none" cap="none" strike="noStrike">
                <a:solidFill>
                  <a:srgbClr val="3B2C5A"/>
                </a:solidFill>
                <a:latin typeface="Fredoka"/>
                <a:ea typeface="Fredoka"/>
                <a:cs typeface="Fredoka"/>
                <a:sym typeface="Fredoka"/>
              </a:rPr>
              <a:t>adverbs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B549B"/>
        </a:solidFill>
      </p:bgPr>
    </p:bg>
    <p:spTree>
      <p:nvGrpSpPr>
        <p:cNvPr id="302" name="Shape 302"/>
        <p:cNvGrpSpPr/>
        <p:nvPr/>
      </p:nvGrpSpPr>
      <p:grpSpPr>
        <a:xfrm>
          <a:off x="0" y="0"/>
          <a:ext cx="0" cy="0"/>
          <a:chOff x="0" y="0"/>
          <a:chExt cx="0" cy="0"/>
        </a:xfrm>
      </p:grpSpPr>
      <p:grpSp>
        <p:nvGrpSpPr>
          <p:cNvPr id="303" name="Google Shape;303;p10"/>
          <p:cNvGrpSpPr/>
          <p:nvPr/>
        </p:nvGrpSpPr>
        <p:grpSpPr>
          <a:xfrm>
            <a:off x="4656287" y="-55936"/>
            <a:ext cx="13178336" cy="9959709"/>
            <a:chOff x="0" y="-28575"/>
            <a:chExt cx="860419" cy="650273"/>
          </a:xfrm>
        </p:grpSpPr>
        <p:sp>
          <p:nvSpPr>
            <p:cNvPr id="304" name="Google Shape;304;p10"/>
            <p:cNvSpPr/>
            <p:nvPr/>
          </p:nvSpPr>
          <p:spPr>
            <a:xfrm>
              <a:off x="0" y="0"/>
              <a:ext cx="860419" cy="621698"/>
            </a:xfrm>
            <a:custGeom>
              <a:rect b="b" l="l" r="r" t="t"/>
              <a:pathLst>
                <a:path extrusionOk="0" h="621698" w="860419">
                  <a:moveTo>
                    <a:pt x="0" y="0"/>
                  </a:moveTo>
                  <a:lnTo>
                    <a:pt x="860419" y="0"/>
                  </a:lnTo>
                  <a:lnTo>
                    <a:pt x="860419" y="621698"/>
                  </a:lnTo>
                  <a:lnTo>
                    <a:pt x="0" y="621698"/>
                  </a:lnTo>
                  <a:close/>
                </a:path>
              </a:pathLst>
            </a:custGeom>
            <a:solidFill>
              <a:srgbClr val="FFFFFF"/>
            </a:solidFill>
            <a:ln>
              <a:noFill/>
            </a:ln>
          </p:spPr>
        </p:sp>
        <p:sp>
          <p:nvSpPr>
            <p:cNvPr id="305" name="Google Shape;305;p10"/>
            <p:cNvSpPr txBox="1"/>
            <p:nvPr/>
          </p:nvSpPr>
          <p:spPr>
            <a:xfrm>
              <a:off x="0" y="-28575"/>
              <a:ext cx="860419" cy="65027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06" name="Google Shape;306;p10"/>
          <p:cNvGrpSpPr/>
          <p:nvPr/>
        </p:nvGrpSpPr>
        <p:grpSpPr>
          <a:xfrm>
            <a:off x="-146360" y="-190790"/>
            <a:ext cx="4345026" cy="10592788"/>
            <a:chOff x="0" y="-38100"/>
            <a:chExt cx="1544898" cy="3766325"/>
          </a:xfrm>
        </p:grpSpPr>
        <p:sp>
          <p:nvSpPr>
            <p:cNvPr id="307" name="Google Shape;307;p10"/>
            <p:cNvSpPr/>
            <p:nvPr/>
          </p:nvSpPr>
          <p:spPr>
            <a:xfrm>
              <a:off x="0" y="0"/>
              <a:ext cx="1544898" cy="3728225"/>
            </a:xfrm>
            <a:custGeom>
              <a:rect b="b" l="l" r="r" t="t"/>
              <a:pathLst>
                <a:path extrusionOk="0" h="3728225" w="1544898">
                  <a:moveTo>
                    <a:pt x="0" y="0"/>
                  </a:moveTo>
                  <a:lnTo>
                    <a:pt x="1544898" y="0"/>
                  </a:lnTo>
                  <a:lnTo>
                    <a:pt x="1544898" y="3728225"/>
                  </a:lnTo>
                  <a:lnTo>
                    <a:pt x="0" y="3728225"/>
                  </a:lnTo>
                  <a:close/>
                </a:path>
              </a:pathLst>
            </a:custGeom>
            <a:solidFill>
              <a:srgbClr val="FFB6B6"/>
            </a:solidFill>
            <a:ln>
              <a:noFill/>
            </a:ln>
          </p:spPr>
        </p:sp>
        <p:sp>
          <p:nvSpPr>
            <p:cNvPr id="308" name="Google Shape;308;p10"/>
            <p:cNvSpPr txBox="1"/>
            <p:nvPr/>
          </p:nvSpPr>
          <p:spPr>
            <a:xfrm>
              <a:off x="0" y="-38100"/>
              <a:ext cx="1544898" cy="3766325"/>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09" name="Google Shape;309;p10"/>
          <p:cNvSpPr/>
          <p:nvPr/>
        </p:nvSpPr>
        <p:spPr>
          <a:xfrm>
            <a:off x="501621" y="924768"/>
            <a:ext cx="1245612" cy="907695"/>
          </a:xfrm>
          <a:custGeom>
            <a:rect b="b" l="l" r="r" t="t"/>
            <a:pathLst>
              <a:path extrusionOk="0" h="907695" w="1245612">
                <a:moveTo>
                  <a:pt x="0" y="0"/>
                </a:moveTo>
                <a:lnTo>
                  <a:pt x="1245613" y="0"/>
                </a:lnTo>
                <a:lnTo>
                  <a:pt x="1245613" y="907696"/>
                </a:lnTo>
                <a:lnTo>
                  <a:pt x="0" y="907696"/>
                </a:lnTo>
                <a:lnTo>
                  <a:pt x="0" y="0"/>
                </a:lnTo>
                <a:close/>
              </a:path>
            </a:pathLst>
          </a:custGeom>
          <a:blipFill rotWithShape="1">
            <a:blip r:embed="rId3">
              <a:alphaModFix/>
            </a:blip>
            <a:stretch>
              <a:fillRect b="0" l="0" r="0" t="0"/>
            </a:stretch>
          </a:blipFill>
          <a:ln>
            <a:noFill/>
          </a:ln>
        </p:spPr>
      </p:sp>
      <p:sp>
        <p:nvSpPr>
          <p:cNvPr id="310" name="Google Shape;310;p10"/>
          <p:cNvSpPr/>
          <p:nvPr/>
        </p:nvSpPr>
        <p:spPr>
          <a:xfrm>
            <a:off x="249532" y="6308681"/>
            <a:ext cx="3764858" cy="3347301"/>
          </a:xfrm>
          <a:custGeom>
            <a:rect b="b" l="l" r="r" t="t"/>
            <a:pathLst>
              <a:path extrusionOk="0" h="3347301" w="3764858">
                <a:moveTo>
                  <a:pt x="0" y="0"/>
                </a:moveTo>
                <a:lnTo>
                  <a:pt x="3764859" y="0"/>
                </a:lnTo>
                <a:lnTo>
                  <a:pt x="3764859" y="3347301"/>
                </a:lnTo>
                <a:lnTo>
                  <a:pt x="0" y="3347301"/>
                </a:lnTo>
                <a:lnTo>
                  <a:pt x="0" y="0"/>
                </a:lnTo>
                <a:close/>
              </a:path>
            </a:pathLst>
          </a:custGeom>
          <a:blipFill rotWithShape="1">
            <a:blip r:embed="rId4">
              <a:alphaModFix/>
            </a:blip>
            <a:stretch>
              <a:fillRect b="0" l="0" r="0" t="0"/>
            </a:stretch>
          </a:blipFill>
          <a:ln>
            <a:noFill/>
          </a:ln>
        </p:spPr>
      </p:sp>
      <p:sp>
        <p:nvSpPr>
          <p:cNvPr id="311" name="Google Shape;311;p10"/>
          <p:cNvSpPr/>
          <p:nvPr/>
        </p:nvSpPr>
        <p:spPr>
          <a:xfrm>
            <a:off x="2493618" y="6308681"/>
            <a:ext cx="1082278" cy="892573"/>
          </a:xfrm>
          <a:custGeom>
            <a:rect b="b" l="l" r="r" t="t"/>
            <a:pathLst>
              <a:path extrusionOk="0" h="892573" w="1082278">
                <a:moveTo>
                  <a:pt x="0" y="0"/>
                </a:moveTo>
                <a:lnTo>
                  <a:pt x="1082278" y="0"/>
                </a:lnTo>
                <a:lnTo>
                  <a:pt x="1082278" y="892573"/>
                </a:lnTo>
                <a:lnTo>
                  <a:pt x="0" y="892573"/>
                </a:lnTo>
                <a:lnTo>
                  <a:pt x="0" y="0"/>
                </a:lnTo>
                <a:close/>
              </a:path>
            </a:pathLst>
          </a:custGeom>
          <a:blipFill rotWithShape="1">
            <a:blip r:embed="rId5">
              <a:alphaModFix/>
            </a:blip>
            <a:stretch>
              <a:fillRect b="0" l="0" r="0" t="0"/>
            </a:stretch>
          </a:blipFill>
          <a:ln>
            <a:noFill/>
          </a:ln>
        </p:spPr>
      </p:sp>
      <p:sp>
        <p:nvSpPr>
          <p:cNvPr id="312" name="Google Shape;312;p10"/>
          <p:cNvSpPr/>
          <p:nvPr/>
        </p:nvSpPr>
        <p:spPr>
          <a:xfrm>
            <a:off x="501621" y="1110448"/>
            <a:ext cx="3512769" cy="3611258"/>
          </a:xfrm>
          <a:custGeom>
            <a:rect b="b" l="l" r="r" t="t"/>
            <a:pathLst>
              <a:path extrusionOk="0" h="3611258" w="3512769">
                <a:moveTo>
                  <a:pt x="0" y="0"/>
                </a:moveTo>
                <a:lnTo>
                  <a:pt x="3512770" y="0"/>
                </a:lnTo>
                <a:lnTo>
                  <a:pt x="3512770" y="3611258"/>
                </a:lnTo>
                <a:lnTo>
                  <a:pt x="0" y="3611258"/>
                </a:lnTo>
                <a:lnTo>
                  <a:pt x="0" y="0"/>
                </a:lnTo>
                <a:close/>
              </a:path>
            </a:pathLst>
          </a:custGeom>
          <a:blipFill rotWithShape="1">
            <a:blip r:embed="rId6">
              <a:alphaModFix/>
            </a:blip>
            <a:stretch>
              <a:fillRect b="0" l="0" r="0" t="0"/>
            </a:stretch>
          </a:blipFill>
          <a:ln>
            <a:noFill/>
          </a:ln>
        </p:spPr>
      </p:sp>
      <p:sp>
        <p:nvSpPr>
          <p:cNvPr id="313" name="Google Shape;313;p10"/>
          <p:cNvSpPr txBox="1"/>
          <p:nvPr/>
        </p:nvSpPr>
        <p:spPr>
          <a:xfrm>
            <a:off x="731758" y="1206213"/>
            <a:ext cx="785339" cy="30670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800" u="none" cap="none" strike="noStrike">
                <a:solidFill>
                  <a:srgbClr val="3B2C5A"/>
                </a:solidFill>
                <a:latin typeface="Fredoka"/>
                <a:ea typeface="Fredoka"/>
                <a:cs typeface="Fredoka"/>
                <a:sym typeface="Fredoka"/>
              </a:rPr>
              <a:t>verbs</a:t>
            </a:r>
            <a:endParaRPr/>
          </a:p>
        </p:txBody>
      </p:sp>
      <p:sp>
        <p:nvSpPr>
          <p:cNvPr id="314" name="Google Shape;314;p10"/>
          <p:cNvSpPr txBox="1"/>
          <p:nvPr/>
        </p:nvSpPr>
        <p:spPr>
          <a:xfrm rot="-84759">
            <a:off x="2570332" y="6520406"/>
            <a:ext cx="928186" cy="27368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600" u="none" cap="none" strike="noStrike">
                <a:solidFill>
                  <a:srgbClr val="3B2C5A"/>
                </a:solidFill>
                <a:latin typeface="Fredoka"/>
                <a:ea typeface="Fredoka"/>
                <a:cs typeface="Fredoka"/>
                <a:sym typeface="Fredoka"/>
              </a:rPr>
              <a:t>adverbs</a:t>
            </a:r>
            <a:endParaRPr/>
          </a:p>
        </p:txBody>
      </p:sp>
      <p:sp>
        <p:nvSpPr>
          <p:cNvPr id="315" name="Google Shape;315;p10"/>
          <p:cNvSpPr txBox="1"/>
          <p:nvPr/>
        </p:nvSpPr>
        <p:spPr>
          <a:xfrm>
            <a:off x="5169229" y="496024"/>
            <a:ext cx="8236146" cy="800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6000" u="none" cap="none" strike="noStrike">
                <a:solidFill>
                  <a:srgbClr val="AD4D8B"/>
                </a:solidFill>
                <a:latin typeface="Fredoka"/>
                <a:ea typeface="Fredoka"/>
                <a:cs typeface="Fredoka"/>
                <a:sym typeface="Fredoka"/>
              </a:rPr>
              <a:t>Let’s Practice</a:t>
            </a:r>
            <a:endParaRPr/>
          </a:p>
        </p:txBody>
      </p:sp>
      <p:sp>
        <p:nvSpPr>
          <p:cNvPr id="316" name="Google Shape;316;p10"/>
          <p:cNvSpPr txBox="1"/>
          <p:nvPr/>
        </p:nvSpPr>
        <p:spPr>
          <a:xfrm>
            <a:off x="4837051" y="1370043"/>
            <a:ext cx="12816808" cy="8011034"/>
          </a:xfrm>
          <a:prstGeom prst="rect">
            <a:avLst/>
          </a:prstGeom>
          <a:noFill/>
          <a:ln>
            <a:noFill/>
          </a:ln>
        </p:spPr>
        <p:txBody>
          <a:bodyPr anchorCtr="0" anchor="t" bIns="0" lIns="0" spcFirstLastPara="1" rIns="0" wrap="square" tIns="0">
            <a:spAutoFit/>
          </a:bodyPr>
          <a:lstStyle/>
          <a:p>
            <a:pPr indent="0" lvl="0" marL="0" marR="0" rtl="0" algn="l">
              <a:lnSpc>
                <a:spcPct val="169023"/>
              </a:lnSpc>
              <a:spcBef>
                <a:spcPts val="0"/>
              </a:spcBef>
              <a:spcAft>
                <a:spcPts val="0"/>
              </a:spcAft>
              <a:buNone/>
            </a:pPr>
            <a:r>
              <a:rPr b="0" i="0" lang="en-US" sz="2899" u="none" cap="none" strike="noStrike">
                <a:solidFill>
                  <a:srgbClr val="3B2C5A"/>
                </a:solidFill>
                <a:latin typeface="Sniglet"/>
                <a:ea typeface="Sniglet"/>
                <a:cs typeface="Sniglet"/>
                <a:sym typeface="Sniglet"/>
              </a:rPr>
              <a:t>Every day for a whole year, all kind of holy men, hermits, scholars and nobles came, and related to the priests their deeds of ___(1)___, and the priests in solemn council heard their calms. At last, they decided that the one who seemed to be the greatest lover of ____(2)_____was a rich man who had that very year given all his ___(3)___to the poor. So they gave him the plate of gold, but when he took it in his hand, it turned into ___(4)___lead; thought, when he dropped it on the floor, to his __(5)___, it become gold again.</a:t>
            </a:r>
            <a:endParaRPr/>
          </a:p>
          <a:p>
            <a:pPr indent="0" lvl="0" marL="0" marR="0" rtl="0" algn="l">
              <a:lnSpc>
                <a:spcPct val="169023"/>
              </a:lnSpc>
              <a:spcBef>
                <a:spcPts val="0"/>
              </a:spcBef>
              <a:spcAft>
                <a:spcPts val="0"/>
              </a:spcAft>
              <a:buNone/>
            </a:pPr>
            <a:r>
              <a:t/>
            </a:r>
            <a:endParaRPr b="0" i="0" sz="2899" u="none" cap="none" strike="noStrike">
              <a:solidFill>
                <a:srgbClr val="3B2C5A"/>
              </a:solidFill>
              <a:latin typeface="Sniglet"/>
              <a:ea typeface="Sniglet"/>
              <a:cs typeface="Sniglet"/>
              <a:sym typeface="Sniglet"/>
            </a:endParaRPr>
          </a:p>
          <a:p>
            <a:pPr indent="0" lvl="0" marL="0" marR="0" rtl="0" algn="l">
              <a:lnSpc>
                <a:spcPct val="169023"/>
              </a:lnSpc>
              <a:spcBef>
                <a:spcPts val="0"/>
              </a:spcBef>
              <a:spcAft>
                <a:spcPts val="0"/>
              </a:spcAft>
              <a:buNone/>
            </a:pPr>
            <a:r>
              <a:rPr b="0" i="0" lang="en-US" sz="2899" u="none" cap="none" strike="noStrike">
                <a:solidFill>
                  <a:srgbClr val="3B2C5A"/>
                </a:solidFill>
                <a:latin typeface="Sniglet"/>
                <a:ea typeface="Sniglet"/>
                <a:cs typeface="Sniglet"/>
                <a:sym typeface="Sniglet"/>
              </a:rPr>
              <a:t>Q :  Select the most appropriate option that will fill in the blank (5).</a:t>
            </a:r>
            <a:endParaRPr/>
          </a:p>
          <a:p>
            <a:pPr indent="0" lvl="0" marL="0" marR="0" rtl="0" algn="l">
              <a:lnSpc>
                <a:spcPct val="169023"/>
              </a:lnSpc>
              <a:spcBef>
                <a:spcPts val="0"/>
              </a:spcBef>
              <a:spcAft>
                <a:spcPts val="0"/>
              </a:spcAft>
              <a:buNone/>
            </a:pPr>
            <a:r>
              <a:rPr b="0" i="0" lang="en-US" sz="2899" u="none" cap="none" strike="noStrike">
                <a:solidFill>
                  <a:srgbClr val="3B2C5A"/>
                </a:solidFill>
                <a:latin typeface="Sniglet"/>
                <a:ea typeface="Sniglet"/>
                <a:cs typeface="Sniglet"/>
                <a:sym typeface="Sniglet"/>
              </a:rPr>
              <a:t>(A) Confusion</a:t>
            </a:r>
            <a:endParaRPr/>
          </a:p>
          <a:p>
            <a:pPr indent="0" lvl="0" marL="0" marR="0" rtl="0" algn="l">
              <a:lnSpc>
                <a:spcPct val="169023"/>
              </a:lnSpc>
              <a:spcBef>
                <a:spcPts val="0"/>
              </a:spcBef>
              <a:spcAft>
                <a:spcPts val="0"/>
              </a:spcAft>
              <a:buNone/>
            </a:pPr>
            <a:r>
              <a:rPr b="0" i="0" lang="en-US" sz="2899" u="none" cap="none" strike="noStrike">
                <a:solidFill>
                  <a:srgbClr val="3B2C5A"/>
                </a:solidFill>
                <a:latin typeface="Sniglet"/>
                <a:ea typeface="Sniglet"/>
                <a:cs typeface="Sniglet"/>
                <a:sym typeface="Sniglet"/>
              </a:rPr>
              <a:t>(B) Happiness</a:t>
            </a:r>
            <a:endParaRPr/>
          </a:p>
          <a:p>
            <a:pPr indent="0" lvl="0" marL="0" marR="0" rtl="0" algn="l">
              <a:lnSpc>
                <a:spcPct val="169023"/>
              </a:lnSpc>
              <a:spcBef>
                <a:spcPts val="0"/>
              </a:spcBef>
              <a:spcAft>
                <a:spcPts val="0"/>
              </a:spcAft>
              <a:buNone/>
            </a:pPr>
            <a:r>
              <a:rPr b="0" i="0" lang="en-US" sz="2899" u="none" cap="none" strike="noStrike">
                <a:solidFill>
                  <a:srgbClr val="3B2C5A"/>
                </a:solidFill>
                <a:latin typeface="Sniglet"/>
                <a:ea typeface="Sniglet"/>
                <a:cs typeface="Sniglet"/>
                <a:sym typeface="Sniglet"/>
              </a:rPr>
              <a:t>(C) admiration</a:t>
            </a:r>
            <a:endParaRPr/>
          </a:p>
          <a:p>
            <a:pPr indent="0" lvl="0" marL="0" marR="0" rtl="0" algn="l">
              <a:lnSpc>
                <a:spcPct val="169023"/>
              </a:lnSpc>
              <a:spcBef>
                <a:spcPts val="0"/>
              </a:spcBef>
              <a:spcAft>
                <a:spcPts val="0"/>
              </a:spcAft>
              <a:buNone/>
            </a:pPr>
            <a:r>
              <a:rPr b="0" i="0" lang="en-US" sz="2899" u="none" cap="none" strike="noStrike">
                <a:solidFill>
                  <a:srgbClr val="3B2C5A"/>
                </a:solidFill>
                <a:latin typeface="Sniglet"/>
                <a:ea typeface="Sniglet"/>
                <a:cs typeface="Sniglet"/>
                <a:sym typeface="Sniglet"/>
              </a:rPr>
              <a:t>(D) Amazement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B549B"/>
        </a:solidFill>
      </p:bgPr>
    </p:bg>
    <p:spTree>
      <p:nvGrpSpPr>
        <p:cNvPr id="320" name="Shape 320"/>
        <p:cNvGrpSpPr/>
        <p:nvPr/>
      </p:nvGrpSpPr>
      <p:grpSpPr>
        <a:xfrm>
          <a:off x="0" y="0"/>
          <a:ext cx="0" cy="0"/>
          <a:chOff x="0" y="0"/>
          <a:chExt cx="0" cy="0"/>
        </a:xfrm>
      </p:grpSpPr>
      <p:grpSp>
        <p:nvGrpSpPr>
          <p:cNvPr id="321" name="Google Shape;321;p11"/>
          <p:cNvGrpSpPr/>
          <p:nvPr/>
        </p:nvGrpSpPr>
        <p:grpSpPr>
          <a:xfrm>
            <a:off x="5017815" y="502790"/>
            <a:ext cx="12389547" cy="8875124"/>
            <a:chOff x="0" y="-28575"/>
            <a:chExt cx="808919" cy="579460"/>
          </a:xfrm>
        </p:grpSpPr>
        <p:sp>
          <p:nvSpPr>
            <p:cNvPr id="322" name="Google Shape;322;p11"/>
            <p:cNvSpPr/>
            <p:nvPr/>
          </p:nvSpPr>
          <p:spPr>
            <a:xfrm>
              <a:off x="0" y="0"/>
              <a:ext cx="808919" cy="550885"/>
            </a:xfrm>
            <a:custGeom>
              <a:rect b="b" l="l" r="r" t="t"/>
              <a:pathLst>
                <a:path extrusionOk="0" h="550885" w="808919">
                  <a:moveTo>
                    <a:pt x="0" y="0"/>
                  </a:moveTo>
                  <a:lnTo>
                    <a:pt x="808919" y="0"/>
                  </a:lnTo>
                  <a:lnTo>
                    <a:pt x="808919" y="550885"/>
                  </a:lnTo>
                  <a:lnTo>
                    <a:pt x="0" y="550885"/>
                  </a:lnTo>
                  <a:close/>
                </a:path>
              </a:pathLst>
            </a:custGeom>
            <a:solidFill>
              <a:srgbClr val="FFFFFF"/>
            </a:solidFill>
            <a:ln>
              <a:noFill/>
            </a:ln>
          </p:spPr>
        </p:sp>
        <p:sp>
          <p:nvSpPr>
            <p:cNvPr id="323" name="Google Shape;323;p11"/>
            <p:cNvSpPr txBox="1"/>
            <p:nvPr/>
          </p:nvSpPr>
          <p:spPr>
            <a:xfrm>
              <a:off x="0" y="-28575"/>
              <a:ext cx="808919" cy="57946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24" name="Google Shape;324;p11"/>
          <p:cNvGrpSpPr/>
          <p:nvPr/>
        </p:nvGrpSpPr>
        <p:grpSpPr>
          <a:xfrm>
            <a:off x="-146360" y="-190790"/>
            <a:ext cx="4345026" cy="10592788"/>
            <a:chOff x="0" y="-38100"/>
            <a:chExt cx="1544898" cy="3766325"/>
          </a:xfrm>
        </p:grpSpPr>
        <p:sp>
          <p:nvSpPr>
            <p:cNvPr id="325" name="Google Shape;325;p11"/>
            <p:cNvSpPr/>
            <p:nvPr/>
          </p:nvSpPr>
          <p:spPr>
            <a:xfrm>
              <a:off x="0" y="0"/>
              <a:ext cx="1544898" cy="3728225"/>
            </a:xfrm>
            <a:custGeom>
              <a:rect b="b" l="l" r="r" t="t"/>
              <a:pathLst>
                <a:path extrusionOk="0" h="3728225" w="1544898">
                  <a:moveTo>
                    <a:pt x="0" y="0"/>
                  </a:moveTo>
                  <a:lnTo>
                    <a:pt x="1544898" y="0"/>
                  </a:lnTo>
                  <a:lnTo>
                    <a:pt x="1544898" y="3728225"/>
                  </a:lnTo>
                  <a:lnTo>
                    <a:pt x="0" y="3728225"/>
                  </a:lnTo>
                  <a:close/>
                </a:path>
              </a:pathLst>
            </a:custGeom>
            <a:solidFill>
              <a:srgbClr val="FFB6B6"/>
            </a:solidFill>
            <a:ln>
              <a:noFill/>
            </a:ln>
          </p:spPr>
        </p:sp>
        <p:sp>
          <p:nvSpPr>
            <p:cNvPr id="326" name="Google Shape;326;p11"/>
            <p:cNvSpPr txBox="1"/>
            <p:nvPr/>
          </p:nvSpPr>
          <p:spPr>
            <a:xfrm>
              <a:off x="0" y="-38100"/>
              <a:ext cx="1544898" cy="3766325"/>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27" name="Google Shape;327;p11"/>
          <p:cNvSpPr/>
          <p:nvPr/>
        </p:nvSpPr>
        <p:spPr>
          <a:xfrm>
            <a:off x="501621" y="1163515"/>
            <a:ext cx="3379754" cy="3047923"/>
          </a:xfrm>
          <a:custGeom>
            <a:rect b="b" l="l" r="r" t="t"/>
            <a:pathLst>
              <a:path extrusionOk="0" h="3047923" w="3379754">
                <a:moveTo>
                  <a:pt x="0" y="0"/>
                </a:moveTo>
                <a:lnTo>
                  <a:pt x="3379754" y="0"/>
                </a:lnTo>
                <a:lnTo>
                  <a:pt x="3379754" y="3047923"/>
                </a:lnTo>
                <a:lnTo>
                  <a:pt x="0" y="3047923"/>
                </a:lnTo>
                <a:lnTo>
                  <a:pt x="0" y="0"/>
                </a:lnTo>
                <a:close/>
              </a:path>
            </a:pathLst>
          </a:custGeom>
          <a:blipFill rotWithShape="1">
            <a:blip r:embed="rId3">
              <a:alphaModFix/>
            </a:blip>
            <a:stretch>
              <a:fillRect b="0" l="0" r="0" t="0"/>
            </a:stretch>
          </a:blipFill>
          <a:ln>
            <a:noFill/>
          </a:ln>
        </p:spPr>
      </p:sp>
      <p:sp>
        <p:nvSpPr>
          <p:cNvPr id="328" name="Google Shape;328;p11"/>
          <p:cNvSpPr/>
          <p:nvPr/>
        </p:nvSpPr>
        <p:spPr>
          <a:xfrm>
            <a:off x="2604705" y="1163515"/>
            <a:ext cx="1157042" cy="859772"/>
          </a:xfrm>
          <a:custGeom>
            <a:rect b="b" l="l" r="r" t="t"/>
            <a:pathLst>
              <a:path extrusionOk="0" h="859772" w="1157042">
                <a:moveTo>
                  <a:pt x="0" y="0"/>
                </a:moveTo>
                <a:lnTo>
                  <a:pt x="1157042" y="0"/>
                </a:lnTo>
                <a:lnTo>
                  <a:pt x="1157042" y="859772"/>
                </a:lnTo>
                <a:lnTo>
                  <a:pt x="0" y="859772"/>
                </a:lnTo>
                <a:lnTo>
                  <a:pt x="0" y="0"/>
                </a:lnTo>
                <a:close/>
              </a:path>
            </a:pathLst>
          </a:custGeom>
          <a:blipFill rotWithShape="1">
            <a:blip r:embed="rId4">
              <a:alphaModFix/>
            </a:blip>
            <a:stretch>
              <a:fillRect b="0" l="0" r="0" t="0"/>
            </a:stretch>
          </a:blipFill>
          <a:ln>
            <a:noFill/>
          </a:ln>
        </p:spPr>
      </p:sp>
      <p:sp>
        <p:nvSpPr>
          <p:cNvPr id="329" name="Google Shape;329;p11"/>
          <p:cNvSpPr txBox="1"/>
          <p:nvPr/>
        </p:nvSpPr>
        <p:spPr>
          <a:xfrm>
            <a:off x="2790557" y="1346689"/>
            <a:ext cx="785339" cy="30670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800" u="none" cap="none" strike="noStrike">
                <a:solidFill>
                  <a:srgbClr val="3B2C5A"/>
                </a:solidFill>
                <a:latin typeface="Fredoka"/>
                <a:ea typeface="Fredoka"/>
                <a:cs typeface="Fredoka"/>
                <a:sym typeface="Fredoka"/>
              </a:rPr>
              <a:t>adj.</a:t>
            </a:r>
            <a:endParaRPr/>
          </a:p>
        </p:txBody>
      </p:sp>
      <p:sp>
        <p:nvSpPr>
          <p:cNvPr id="330" name="Google Shape;330;p11"/>
          <p:cNvSpPr/>
          <p:nvPr/>
        </p:nvSpPr>
        <p:spPr>
          <a:xfrm>
            <a:off x="211796" y="6463201"/>
            <a:ext cx="3789814" cy="2914712"/>
          </a:xfrm>
          <a:custGeom>
            <a:rect b="b" l="l" r="r" t="t"/>
            <a:pathLst>
              <a:path extrusionOk="0" h="2914712" w="3789814">
                <a:moveTo>
                  <a:pt x="0" y="0"/>
                </a:moveTo>
                <a:lnTo>
                  <a:pt x="3789814" y="0"/>
                </a:lnTo>
                <a:lnTo>
                  <a:pt x="3789814" y="2914712"/>
                </a:lnTo>
                <a:lnTo>
                  <a:pt x="0" y="2914712"/>
                </a:lnTo>
                <a:lnTo>
                  <a:pt x="0" y="0"/>
                </a:lnTo>
                <a:close/>
              </a:path>
            </a:pathLst>
          </a:custGeom>
          <a:blipFill rotWithShape="1">
            <a:blip r:embed="rId5">
              <a:alphaModFix/>
            </a:blip>
            <a:stretch>
              <a:fillRect b="0" l="0" r="0" t="0"/>
            </a:stretch>
          </a:blipFill>
          <a:ln>
            <a:noFill/>
          </a:ln>
        </p:spPr>
      </p:sp>
      <p:sp>
        <p:nvSpPr>
          <p:cNvPr id="331" name="Google Shape;331;p11"/>
          <p:cNvSpPr/>
          <p:nvPr/>
        </p:nvSpPr>
        <p:spPr>
          <a:xfrm flipH="1">
            <a:off x="605219" y="6518487"/>
            <a:ext cx="1070937" cy="808195"/>
          </a:xfrm>
          <a:custGeom>
            <a:rect b="b" l="l" r="r" t="t"/>
            <a:pathLst>
              <a:path extrusionOk="0" h="808195" w="1070937">
                <a:moveTo>
                  <a:pt x="1070936" y="0"/>
                </a:moveTo>
                <a:lnTo>
                  <a:pt x="0" y="0"/>
                </a:lnTo>
                <a:lnTo>
                  <a:pt x="0" y="808195"/>
                </a:lnTo>
                <a:lnTo>
                  <a:pt x="1070936" y="808195"/>
                </a:lnTo>
                <a:lnTo>
                  <a:pt x="1070936" y="0"/>
                </a:lnTo>
                <a:close/>
              </a:path>
            </a:pathLst>
          </a:custGeom>
          <a:blipFill rotWithShape="1">
            <a:blip r:embed="rId6">
              <a:alphaModFix/>
            </a:blip>
            <a:stretch>
              <a:fillRect b="0" l="0" r="0" t="0"/>
            </a:stretch>
          </a:blipFill>
          <a:ln>
            <a:noFill/>
          </a:ln>
        </p:spPr>
      </p:sp>
      <p:sp>
        <p:nvSpPr>
          <p:cNvPr id="332" name="Google Shape;332;p11"/>
          <p:cNvSpPr txBox="1"/>
          <p:nvPr/>
        </p:nvSpPr>
        <p:spPr>
          <a:xfrm rot="-84759">
            <a:off x="676262" y="6766695"/>
            <a:ext cx="928186" cy="27368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600" u="none" cap="none" strike="noStrike">
                <a:solidFill>
                  <a:srgbClr val="3B2C5A"/>
                </a:solidFill>
                <a:latin typeface="Fredoka"/>
                <a:ea typeface="Fredoka"/>
                <a:cs typeface="Fredoka"/>
                <a:sym typeface="Fredoka"/>
              </a:rPr>
              <a:t>nouns</a:t>
            </a:r>
            <a:endParaRPr/>
          </a:p>
        </p:txBody>
      </p:sp>
      <p:sp>
        <p:nvSpPr>
          <p:cNvPr id="333" name="Google Shape;333;p11"/>
          <p:cNvSpPr txBox="1"/>
          <p:nvPr/>
        </p:nvSpPr>
        <p:spPr>
          <a:xfrm>
            <a:off x="5740980" y="1489564"/>
            <a:ext cx="10987464" cy="800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6000" u="none" cap="none" strike="noStrike">
                <a:solidFill>
                  <a:srgbClr val="AD4D8B"/>
                </a:solidFill>
                <a:latin typeface="Fredoka"/>
                <a:ea typeface="Fredoka"/>
                <a:cs typeface="Fredoka"/>
                <a:sym typeface="Fredoka"/>
              </a:rPr>
              <a:t>Let’s Practice- </a:t>
            </a:r>
            <a:r>
              <a:rPr b="0" i="0" lang="en-US" sz="6000" u="none" cap="none" strike="noStrike">
                <a:solidFill>
                  <a:srgbClr val="EF5454"/>
                </a:solidFill>
                <a:latin typeface="Fredoka"/>
                <a:ea typeface="Fredoka"/>
                <a:cs typeface="Fredoka"/>
                <a:sym typeface="Fredoka"/>
              </a:rPr>
              <a:t>Answers</a:t>
            </a:r>
            <a:endParaRPr/>
          </a:p>
        </p:txBody>
      </p:sp>
      <p:sp>
        <p:nvSpPr>
          <p:cNvPr id="334" name="Google Shape;334;p11"/>
          <p:cNvSpPr txBox="1"/>
          <p:nvPr/>
        </p:nvSpPr>
        <p:spPr>
          <a:xfrm>
            <a:off x="5740980" y="2754152"/>
            <a:ext cx="10611000" cy="4776900"/>
          </a:xfrm>
          <a:prstGeom prst="rect">
            <a:avLst/>
          </a:prstGeom>
          <a:noFill/>
          <a:ln>
            <a:noFill/>
          </a:ln>
        </p:spPr>
        <p:txBody>
          <a:bodyPr anchorCtr="0" anchor="t" bIns="0" lIns="0" spcFirstLastPara="1" rIns="0" wrap="square" tIns="0">
            <a:spAutoFit/>
          </a:bodyPr>
          <a:lstStyle/>
          <a:p>
            <a:pPr indent="-431796" lvl="1" marL="863591" marR="0" rtl="0" algn="l">
              <a:lnSpc>
                <a:spcPct val="169017"/>
              </a:lnSpc>
              <a:spcBef>
                <a:spcPts val="0"/>
              </a:spcBef>
              <a:spcAft>
                <a:spcPts val="0"/>
              </a:spcAft>
              <a:buClr>
                <a:srgbClr val="3B2C5A"/>
              </a:buClr>
              <a:buSzPts val="3999"/>
              <a:buFont typeface="Sniglet"/>
              <a:buAutoNum type="arabicPeriod"/>
            </a:pPr>
            <a:r>
              <a:rPr b="0" i="0" lang="en-US" sz="3999" u="none" cap="none" strike="noStrike">
                <a:solidFill>
                  <a:srgbClr val="3B2C5A"/>
                </a:solidFill>
                <a:latin typeface="Sniglet"/>
                <a:ea typeface="Sniglet"/>
                <a:cs typeface="Sniglet"/>
                <a:sym typeface="Sniglet"/>
              </a:rPr>
              <a:t> (A) Charity</a:t>
            </a:r>
            <a:endParaRPr/>
          </a:p>
          <a:p>
            <a:pPr indent="-431796" lvl="1" marL="863591" marR="0" rtl="0" algn="l">
              <a:lnSpc>
                <a:spcPct val="169017"/>
              </a:lnSpc>
              <a:spcBef>
                <a:spcPts val="0"/>
              </a:spcBef>
              <a:spcAft>
                <a:spcPts val="0"/>
              </a:spcAft>
              <a:buClr>
                <a:srgbClr val="3B2C5A"/>
              </a:buClr>
              <a:buSzPts val="3999"/>
              <a:buFont typeface="Sniglet"/>
              <a:buAutoNum type="arabicPeriod"/>
            </a:pPr>
            <a:r>
              <a:rPr b="0" i="0" lang="en-US" sz="3999" u="none" cap="none" strike="noStrike">
                <a:solidFill>
                  <a:srgbClr val="3B2C5A"/>
                </a:solidFill>
                <a:latin typeface="Sniglet"/>
                <a:ea typeface="Sniglet"/>
                <a:cs typeface="Sniglet"/>
                <a:sym typeface="Sniglet"/>
              </a:rPr>
              <a:t> (C) Mankind</a:t>
            </a:r>
            <a:endParaRPr/>
          </a:p>
          <a:p>
            <a:pPr indent="-431796" lvl="1" marL="863591" marR="0" rtl="0" algn="l">
              <a:lnSpc>
                <a:spcPct val="169017"/>
              </a:lnSpc>
              <a:spcBef>
                <a:spcPts val="0"/>
              </a:spcBef>
              <a:spcAft>
                <a:spcPts val="0"/>
              </a:spcAft>
              <a:buClr>
                <a:srgbClr val="3B2C5A"/>
              </a:buClr>
              <a:buSzPts val="3999"/>
              <a:buFont typeface="Sniglet"/>
              <a:buAutoNum type="arabicPeriod"/>
            </a:pPr>
            <a:r>
              <a:rPr b="0" i="0" lang="en-US" sz="3999" u="none" cap="none" strike="noStrike">
                <a:solidFill>
                  <a:srgbClr val="3B2C5A"/>
                </a:solidFill>
                <a:latin typeface="Sniglet"/>
                <a:ea typeface="Sniglet"/>
                <a:cs typeface="Sniglet"/>
                <a:sym typeface="Sniglet"/>
              </a:rPr>
              <a:t> (A) Wealth</a:t>
            </a:r>
            <a:endParaRPr/>
          </a:p>
          <a:p>
            <a:pPr indent="-431796" lvl="1" marL="863591" marR="0" rtl="0" algn="l">
              <a:lnSpc>
                <a:spcPct val="169017"/>
              </a:lnSpc>
              <a:spcBef>
                <a:spcPts val="0"/>
              </a:spcBef>
              <a:spcAft>
                <a:spcPts val="0"/>
              </a:spcAft>
              <a:buClr>
                <a:srgbClr val="3B2C5A"/>
              </a:buClr>
              <a:buSzPts val="3999"/>
              <a:buFont typeface="Sniglet"/>
              <a:buAutoNum type="arabicPeriod"/>
            </a:pPr>
            <a:r>
              <a:rPr b="0" i="0" lang="en-US" sz="3999" u="none" cap="none" strike="noStrike">
                <a:solidFill>
                  <a:srgbClr val="3B2C5A"/>
                </a:solidFill>
                <a:latin typeface="Sniglet"/>
                <a:ea typeface="Sniglet"/>
                <a:cs typeface="Sniglet"/>
                <a:sym typeface="Sniglet"/>
              </a:rPr>
              <a:t> (C) Worthless</a:t>
            </a:r>
            <a:endParaRPr/>
          </a:p>
          <a:p>
            <a:pPr indent="-431796" lvl="1" marL="863591" marR="0" rtl="0" algn="l">
              <a:lnSpc>
                <a:spcPct val="169017"/>
              </a:lnSpc>
              <a:spcBef>
                <a:spcPts val="0"/>
              </a:spcBef>
              <a:spcAft>
                <a:spcPts val="0"/>
              </a:spcAft>
              <a:buClr>
                <a:srgbClr val="3B2C5A"/>
              </a:buClr>
              <a:buSzPts val="3999"/>
              <a:buFont typeface="Sniglet"/>
              <a:buAutoNum type="arabicPeriod"/>
            </a:pPr>
            <a:r>
              <a:rPr b="0" i="0" lang="en-US" sz="3999" u="none" cap="none" strike="noStrike">
                <a:solidFill>
                  <a:srgbClr val="3B2C5A"/>
                </a:solidFill>
                <a:latin typeface="Sniglet"/>
                <a:ea typeface="Sniglet"/>
                <a:cs typeface="Sniglet"/>
                <a:sym typeface="Sniglet"/>
              </a:rPr>
              <a:t> (D) Amazement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B549B"/>
        </a:solidFill>
      </p:bgPr>
    </p:bg>
    <p:spTree>
      <p:nvGrpSpPr>
        <p:cNvPr id="338" name="Shape 338"/>
        <p:cNvGrpSpPr/>
        <p:nvPr/>
      </p:nvGrpSpPr>
      <p:grpSpPr>
        <a:xfrm>
          <a:off x="0" y="0"/>
          <a:ext cx="0" cy="0"/>
          <a:chOff x="0" y="0"/>
          <a:chExt cx="0" cy="0"/>
        </a:xfrm>
      </p:grpSpPr>
      <p:grpSp>
        <p:nvGrpSpPr>
          <p:cNvPr id="339" name="Google Shape;339;p12"/>
          <p:cNvGrpSpPr/>
          <p:nvPr/>
        </p:nvGrpSpPr>
        <p:grpSpPr>
          <a:xfrm>
            <a:off x="4656287" y="-55936"/>
            <a:ext cx="13178336" cy="9959709"/>
            <a:chOff x="0" y="-28575"/>
            <a:chExt cx="860419" cy="650273"/>
          </a:xfrm>
        </p:grpSpPr>
        <p:sp>
          <p:nvSpPr>
            <p:cNvPr id="340" name="Google Shape;340;p12"/>
            <p:cNvSpPr/>
            <p:nvPr/>
          </p:nvSpPr>
          <p:spPr>
            <a:xfrm>
              <a:off x="0" y="0"/>
              <a:ext cx="860419" cy="621698"/>
            </a:xfrm>
            <a:custGeom>
              <a:rect b="b" l="l" r="r" t="t"/>
              <a:pathLst>
                <a:path extrusionOk="0" h="621698" w="860419">
                  <a:moveTo>
                    <a:pt x="0" y="0"/>
                  </a:moveTo>
                  <a:lnTo>
                    <a:pt x="860419" y="0"/>
                  </a:lnTo>
                  <a:lnTo>
                    <a:pt x="860419" y="621698"/>
                  </a:lnTo>
                  <a:lnTo>
                    <a:pt x="0" y="621698"/>
                  </a:lnTo>
                  <a:close/>
                </a:path>
              </a:pathLst>
            </a:custGeom>
            <a:solidFill>
              <a:srgbClr val="FFFFFF"/>
            </a:solidFill>
            <a:ln>
              <a:noFill/>
            </a:ln>
          </p:spPr>
        </p:sp>
        <p:sp>
          <p:nvSpPr>
            <p:cNvPr id="341" name="Google Shape;341;p12"/>
            <p:cNvSpPr txBox="1"/>
            <p:nvPr/>
          </p:nvSpPr>
          <p:spPr>
            <a:xfrm>
              <a:off x="0" y="-28575"/>
              <a:ext cx="860419" cy="65027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42" name="Google Shape;342;p12"/>
          <p:cNvGrpSpPr/>
          <p:nvPr/>
        </p:nvGrpSpPr>
        <p:grpSpPr>
          <a:xfrm>
            <a:off x="-146360" y="-190790"/>
            <a:ext cx="4345026" cy="10592788"/>
            <a:chOff x="0" y="-38100"/>
            <a:chExt cx="1544898" cy="3766325"/>
          </a:xfrm>
        </p:grpSpPr>
        <p:sp>
          <p:nvSpPr>
            <p:cNvPr id="343" name="Google Shape;343;p12"/>
            <p:cNvSpPr/>
            <p:nvPr/>
          </p:nvSpPr>
          <p:spPr>
            <a:xfrm>
              <a:off x="0" y="0"/>
              <a:ext cx="1544898" cy="3728225"/>
            </a:xfrm>
            <a:custGeom>
              <a:rect b="b" l="l" r="r" t="t"/>
              <a:pathLst>
                <a:path extrusionOk="0" h="3728225" w="1544898">
                  <a:moveTo>
                    <a:pt x="0" y="0"/>
                  </a:moveTo>
                  <a:lnTo>
                    <a:pt x="1544898" y="0"/>
                  </a:lnTo>
                  <a:lnTo>
                    <a:pt x="1544898" y="3728225"/>
                  </a:lnTo>
                  <a:lnTo>
                    <a:pt x="0" y="3728225"/>
                  </a:lnTo>
                  <a:close/>
                </a:path>
              </a:pathLst>
            </a:custGeom>
            <a:solidFill>
              <a:srgbClr val="FFB6B6"/>
            </a:solidFill>
            <a:ln>
              <a:noFill/>
            </a:ln>
          </p:spPr>
        </p:sp>
        <p:sp>
          <p:nvSpPr>
            <p:cNvPr id="344" name="Google Shape;344;p12"/>
            <p:cNvSpPr txBox="1"/>
            <p:nvPr/>
          </p:nvSpPr>
          <p:spPr>
            <a:xfrm>
              <a:off x="0" y="-38100"/>
              <a:ext cx="1544898" cy="3766325"/>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45" name="Google Shape;345;p12"/>
          <p:cNvSpPr/>
          <p:nvPr/>
        </p:nvSpPr>
        <p:spPr>
          <a:xfrm>
            <a:off x="501621" y="924768"/>
            <a:ext cx="1245612" cy="907695"/>
          </a:xfrm>
          <a:custGeom>
            <a:rect b="b" l="l" r="r" t="t"/>
            <a:pathLst>
              <a:path extrusionOk="0" h="907695" w="1245612">
                <a:moveTo>
                  <a:pt x="0" y="0"/>
                </a:moveTo>
                <a:lnTo>
                  <a:pt x="1245613" y="0"/>
                </a:lnTo>
                <a:lnTo>
                  <a:pt x="1245613" y="907696"/>
                </a:lnTo>
                <a:lnTo>
                  <a:pt x="0" y="907696"/>
                </a:lnTo>
                <a:lnTo>
                  <a:pt x="0" y="0"/>
                </a:lnTo>
                <a:close/>
              </a:path>
            </a:pathLst>
          </a:custGeom>
          <a:blipFill rotWithShape="1">
            <a:blip r:embed="rId3">
              <a:alphaModFix/>
            </a:blip>
            <a:stretch>
              <a:fillRect b="0" l="0" r="0" t="0"/>
            </a:stretch>
          </a:blipFill>
          <a:ln>
            <a:noFill/>
          </a:ln>
        </p:spPr>
      </p:sp>
      <p:sp>
        <p:nvSpPr>
          <p:cNvPr id="346" name="Google Shape;346;p12"/>
          <p:cNvSpPr/>
          <p:nvPr/>
        </p:nvSpPr>
        <p:spPr>
          <a:xfrm>
            <a:off x="249532" y="6308681"/>
            <a:ext cx="3764858" cy="3347301"/>
          </a:xfrm>
          <a:custGeom>
            <a:rect b="b" l="l" r="r" t="t"/>
            <a:pathLst>
              <a:path extrusionOk="0" h="3347301" w="3764858">
                <a:moveTo>
                  <a:pt x="0" y="0"/>
                </a:moveTo>
                <a:lnTo>
                  <a:pt x="3764859" y="0"/>
                </a:lnTo>
                <a:lnTo>
                  <a:pt x="3764859" y="3347301"/>
                </a:lnTo>
                <a:lnTo>
                  <a:pt x="0" y="3347301"/>
                </a:lnTo>
                <a:lnTo>
                  <a:pt x="0" y="0"/>
                </a:lnTo>
                <a:close/>
              </a:path>
            </a:pathLst>
          </a:custGeom>
          <a:blipFill rotWithShape="1">
            <a:blip r:embed="rId4">
              <a:alphaModFix/>
            </a:blip>
            <a:stretch>
              <a:fillRect b="0" l="0" r="0" t="0"/>
            </a:stretch>
          </a:blipFill>
          <a:ln>
            <a:noFill/>
          </a:ln>
        </p:spPr>
      </p:sp>
      <p:sp>
        <p:nvSpPr>
          <p:cNvPr id="347" name="Google Shape;347;p12"/>
          <p:cNvSpPr/>
          <p:nvPr/>
        </p:nvSpPr>
        <p:spPr>
          <a:xfrm>
            <a:off x="2493618" y="6308681"/>
            <a:ext cx="1082278" cy="892573"/>
          </a:xfrm>
          <a:custGeom>
            <a:rect b="b" l="l" r="r" t="t"/>
            <a:pathLst>
              <a:path extrusionOk="0" h="892573" w="1082278">
                <a:moveTo>
                  <a:pt x="0" y="0"/>
                </a:moveTo>
                <a:lnTo>
                  <a:pt x="1082278" y="0"/>
                </a:lnTo>
                <a:lnTo>
                  <a:pt x="1082278" y="892573"/>
                </a:lnTo>
                <a:lnTo>
                  <a:pt x="0" y="892573"/>
                </a:lnTo>
                <a:lnTo>
                  <a:pt x="0" y="0"/>
                </a:lnTo>
                <a:close/>
              </a:path>
            </a:pathLst>
          </a:custGeom>
          <a:blipFill rotWithShape="1">
            <a:blip r:embed="rId5">
              <a:alphaModFix/>
            </a:blip>
            <a:stretch>
              <a:fillRect b="0" l="0" r="0" t="0"/>
            </a:stretch>
          </a:blipFill>
          <a:ln>
            <a:noFill/>
          </a:ln>
        </p:spPr>
      </p:sp>
      <p:sp>
        <p:nvSpPr>
          <p:cNvPr id="348" name="Google Shape;348;p12"/>
          <p:cNvSpPr/>
          <p:nvPr/>
        </p:nvSpPr>
        <p:spPr>
          <a:xfrm>
            <a:off x="501621" y="1110448"/>
            <a:ext cx="3512769" cy="3611258"/>
          </a:xfrm>
          <a:custGeom>
            <a:rect b="b" l="l" r="r" t="t"/>
            <a:pathLst>
              <a:path extrusionOk="0" h="3611258" w="3512769">
                <a:moveTo>
                  <a:pt x="0" y="0"/>
                </a:moveTo>
                <a:lnTo>
                  <a:pt x="3512770" y="0"/>
                </a:lnTo>
                <a:lnTo>
                  <a:pt x="3512770" y="3611258"/>
                </a:lnTo>
                <a:lnTo>
                  <a:pt x="0" y="3611258"/>
                </a:lnTo>
                <a:lnTo>
                  <a:pt x="0" y="0"/>
                </a:lnTo>
                <a:close/>
              </a:path>
            </a:pathLst>
          </a:custGeom>
          <a:blipFill rotWithShape="1">
            <a:blip r:embed="rId6">
              <a:alphaModFix/>
            </a:blip>
            <a:stretch>
              <a:fillRect b="0" l="0" r="0" t="0"/>
            </a:stretch>
          </a:blipFill>
          <a:ln>
            <a:noFill/>
          </a:ln>
        </p:spPr>
      </p:sp>
      <p:sp>
        <p:nvSpPr>
          <p:cNvPr id="349" name="Google Shape;349;p12"/>
          <p:cNvSpPr txBox="1"/>
          <p:nvPr/>
        </p:nvSpPr>
        <p:spPr>
          <a:xfrm>
            <a:off x="731758" y="1206213"/>
            <a:ext cx="785339" cy="30670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800" u="none" cap="none" strike="noStrike">
                <a:solidFill>
                  <a:srgbClr val="3B2C5A"/>
                </a:solidFill>
                <a:latin typeface="Fredoka"/>
                <a:ea typeface="Fredoka"/>
                <a:cs typeface="Fredoka"/>
                <a:sym typeface="Fredoka"/>
              </a:rPr>
              <a:t>verbs</a:t>
            </a:r>
            <a:endParaRPr/>
          </a:p>
        </p:txBody>
      </p:sp>
      <p:sp>
        <p:nvSpPr>
          <p:cNvPr id="350" name="Google Shape;350;p12"/>
          <p:cNvSpPr txBox="1"/>
          <p:nvPr/>
        </p:nvSpPr>
        <p:spPr>
          <a:xfrm rot="-84759">
            <a:off x="2570332" y="6520406"/>
            <a:ext cx="928186" cy="27368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600" u="none" cap="none" strike="noStrike">
                <a:solidFill>
                  <a:srgbClr val="3B2C5A"/>
                </a:solidFill>
                <a:latin typeface="Fredoka"/>
                <a:ea typeface="Fredoka"/>
                <a:cs typeface="Fredoka"/>
                <a:sym typeface="Fredoka"/>
              </a:rPr>
              <a:t>adverbs</a:t>
            </a:r>
            <a:endParaRPr/>
          </a:p>
        </p:txBody>
      </p:sp>
      <p:sp>
        <p:nvSpPr>
          <p:cNvPr id="351" name="Google Shape;351;p12"/>
          <p:cNvSpPr txBox="1"/>
          <p:nvPr/>
        </p:nvSpPr>
        <p:spPr>
          <a:xfrm>
            <a:off x="5169229" y="496024"/>
            <a:ext cx="8236146" cy="800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6000" u="none" cap="none" strike="noStrike">
                <a:solidFill>
                  <a:srgbClr val="AD4D8B"/>
                </a:solidFill>
                <a:latin typeface="Fredoka"/>
                <a:ea typeface="Fredoka"/>
                <a:cs typeface="Fredoka"/>
                <a:sym typeface="Fredoka"/>
              </a:rPr>
              <a:t>Let’s Practice</a:t>
            </a:r>
            <a:endParaRPr/>
          </a:p>
        </p:txBody>
      </p:sp>
      <p:sp>
        <p:nvSpPr>
          <p:cNvPr id="352" name="Google Shape;352;p12"/>
          <p:cNvSpPr txBox="1"/>
          <p:nvPr/>
        </p:nvSpPr>
        <p:spPr>
          <a:xfrm>
            <a:off x="4837051" y="1691827"/>
            <a:ext cx="12816808" cy="7188963"/>
          </a:xfrm>
          <a:prstGeom prst="rect">
            <a:avLst/>
          </a:prstGeom>
          <a:noFill/>
          <a:ln>
            <a:noFill/>
          </a:ln>
        </p:spPr>
        <p:txBody>
          <a:bodyPr anchorCtr="0" anchor="t" bIns="0" lIns="0" spcFirstLastPara="1" rIns="0" wrap="square" tIns="0">
            <a:spAutoFit/>
          </a:bodyPr>
          <a:lstStyle/>
          <a:p>
            <a:pPr indent="0" lvl="0" marL="0" marR="0" rtl="0" algn="l">
              <a:lnSpc>
                <a:spcPct val="169022"/>
              </a:lnSpc>
              <a:spcBef>
                <a:spcPts val="0"/>
              </a:spcBef>
              <a:spcAft>
                <a:spcPts val="0"/>
              </a:spcAft>
              <a:buNone/>
            </a:pPr>
            <a:r>
              <a:rPr b="0" i="0" lang="en-US" sz="3099" u="none" cap="none" strike="noStrike">
                <a:solidFill>
                  <a:srgbClr val="3B2C5A"/>
                </a:solidFill>
                <a:latin typeface="Sniglet"/>
                <a:ea typeface="Sniglet"/>
                <a:cs typeface="Sniglet"/>
                <a:sym typeface="Sniglet"/>
              </a:rPr>
              <a:t>Life is full of ___1___ types of experiences. Strange, in fact, are the ways of God. If a man is happy today, he may be __2____ unhappy the very next day. Some ___3___ are pleasant and joyful while others are full of ___4___ and pain. If at one time a person finds himself on top of the world, at the ___5___ time he is depressed and downcast.</a:t>
            </a:r>
            <a:endParaRPr/>
          </a:p>
          <a:p>
            <a:pPr indent="0" lvl="0" marL="0" marR="0" rtl="0" algn="l">
              <a:lnSpc>
                <a:spcPct val="169022"/>
              </a:lnSpc>
              <a:spcBef>
                <a:spcPts val="0"/>
              </a:spcBef>
              <a:spcAft>
                <a:spcPts val="0"/>
              </a:spcAft>
              <a:buNone/>
            </a:pPr>
            <a:r>
              <a:t/>
            </a:r>
            <a:endParaRPr b="0" i="0" sz="3099" u="none" cap="none" strike="noStrike">
              <a:solidFill>
                <a:srgbClr val="3B2C5A"/>
              </a:solidFill>
              <a:latin typeface="Sniglet"/>
              <a:ea typeface="Sniglet"/>
              <a:cs typeface="Sniglet"/>
              <a:sym typeface="Sniglet"/>
            </a:endParaRPr>
          </a:p>
          <a:p>
            <a:pPr indent="0" lvl="0" marL="0" marR="0" rtl="0" algn="l">
              <a:lnSpc>
                <a:spcPct val="169022"/>
              </a:lnSpc>
              <a:spcBef>
                <a:spcPts val="0"/>
              </a:spcBef>
              <a:spcAft>
                <a:spcPts val="0"/>
              </a:spcAft>
              <a:buNone/>
            </a:pPr>
            <a:r>
              <a:rPr b="0" i="0" lang="en-US" sz="3099" u="none" cap="none" strike="noStrike">
                <a:solidFill>
                  <a:srgbClr val="3B2C5A"/>
                </a:solidFill>
                <a:latin typeface="Sniglet"/>
                <a:ea typeface="Sniglet"/>
                <a:cs typeface="Sniglet"/>
                <a:sym typeface="Sniglet"/>
              </a:rPr>
              <a:t>Q :  QID: 1 </a:t>
            </a:r>
            <a:endParaRPr/>
          </a:p>
          <a:p>
            <a:pPr indent="0" lvl="0" marL="0" marR="0" rtl="0" algn="l">
              <a:lnSpc>
                <a:spcPct val="169022"/>
              </a:lnSpc>
              <a:spcBef>
                <a:spcPts val="0"/>
              </a:spcBef>
              <a:spcAft>
                <a:spcPts val="0"/>
              </a:spcAft>
              <a:buNone/>
            </a:pPr>
            <a:r>
              <a:rPr b="0" i="0" lang="en-US" sz="3099" u="none" cap="none" strike="noStrike">
                <a:solidFill>
                  <a:srgbClr val="3B2C5A"/>
                </a:solidFill>
                <a:latin typeface="Sniglet"/>
                <a:ea typeface="Sniglet"/>
                <a:cs typeface="Sniglet"/>
                <a:sym typeface="Sniglet"/>
              </a:rPr>
              <a:t>(A) allied</a:t>
            </a:r>
            <a:endParaRPr/>
          </a:p>
          <a:p>
            <a:pPr indent="0" lvl="0" marL="0" marR="0" rtl="0" algn="l">
              <a:lnSpc>
                <a:spcPct val="169022"/>
              </a:lnSpc>
              <a:spcBef>
                <a:spcPts val="0"/>
              </a:spcBef>
              <a:spcAft>
                <a:spcPts val="0"/>
              </a:spcAft>
              <a:buNone/>
            </a:pPr>
            <a:r>
              <a:rPr b="0" i="0" lang="en-US" sz="3099" u="none" cap="none" strike="noStrike">
                <a:solidFill>
                  <a:srgbClr val="3B2C5A"/>
                </a:solidFill>
                <a:latin typeface="Sniglet"/>
                <a:ea typeface="Sniglet"/>
                <a:cs typeface="Sniglet"/>
                <a:sym typeface="Sniglet"/>
              </a:rPr>
              <a:t>(B) amplified</a:t>
            </a:r>
            <a:endParaRPr/>
          </a:p>
          <a:p>
            <a:pPr indent="0" lvl="0" marL="0" marR="0" rtl="0" algn="l">
              <a:lnSpc>
                <a:spcPct val="169022"/>
              </a:lnSpc>
              <a:spcBef>
                <a:spcPts val="0"/>
              </a:spcBef>
              <a:spcAft>
                <a:spcPts val="0"/>
              </a:spcAft>
              <a:buNone/>
            </a:pPr>
            <a:r>
              <a:rPr b="0" i="0" lang="en-US" sz="3099" u="none" cap="none" strike="noStrike">
                <a:solidFill>
                  <a:srgbClr val="3B2C5A"/>
                </a:solidFill>
                <a:latin typeface="Sniglet"/>
                <a:ea typeface="Sniglet"/>
                <a:cs typeface="Sniglet"/>
                <a:sym typeface="Sniglet"/>
              </a:rPr>
              <a:t>(C) varied</a:t>
            </a:r>
            <a:endParaRPr/>
          </a:p>
          <a:p>
            <a:pPr indent="0" lvl="0" marL="0" marR="0" rtl="0" algn="l">
              <a:lnSpc>
                <a:spcPct val="169022"/>
              </a:lnSpc>
              <a:spcBef>
                <a:spcPts val="0"/>
              </a:spcBef>
              <a:spcAft>
                <a:spcPts val="0"/>
              </a:spcAft>
              <a:buNone/>
            </a:pPr>
            <a:r>
              <a:rPr b="0" i="0" lang="en-US" sz="3099" u="none" cap="none" strike="noStrike">
                <a:solidFill>
                  <a:srgbClr val="3B2C5A"/>
                </a:solidFill>
                <a:latin typeface="Sniglet"/>
                <a:ea typeface="Sniglet"/>
                <a:cs typeface="Sniglet"/>
                <a:sym typeface="Sniglet"/>
              </a:rPr>
              <a:t>(D) systematic</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B549B"/>
        </a:solidFill>
      </p:bgPr>
    </p:bg>
    <p:spTree>
      <p:nvGrpSpPr>
        <p:cNvPr id="356" name="Shape 356"/>
        <p:cNvGrpSpPr/>
        <p:nvPr/>
      </p:nvGrpSpPr>
      <p:grpSpPr>
        <a:xfrm>
          <a:off x="0" y="0"/>
          <a:ext cx="0" cy="0"/>
          <a:chOff x="0" y="0"/>
          <a:chExt cx="0" cy="0"/>
        </a:xfrm>
      </p:grpSpPr>
      <p:grpSp>
        <p:nvGrpSpPr>
          <p:cNvPr id="357" name="Google Shape;357;p13"/>
          <p:cNvGrpSpPr/>
          <p:nvPr/>
        </p:nvGrpSpPr>
        <p:grpSpPr>
          <a:xfrm>
            <a:off x="4656287" y="-55936"/>
            <a:ext cx="13178336" cy="9959709"/>
            <a:chOff x="0" y="-28575"/>
            <a:chExt cx="860419" cy="650273"/>
          </a:xfrm>
        </p:grpSpPr>
        <p:sp>
          <p:nvSpPr>
            <p:cNvPr id="358" name="Google Shape;358;p13"/>
            <p:cNvSpPr/>
            <p:nvPr/>
          </p:nvSpPr>
          <p:spPr>
            <a:xfrm>
              <a:off x="0" y="0"/>
              <a:ext cx="860419" cy="621698"/>
            </a:xfrm>
            <a:custGeom>
              <a:rect b="b" l="l" r="r" t="t"/>
              <a:pathLst>
                <a:path extrusionOk="0" h="621698" w="860419">
                  <a:moveTo>
                    <a:pt x="0" y="0"/>
                  </a:moveTo>
                  <a:lnTo>
                    <a:pt x="860419" y="0"/>
                  </a:lnTo>
                  <a:lnTo>
                    <a:pt x="860419" y="621698"/>
                  </a:lnTo>
                  <a:lnTo>
                    <a:pt x="0" y="621698"/>
                  </a:lnTo>
                  <a:close/>
                </a:path>
              </a:pathLst>
            </a:custGeom>
            <a:solidFill>
              <a:srgbClr val="FFFFFF"/>
            </a:solidFill>
            <a:ln>
              <a:noFill/>
            </a:ln>
          </p:spPr>
        </p:sp>
        <p:sp>
          <p:nvSpPr>
            <p:cNvPr id="359" name="Google Shape;359;p13"/>
            <p:cNvSpPr txBox="1"/>
            <p:nvPr/>
          </p:nvSpPr>
          <p:spPr>
            <a:xfrm>
              <a:off x="0" y="-28575"/>
              <a:ext cx="860419" cy="65027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60" name="Google Shape;360;p13"/>
          <p:cNvGrpSpPr/>
          <p:nvPr/>
        </p:nvGrpSpPr>
        <p:grpSpPr>
          <a:xfrm>
            <a:off x="-146360" y="-190790"/>
            <a:ext cx="4345026" cy="10592788"/>
            <a:chOff x="0" y="-38100"/>
            <a:chExt cx="1544898" cy="3766325"/>
          </a:xfrm>
        </p:grpSpPr>
        <p:sp>
          <p:nvSpPr>
            <p:cNvPr id="361" name="Google Shape;361;p13"/>
            <p:cNvSpPr/>
            <p:nvPr/>
          </p:nvSpPr>
          <p:spPr>
            <a:xfrm>
              <a:off x="0" y="0"/>
              <a:ext cx="1544898" cy="3728225"/>
            </a:xfrm>
            <a:custGeom>
              <a:rect b="b" l="l" r="r" t="t"/>
              <a:pathLst>
                <a:path extrusionOk="0" h="3728225" w="1544898">
                  <a:moveTo>
                    <a:pt x="0" y="0"/>
                  </a:moveTo>
                  <a:lnTo>
                    <a:pt x="1544898" y="0"/>
                  </a:lnTo>
                  <a:lnTo>
                    <a:pt x="1544898" y="3728225"/>
                  </a:lnTo>
                  <a:lnTo>
                    <a:pt x="0" y="3728225"/>
                  </a:lnTo>
                  <a:close/>
                </a:path>
              </a:pathLst>
            </a:custGeom>
            <a:solidFill>
              <a:srgbClr val="FFB6B6"/>
            </a:solidFill>
            <a:ln>
              <a:noFill/>
            </a:ln>
          </p:spPr>
        </p:sp>
        <p:sp>
          <p:nvSpPr>
            <p:cNvPr id="362" name="Google Shape;362;p13"/>
            <p:cNvSpPr txBox="1"/>
            <p:nvPr/>
          </p:nvSpPr>
          <p:spPr>
            <a:xfrm>
              <a:off x="0" y="-38100"/>
              <a:ext cx="1544898" cy="3766325"/>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63" name="Google Shape;363;p13"/>
          <p:cNvSpPr/>
          <p:nvPr/>
        </p:nvSpPr>
        <p:spPr>
          <a:xfrm>
            <a:off x="501621" y="924768"/>
            <a:ext cx="1245612" cy="907695"/>
          </a:xfrm>
          <a:custGeom>
            <a:rect b="b" l="l" r="r" t="t"/>
            <a:pathLst>
              <a:path extrusionOk="0" h="907695" w="1245612">
                <a:moveTo>
                  <a:pt x="0" y="0"/>
                </a:moveTo>
                <a:lnTo>
                  <a:pt x="1245613" y="0"/>
                </a:lnTo>
                <a:lnTo>
                  <a:pt x="1245613" y="907696"/>
                </a:lnTo>
                <a:lnTo>
                  <a:pt x="0" y="907696"/>
                </a:lnTo>
                <a:lnTo>
                  <a:pt x="0" y="0"/>
                </a:lnTo>
                <a:close/>
              </a:path>
            </a:pathLst>
          </a:custGeom>
          <a:blipFill rotWithShape="1">
            <a:blip r:embed="rId3">
              <a:alphaModFix/>
            </a:blip>
            <a:stretch>
              <a:fillRect b="0" l="0" r="0" t="0"/>
            </a:stretch>
          </a:blipFill>
          <a:ln>
            <a:noFill/>
          </a:ln>
        </p:spPr>
      </p:sp>
      <p:sp>
        <p:nvSpPr>
          <p:cNvPr id="364" name="Google Shape;364;p13"/>
          <p:cNvSpPr/>
          <p:nvPr/>
        </p:nvSpPr>
        <p:spPr>
          <a:xfrm>
            <a:off x="249532" y="6308681"/>
            <a:ext cx="3764858" cy="3347301"/>
          </a:xfrm>
          <a:custGeom>
            <a:rect b="b" l="l" r="r" t="t"/>
            <a:pathLst>
              <a:path extrusionOk="0" h="3347301" w="3764858">
                <a:moveTo>
                  <a:pt x="0" y="0"/>
                </a:moveTo>
                <a:lnTo>
                  <a:pt x="3764859" y="0"/>
                </a:lnTo>
                <a:lnTo>
                  <a:pt x="3764859" y="3347301"/>
                </a:lnTo>
                <a:lnTo>
                  <a:pt x="0" y="3347301"/>
                </a:lnTo>
                <a:lnTo>
                  <a:pt x="0" y="0"/>
                </a:lnTo>
                <a:close/>
              </a:path>
            </a:pathLst>
          </a:custGeom>
          <a:blipFill rotWithShape="1">
            <a:blip r:embed="rId4">
              <a:alphaModFix/>
            </a:blip>
            <a:stretch>
              <a:fillRect b="0" l="0" r="0" t="0"/>
            </a:stretch>
          </a:blipFill>
          <a:ln>
            <a:noFill/>
          </a:ln>
        </p:spPr>
      </p:sp>
      <p:sp>
        <p:nvSpPr>
          <p:cNvPr id="365" name="Google Shape;365;p13"/>
          <p:cNvSpPr/>
          <p:nvPr/>
        </p:nvSpPr>
        <p:spPr>
          <a:xfrm>
            <a:off x="2493618" y="6308681"/>
            <a:ext cx="1082278" cy="892573"/>
          </a:xfrm>
          <a:custGeom>
            <a:rect b="b" l="l" r="r" t="t"/>
            <a:pathLst>
              <a:path extrusionOk="0" h="892573" w="1082278">
                <a:moveTo>
                  <a:pt x="0" y="0"/>
                </a:moveTo>
                <a:lnTo>
                  <a:pt x="1082278" y="0"/>
                </a:lnTo>
                <a:lnTo>
                  <a:pt x="1082278" y="892573"/>
                </a:lnTo>
                <a:lnTo>
                  <a:pt x="0" y="892573"/>
                </a:lnTo>
                <a:lnTo>
                  <a:pt x="0" y="0"/>
                </a:lnTo>
                <a:close/>
              </a:path>
            </a:pathLst>
          </a:custGeom>
          <a:blipFill rotWithShape="1">
            <a:blip r:embed="rId5">
              <a:alphaModFix/>
            </a:blip>
            <a:stretch>
              <a:fillRect b="0" l="0" r="0" t="0"/>
            </a:stretch>
          </a:blipFill>
          <a:ln>
            <a:noFill/>
          </a:ln>
        </p:spPr>
      </p:sp>
      <p:sp>
        <p:nvSpPr>
          <p:cNvPr id="366" name="Google Shape;366;p13"/>
          <p:cNvSpPr/>
          <p:nvPr/>
        </p:nvSpPr>
        <p:spPr>
          <a:xfrm>
            <a:off x="501621" y="1110448"/>
            <a:ext cx="3512769" cy="3611258"/>
          </a:xfrm>
          <a:custGeom>
            <a:rect b="b" l="l" r="r" t="t"/>
            <a:pathLst>
              <a:path extrusionOk="0" h="3611258" w="3512769">
                <a:moveTo>
                  <a:pt x="0" y="0"/>
                </a:moveTo>
                <a:lnTo>
                  <a:pt x="3512770" y="0"/>
                </a:lnTo>
                <a:lnTo>
                  <a:pt x="3512770" y="3611258"/>
                </a:lnTo>
                <a:lnTo>
                  <a:pt x="0" y="3611258"/>
                </a:lnTo>
                <a:lnTo>
                  <a:pt x="0" y="0"/>
                </a:lnTo>
                <a:close/>
              </a:path>
            </a:pathLst>
          </a:custGeom>
          <a:blipFill rotWithShape="1">
            <a:blip r:embed="rId6">
              <a:alphaModFix/>
            </a:blip>
            <a:stretch>
              <a:fillRect b="0" l="0" r="0" t="0"/>
            </a:stretch>
          </a:blipFill>
          <a:ln>
            <a:noFill/>
          </a:ln>
        </p:spPr>
      </p:sp>
      <p:sp>
        <p:nvSpPr>
          <p:cNvPr id="367" name="Google Shape;367;p13"/>
          <p:cNvSpPr txBox="1"/>
          <p:nvPr/>
        </p:nvSpPr>
        <p:spPr>
          <a:xfrm>
            <a:off x="731758" y="1206213"/>
            <a:ext cx="785339" cy="30670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800" u="none" cap="none" strike="noStrike">
                <a:solidFill>
                  <a:srgbClr val="3B2C5A"/>
                </a:solidFill>
                <a:latin typeface="Fredoka"/>
                <a:ea typeface="Fredoka"/>
                <a:cs typeface="Fredoka"/>
                <a:sym typeface="Fredoka"/>
              </a:rPr>
              <a:t>verbs</a:t>
            </a:r>
            <a:endParaRPr/>
          </a:p>
        </p:txBody>
      </p:sp>
      <p:sp>
        <p:nvSpPr>
          <p:cNvPr id="368" name="Google Shape;368;p13"/>
          <p:cNvSpPr txBox="1"/>
          <p:nvPr/>
        </p:nvSpPr>
        <p:spPr>
          <a:xfrm rot="-84759">
            <a:off x="2570332" y="6520406"/>
            <a:ext cx="928186" cy="27368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600" u="none" cap="none" strike="noStrike">
                <a:solidFill>
                  <a:srgbClr val="3B2C5A"/>
                </a:solidFill>
                <a:latin typeface="Fredoka"/>
                <a:ea typeface="Fredoka"/>
                <a:cs typeface="Fredoka"/>
                <a:sym typeface="Fredoka"/>
              </a:rPr>
              <a:t>adverbs</a:t>
            </a:r>
            <a:endParaRPr/>
          </a:p>
        </p:txBody>
      </p:sp>
      <p:sp>
        <p:nvSpPr>
          <p:cNvPr id="369" name="Google Shape;369;p13"/>
          <p:cNvSpPr txBox="1"/>
          <p:nvPr/>
        </p:nvSpPr>
        <p:spPr>
          <a:xfrm>
            <a:off x="5169229" y="496024"/>
            <a:ext cx="8236146" cy="800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6000" u="none" cap="none" strike="noStrike">
                <a:solidFill>
                  <a:srgbClr val="AD4D8B"/>
                </a:solidFill>
                <a:latin typeface="Fredoka"/>
                <a:ea typeface="Fredoka"/>
                <a:cs typeface="Fredoka"/>
                <a:sym typeface="Fredoka"/>
              </a:rPr>
              <a:t>Let’s Practice</a:t>
            </a:r>
            <a:endParaRPr/>
          </a:p>
        </p:txBody>
      </p:sp>
      <p:sp>
        <p:nvSpPr>
          <p:cNvPr id="370" name="Google Shape;370;p13"/>
          <p:cNvSpPr txBox="1"/>
          <p:nvPr/>
        </p:nvSpPr>
        <p:spPr>
          <a:xfrm>
            <a:off x="4837051" y="1691827"/>
            <a:ext cx="12816808" cy="7188963"/>
          </a:xfrm>
          <a:prstGeom prst="rect">
            <a:avLst/>
          </a:prstGeom>
          <a:noFill/>
          <a:ln>
            <a:noFill/>
          </a:ln>
        </p:spPr>
        <p:txBody>
          <a:bodyPr anchorCtr="0" anchor="t" bIns="0" lIns="0" spcFirstLastPara="1" rIns="0" wrap="square" tIns="0">
            <a:spAutoFit/>
          </a:bodyPr>
          <a:lstStyle/>
          <a:p>
            <a:pPr indent="0" lvl="0" marL="0" marR="0" rtl="0" algn="l">
              <a:lnSpc>
                <a:spcPct val="169022"/>
              </a:lnSpc>
              <a:spcBef>
                <a:spcPts val="0"/>
              </a:spcBef>
              <a:spcAft>
                <a:spcPts val="0"/>
              </a:spcAft>
              <a:buNone/>
            </a:pPr>
            <a:r>
              <a:rPr b="0" i="0" lang="en-US" sz="3099" u="none" cap="none" strike="noStrike">
                <a:solidFill>
                  <a:srgbClr val="3B2C5A"/>
                </a:solidFill>
                <a:latin typeface="Sniglet"/>
                <a:ea typeface="Sniglet"/>
                <a:cs typeface="Sniglet"/>
                <a:sym typeface="Sniglet"/>
              </a:rPr>
              <a:t>Life is full of ___1___ types of experiences. Strange, in fact, are the ways of God. If a man is happy today, he may be __2____ unhappy the very next day. Some ___3___ are pleasant and joyful while others are full of ___4___ and pain. If at one time a person finds himself on top of the world, at the ___5___ time he is depressed and downcast.</a:t>
            </a:r>
            <a:endParaRPr/>
          </a:p>
          <a:p>
            <a:pPr indent="0" lvl="0" marL="0" marR="0" rtl="0" algn="l">
              <a:lnSpc>
                <a:spcPct val="169022"/>
              </a:lnSpc>
              <a:spcBef>
                <a:spcPts val="0"/>
              </a:spcBef>
              <a:spcAft>
                <a:spcPts val="0"/>
              </a:spcAft>
              <a:buNone/>
            </a:pPr>
            <a:r>
              <a:t/>
            </a:r>
            <a:endParaRPr b="0" i="0" sz="3099" u="none" cap="none" strike="noStrike">
              <a:solidFill>
                <a:srgbClr val="3B2C5A"/>
              </a:solidFill>
              <a:latin typeface="Sniglet"/>
              <a:ea typeface="Sniglet"/>
              <a:cs typeface="Sniglet"/>
              <a:sym typeface="Sniglet"/>
            </a:endParaRPr>
          </a:p>
          <a:p>
            <a:pPr indent="0" lvl="0" marL="0" marR="0" rtl="0" algn="l">
              <a:lnSpc>
                <a:spcPct val="169022"/>
              </a:lnSpc>
              <a:spcBef>
                <a:spcPts val="0"/>
              </a:spcBef>
              <a:spcAft>
                <a:spcPts val="0"/>
              </a:spcAft>
              <a:buNone/>
            </a:pPr>
            <a:r>
              <a:rPr b="0" i="0" lang="en-US" sz="3099" u="none" cap="none" strike="noStrike">
                <a:solidFill>
                  <a:srgbClr val="3B2C5A"/>
                </a:solidFill>
                <a:latin typeface="Sniglet"/>
                <a:ea typeface="Sniglet"/>
                <a:cs typeface="Sniglet"/>
                <a:sym typeface="Sniglet"/>
              </a:rPr>
              <a:t>Q :  QID: 2</a:t>
            </a:r>
            <a:endParaRPr/>
          </a:p>
          <a:p>
            <a:pPr indent="0" lvl="0" marL="0" marR="0" rtl="0" algn="l">
              <a:lnSpc>
                <a:spcPct val="169022"/>
              </a:lnSpc>
              <a:spcBef>
                <a:spcPts val="0"/>
              </a:spcBef>
              <a:spcAft>
                <a:spcPts val="0"/>
              </a:spcAft>
              <a:buNone/>
            </a:pPr>
            <a:r>
              <a:rPr b="0" i="0" lang="en-US" sz="3099" u="none" cap="none" strike="noStrike">
                <a:solidFill>
                  <a:srgbClr val="3B2C5A"/>
                </a:solidFill>
                <a:latin typeface="Sniglet"/>
                <a:ea typeface="Sniglet"/>
                <a:cs typeface="Sniglet"/>
                <a:sym typeface="Sniglet"/>
              </a:rPr>
              <a:t>(A) quite</a:t>
            </a:r>
            <a:endParaRPr/>
          </a:p>
          <a:p>
            <a:pPr indent="0" lvl="0" marL="0" marR="0" rtl="0" algn="l">
              <a:lnSpc>
                <a:spcPct val="169022"/>
              </a:lnSpc>
              <a:spcBef>
                <a:spcPts val="0"/>
              </a:spcBef>
              <a:spcAft>
                <a:spcPts val="0"/>
              </a:spcAft>
              <a:buNone/>
            </a:pPr>
            <a:r>
              <a:rPr b="0" i="0" lang="en-US" sz="3099" u="none" cap="none" strike="noStrike">
                <a:solidFill>
                  <a:srgbClr val="3B2C5A"/>
                </a:solidFill>
                <a:latin typeface="Sniglet"/>
                <a:ea typeface="Sniglet"/>
                <a:cs typeface="Sniglet"/>
                <a:sym typeface="Sniglet"/>
              </a:rPr>
              <a:t>(B) major</a:t>
            </a:r>
            <a:endParaRPr/>
          </a:p>
          <a:p>
            <a:pPr indent="0" lvl="0" marL="0" marR="0" rtl="0" algn="l">
              <a:lnSpc>
                <a:spcPct val="169022"/>
              </a:lnSpc>
              <a:spcBef>
                <a:spcPts val="0"/>
              </a:spcBef>
              <a:spcAft>
                <a:spcPts val="0"/>
              </a:spcAft>
              <a:buNone/>
            </a:pPr>
            <a:r>
              <a:rPr b="0" i="0" lang="en-US" sz="3099" u="none" cap="none" strike="noStrike">
                <a:solidFill>
                  <a:srgbClr val="3B2C5A"/>
                </a:solidFill>
                <a:latin typeface="Sniglet"/>
                <a:ea typeface="Sniglet"/>
                <a:cs typeface="Sniglet"/>
                <a:sym typeface="Sniglet"/>
              </a:rPr>
              <a:t>(C) most</a:t>
            </a:r>
            <a:endParaRPr/>
          </a:p>
          <a:p>
            <a:pPr indent="0" lvl="0" marL="0" marR="0" rtl="0" algn="l">
              <a:lnSpc>
                <a:spcPct val="169022"/>
              </a:lnSpc>
              <a:spcBef>
                <a:spcPts val="0"/>
              </a:spcBef>
              <a:spcAft>
                <a:spcPts val="0"/>
              </a:spcAft>
              <a:buNone/>
            </a:pPr>
            <a:r>
              <a:rPr b="0" i="0" lang="en-US" sz="3099" u="none" cap="none" strike="noStrike">
                <a:solidFill>
                  <a:srgbClr val="3B2C5A"/>
                </a:solidFill>
                <a:latin typeface="Sniglet"/>
                <a:ea typeface="Sniglet"/>
                <a:cs typeface="Sniglet"/>
                <a:sym typeface="Sniglet"/>
              </a:rPr>
              <a:t>(D) quietly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B549B"/>
        </a:solidFill>
      </p:bgPr>
    </p:bg>
    <p:spTree>
      <p:nvGrpSpPr>
        <p:cNvPr id="374" name="Shape 374"/>
        <p:cNvGrpSpPr/>
        <p:nvPr/>
      </p:nvGrpSpPr>
      <p:grpSpPr>
        <a:xfrm>
          <a:off x="0" y="0"/>
          <a:ext cx="0" cy="0"/>
          <a:chOff x="0" y="0"/>
          <a:chExt cx="0" cy="0"/>
        </a:xfrm>
      </p:grpSpPr>
      <p:grpSp>
        <p:nvGrpSpPr>
          <p:cNvPr id="375" name="Google Shape;375;p14"/>
          <p:cNvGrpSpPr/>
          <p:nvPr/>
        </p:nvGrpSpPr>
        <p:grpSpPr>
          <a:xfrm>
            <a:off x="4656287" y="-55936"/>
            <a:ext cx="13178336" cy="9959709"/>
            <a:chOff x="0" y="-28575"/>
            <a:chExt cx="860419" cy="650273"/>
          </a:xfrm>
        </p:grpSpPr>
        <p:sp>
          <p:nvSpPr>
            <p:cNvPr id="376" name="Google Shape;376;p14"/>
            <p:cNvSpPr/>
            <p:nvPr/>
          </p:nvSpPr>
          <p:spPr>
            <a:xfrm>
              <a:off x="0" y="0"/>
              <a:ext cx="860419" cy="621698"/>
            </a:xfrm>
            <a:custGeom>
              <a:rect b="b" l="l" r="r" t="t"/>
              <a:pathLst>
                <a:path extrusionOk="0" h="621698" w="860419">
                  <a:moveTo>
                    <a:pt x="0" y="0"/>
                  </a:moveTo>
                  <a:lnTo>
                    <a:pt x="860419" y="0"/>
                  </a:lnTo>
                  <a:lnTo>
                    <a:pt x="860419" y="621698"/>
                  </a:lnTo>
                  <a:lnTo>
                    <a:pt x="0" y="621698"/>
                  </a:lnTo>
                  <a:close/>
                </a:path>
              </a:pathLst>
            </a:custGeom>
            <a:solidFill>
              <a:srgbClr val="FFFFFF"/>
            </a:solidFill>
            <a:ln>
              <a:noFill/>
            </a:ln>
          </p:spPr>
        </p:sp>
        <p:sp>
          <p:nvSpPr>
            <p:cNvPr id="377" name="Google Shape;377;p14"/>
            <p:cNvSpPr txBox="1"/>
            <p:nvPr/>
          </p:nvSpPr>
          <p:spPr>
            <a:xfrm>
              <a:off x="0" y="-28575"/>
              <a:ext cx="860419" cy="65027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78" name="Google Shape;378;p14"/>
          <p:cNvGrpSpPr/>
          <p:nvPr/>
        </p:nvGrpSpPr>
        <p:grpSpPr>
          <a:xfrm>
            <a:off x="-146360" y="-190790"/>
            <a:ext cx="4345026" cy="10592788"/>
            <a:chOff x="0" y="-38100"/>
            <a:chExt cx="1544898" cy="3766325"/>
          </a:xfrm>
        </p:grpSpPr>
        <p:sp>
          <p:nvSpPr>
            <p:cNvPr id="379" name="Google Shape;379;p14"/>
            <p:cNvSpPr/>
            <p:nvPr/>
          </p:nvSpPr>
          <p:spPr>
            <a:xfrm>
              <a:off x="0" y="0"/>
              <a:ext cx="1544898" cy="3728225"/>
            </a:xfrm>
            <a:custGeom>
              <a:rect b="b" l="l" r="r" t="t"/>
              <a:pathLst>
                <a:path extrusionOk="0" h="3728225" w="1544898">
                  <a:moveTo>
                    <a:pt x="0" y="0"/>
                  </a:moveTo>
                  <a:lnTo>
                    <a:pt x="1544898" y="0"/>
                  </a:lnTo>
                  <a:lnTo>
                    <a:pt x="1544898" y="3728225"/>
                  </a:lnTo>
                  <a:lnTo>
                    <a:pt x="0" y="3728225"/>
                  </a:lnTo>
                  <a:close/>
                </a:path>
              </a:pathLst>
            </a:custGeom>
            <a:solidFill>
              <a:srgbClr val="FFB6B6"/>
            </a:solidFill>
            <a:ln>
              <a:noFill/>
            </a:ln>
          </p:spPr>
        </p:sp>
        <p:sp>
          <p:nvSpPr>
            <p:cNvPr id="380" name="Google Shape;380;p14"/>
            <p:cNvSpPr txBox="1"/>
            <p:nvPr/>
          </p:nvSpPr>
          <p:spPr>
            <a:xfrm>
              <a:off x="0" y="-38100"/>
              <a:ext cx="1544898" cy="3766325"/>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81" name="Google Shape;381;p14"/>
          <p:cNvSpPr/>
          <p:nvPr/>
        </p:nvSpPr>
        <p:spPr>
          <a:xfrm>
            <a:off x="501621" y="924768"/>
            <a:ext cx="1245612" cy="907695"/>
          </a:xfrm>
          <a:custGeom>
            <a:rect b="b" l="l" r="r" t="t"/>
            <a:pathLst>
              <a:path extrusionOk="0" h="907695" w="1245612">
                <a:moveTo>
                  <a:pt x="0" y="0"/>
                </a:moveTo>
                <a:lnTo>
                  <a:pt x="1245613" y="0"/>
                </a:lnTo>
                <a:lnTo>
                  <a:pt x="1245613" y="907696"/>
                </a:lnTo>
                <a:lnTo>
                  <a:pt x="0" y="907696"/>
                </a:lnTo>
                <a:lnTo>
                  <a:pt x="0" y="0"/>
                </a:lnTo>
                <a:close/>
              </a:path>
            </a:pathLst>
          </a:custGeom>
          <a:blipFill rotWithShape="1">
            <a:blip r:embed="rId3">
              <a:alphaModFix/>
            </a:blip>
            <a:stretch>
              <a:fillRect b="0" l="0" r="0" t="0"/>
            </a:stretch>
          </a:blipFill>
          <a:ln>
            <a:noFill/>
          </a:ln>
        </p:spPr>
      </p:sp>
      <p:sp>
        <p:nvSpPr>
          <p:cNvPr id="382" name="Google Shape;382;p14"/>
          <p:cNvSpPr/>
          <p:nvPr/>
        </p:nvSpPr>
        <p:spPr>
          <a:xfrm>
            <a:off x="249532" y="6308681"/>
            <a:ext cx="3764858" cy="3347301"/>
          </a:xfrm>
          <a:custGeom>
            <a:rect b="b" l="l" r="r" t="t"/>
            <a:pathLst>
              <a:path extrusionOk="0" h="3347301" w="3764858">
                <a:moveTo>
                  <a:pt x="0" y="0"/>
                </a:moveTo>
                <a:lnTo>
                  <a:pt x="3764859" y="0"/>
                </a:lnTo>
                <a:lnTo>
                  <a:pt x="3764859" y="3347301"/>
                </a:lnTo>
                <a:lnTo>
                  <a:pt x="0" y="3347301"/>
                </a:lnTo>
                <a:lnTo>
                  <a:pt x="0" y="0"/>
                </a:lnTo>
                <a:close/>
              </a:path>
            </a:pathLst>
          </a:custGeom>
          <a:blipFill rotWithShape="1">
            <a:blip r:embed="rId4">
              <a:alphaModFix/>
            </a:blip>
            <a:stretch>
              <a:fillRect b="0" l="0" r="0" t="0"/>
            </a:stretch>
          </a:blipFill>
          <a:ln>
            <a:noFill/>
          </a:ln>
        </p:spPr>
      </p:sp>
      <p:sp>
        <p:nvSpPr>
          <p:cNvPr id="383" name="Google Shape;383;p14"/>
          <p:cNvSpPr/>
          <p:nvPr/>
        </p:nvSpPr>
        <p:spPr>
          <a:xfrm>
            <a:off x="2493618" y="6308681"/>
            <a:ext cx="1082278" cy="892573"/>
          </a:xfrm>
          <a:custGeom>
            <a:rect b="b" l="l" r="r" t="t"/>
            <a:pathLst>
              <a:path extrusionOk="0" h="892573" w="1082278">
                <a:moveTo>
                  <a:pt x="0" y="0"/>
                </a:moveTo>
                <a:lnTo>
                  <a:pt x="1082278" y="0"/>
                </a:lnTo>
                <a:lnTo>
                  <a:pt x="1082278" y="892573"/>
                </a:lnTo>
                <a:lnTo>
                  <a:pt x="0" y="892573"/>
                </a:lnTo>
                <a:lnTo>
                  <a:pt x="0" y="0"/>
                </a:lnTo>
                <a:close/>
              </a:path>
            </a:pathLst>
          </a:custGeom>
          <a:blipFill rotWithShape="1">
            <a:blip r:embed="rId5">
              <a:alphaModFix/>
            </a:blip>
            <a:stretch>
              <a:fillRect b="0" l="0" r="0" t="0"/>
            </a:stretch>
          </a:blipFill>
          <a:ln>
            <a:noFill/>
          </a:ln>
        </p:spPr>
      </p:sp>
      <p:sp>
        <p:nvSpPr>
          <p:cNvPr id="384" name="Google Shape;384;p14"/>
          <p:cNvSpPr/>
          <p:nvPr/>
        </p:nvSpPr>
        <p:spPr>
          <a:xfrm>
            <a:off x="501621" y="1110448"/>
            <a:ext cx="3512769" cy="3611258"/>
          </a:xfrm>
          <a:custGeom>
            <a:rect b="b" l="l" r="r" t="t"/>
            <a:pathLst>
              <a:path extrusionOk="0" h="3611258" w="3512769">
                <a:moveTo>
                  <a:pt x="0" y="0"/>
                </a:moveTo>
                <a:lnTo>
                  <a:pt x="3512770" y="0"/>
                </a:lnTo>
                <a:lnTo>
                  <a:pt x="3512770" y="3611258"/>
                </a:lnTo>
                <a:lnTo>
                  <a:pt x="0" y="3611258"/>
                </a:lnTo>
                <a:lnTo>
                  <a:pt x="0" y="0"/>
                </a:lnTo>
                <a:close/>
              </a:path>
            </a:pathLst>
          </a:custGeom>
          <a:blipFill rotWithShape="1">
            <a:blip r:embed="rId6">
              <a:alphaModFix/>
            </a:blip>
            <a:stretch>
              <a:fillRect b="0" l="0" r="0" t="0"/>
            </a:stretch>
          </a:blipFill>
          <a:ln>
            <a:noFill/>
          </a:ln>
        </p:spPr>
      </p:sp>
      <p:sp>
        <p:nvSpPr>
          <p:cNvPr id="385" name="Google Shape;385;p14"/>
          <p:cNvSpPr txBox="1"/>
          <p:nvPr/>
        </p:nvSpPr>
        <p:spPr>
          <a:xfrm>
            <a:off x="731758" y="1206213"/>
            <a:ext cx="785339" cy="30670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800" u="none" cap="none" strike="noStrike">
                <a:solidFill>
                  <a:srgbClr val="3B2C5A"/>
                </a:solidFill>
                <a:latin typeface="Fredoka"/>
                <a:ea typeface="Fredoka"/>
                <a:cs typeface="Fredoka"/>
                <a:sym typeface="Fredoka"/>
              </a:rPr>
              <a:t>verbs</a:t>
            </a:r>
            <a:endParaRPr/>
          </a:p>
        </p:txBody>
      </p:sp>
      <p:sp>
        <p:nvSpPr>
          <p:cNvPr id="386" name="Google Shape;386;p14"/>
          <p:cNvSpPr txBox="1"/>
          <p:nvPr/>
        </p:nvSpPr>
        <p:spPr>
          <a:xfrm rot="-84759">
            <a:off x="2570332" y="6520406"/>
            <a:ext cx="928186" cy="27368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600" u="none" cap="none" strike="noStrike">
                <a:solidFill>
                  <a:srgbClr val="3B2C5A"/>
                </a:solidFill>
                <a:latin typeface="Fredoka"/>
                <a:ea typeface="Fredoka"/>
                <a:cs typeface="Fredoka"/>
                <a:sym typeface="Fredoka"/>
              </a:rPr>
              <a:t>adverbs</a:t>
            </a:r>
            <a:endParaRPr/>
          </a:p>
        </p:txBody>
      </p:sp>
      <p:sp>
        <p:nvSpPr>
          <p:cNvPr id="387" name="Google Shape;387;p14"/>
          <p:cNvSpPr txBox="1"/>
          <p:nvPr/>
        </p:nvSpPr>
        <p:spPr>
          <a:xfrm>
            <a:off x="5169229" y="496024"/>
            <a:ext cx="8236146" cy="800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6000" u="none" cap="none" strike="noStrike">
                <a:solidFill>
                  <a:srgbClr val="AD4D8B"/>
                </a:solidFill>
                <a:latin typeface="Fredoka"/>
                <a:ea typeface="Fredoka"/>
                <a:cs typeface="Fredoka"/>
                <a:sym typeface="Fredoka"/>
              </a:rPr>
              <a:t>Let’s Practice</a:t>
            </a:r>
            <a:endParaRPr/>
          </a:p>
        </p:txBody>
      </p:sp>
      <p:sp>
        <p:nvSpPr>
          <p:cNvPr id="388" name="Google Shape;388;p14"/>
          <p:cNvSpPr txBox="1"/>
          <p:nvPr/>
        </p:nvSpPr>
        <p:spPr>
          <a:xfrm>
            <a:off x="4837051" y="1691827"/>
            <a:ext cx="12816808" cy="7188963"/>
          </a:xfrm>
          <a:prstGeom prst="rect">
            <a:avLst/>
          </a:prstGeom>
          <a:noFill/>
          <a:ln>
            <a:noFill/>
          </a:ln>
        </p:spPr>
        <p:txBody>
          <a:bodyPr anchorCtr="0" anchor="t" bIns="0" lIns="0" spcFirstLastPara="1" rIns="0" wrap="square" tIns="0">
            <a:spAutoFit/>
          </a:bodyPr>
          <a:lstStyle/>
          <a:p>
            <a:pPr indent="0" lvl="0" marL="0" marR="0" rtl="0" algn="l">
              <a:lnSpc>
                <a:spcPct val="169022"/>
              </a:lnSpc>
              <a:spcBef>
                <a:spcPts val="0"/>
              </a:spcBef>
              <a:spcAft>
                <a:spcPts val="0"/>
              </a:spcAft>
              <a:buNone/>
            </a:pPr>
            <a:r>
              <a:rPr b="0" i="0" lang="en-US" sz="3099" u="none" cap="none" strike="noStrike">
                <a:solidFill>
                  <a:srgbClr val="3B2C5A"/>
                </a:solidFill>
                <a:latin typeface="Sniglet"/>
                <a:ea typeface="Sniglet"/>
                <a:cs typeface="Sniglet"/>
                <a:sym typeface="Sniglet"/>
              </a:rPr>
              <a:t>Life is full of ___1___ types of experiences. Strange, in fact, are the ways of God. If a man is happy today, he may be __2____ unhappy the very next day. Some ___3___ are pleasant and joyful while others are full of ___4___ and pain. If at one time a person finds himself on top of the world, at the ___5___ time he is depressed and downcast.</a:t>
            </a:r>
            <a:endParaRPr/>
          </a:p>
          <a:p>
            <a:pPr indent="0" lvl="0" marL="0" marR="0" rtl="0" algn="l">
              <a:lnSpc>
                <a:spcPct val="169022"/>
              </a:lnSpc>
              <a:spcBef>
                <a:spcPts val="0"/>
              </a:spcBef>
              <a:spcAft>
                <a:spcPts val="0"/>
              </a:spcAft>
              <a:buNone/>
            </a:pPr>
            <a:r>
              <a:t/>
            </a:r>
            <a:endParaRPr b="0" i="0" sz="3099" u="none" cap="none" strike="noStrike">
              <a:solidFill>
                <a:srgbClr val="3B2C5A"/>
              </a:solidFill>
              <a:latin typeface="Sniglet"/>
              <a:ea typeface="Sniglet"/>
              <a:cs typeface="Sniglet"/>
              <a:sym typeface="Sniglet"/>
            </a:endParaRPr>
          </a:p>
          <a:p>
            <a:pPr indent="0" lvl="0" marL="0" marR="0" rtl="0" algn="l">
              <a:lnSpc>
                <a:spcPct val="169022"/>
              </a:lnSpc>
              <a:spcBef>
                <a:spcPts val="0"/>
              </a:spcBef>
              <a:spcAft>
                <a:spcPts val="0"/>
              </a:spcAft>
              <a:buNone/>
            </a:pPr>
            <a:r>
              <a:rPr b="0" i="0" lang="en-US" sz="3099" u="none" cap="none" strike="noStrike">
                <a:solidFill>
                  <a:srgbClr val="3B2C5A"/>
                </a:solidFill>
                <a:latin typeface="Sniglet"/>
                <a:ea typeface="Sniglet"/>
                <a:cs typeface="Sniglet"/>
                <a:sym typeface="Sniglet"/>
              </a:rPr>
              <a:t>Q :  QID: 3</a:t>
            </a:r>
            <a:endParaRPr/>
          </a:p>
          <a:p>
            <a:pPr indent="0" lvl="0" marL="0" marR="0" rtl="0" algn="l">
              <a:lnSpc>
                <a:spcPct val="169022"/>
              </a:lnSpc>
              <a:spcBef>
                <a:spcPts val="0"/>
              </a:spcBef>
              <a:spcAft>
                <a:spcPts val="0"/>
              </a:spcAft>
              <a:buNone/>
            </a:pPr>
            <a:r>
              <a:rPr b="0" i="0" lang="en-US" sz="3099" u="none" cap="none" strike="noStrike">
                <a:solidFill>
                  <a:srgbClr val="3B2C5A"/>
                </a:solidFill>
                <a:latin typeface="Sniglet"/>
                <a:ea typeface="Sniglet"/>
                <a:cs typeface="Sniglet"/>
                <a:sym typeface="Sniglet"/>
              </a:rPr>
              <a:t>(A) customs</a:t>
            </a:r>
            <a:endParaRPr/>
          </a:p>
          <a:p>
            <a:pPr indent="0" lvl="0" marL="0" marR="0" rtl="0" algn="l">
              <a:lnSpc>
                <a:spcPct val="169022"/>
              </a:lnSpc>
              <a:spcBef>
                <a:spcPts val="0"/>
              </a:spcBef>
              <a:spcAft>
                <a:spcPts val="0"/>
              </a:spcAft>
              <a:buNone/>
            </a:pPr>
            <a:r>
              <a:rPr b="0" i="0" lang="en-US" sz="3099" u="none" cap="none" strike="noStrike">
                <a:solidFill>
                  <a:srgbClr val="3B2C5A"/>
                </a:solidFill>
                <a:latin typeface="Sniglet"/>
                <a:ea typeface="Sniglet"/>
                <a:cs typeface="Sniglet"/>
                <a:sym typeface="Sniglet"/>
              </a:rPr>
              <a:t>(B) experiences</a:t>
            </a:r>
            <a:endParaRPr/>
          </a:p>
          <a:p>
            <a:pPr indent="0" lvl="0" marL="0" marR="0" rtl="0" algn="l">
              <a:lnSpc>
                <a:spcPct val="169022"/>
              </a:lnSpc>
              <a:spcBef>
                <a:spcPts val="0"/>
              </a:spcBef>
              <a:spcAft>
                <a:spcPts val="0"/>
              </a:spcAft>
              <a:buNone/>
            </a:pPr>
            <a:r>
              <a:rPr b="0" i="0" lang="en-US" sz="3099" u="none" cap="none" strike="noStrike">
                <a:solidFill>
                  <a:srgbClr val="3B2C5A"/>
                </a:solidFill>
                <a:latin typeface="Sniglet"/>
                <a:ea typeface="Sniglet"/>
                <a:cs typeface="Sniglet"/>
                <a:sym typeface="Sniglet"/>
              </a:rPr>
              <a:t>(C) tenderizes</a:t>
            </a:r>
            <a:endParaRPr/>
          </a:p>
          <a:p>
            <a:pPr indent="0" lvl="0" marL="0" marR="0" rtl="0" algn="l">
              <a:lnSpc>
                <a:spcPct val="169022"/>
              </a:lnSpc>
              <a:spcBef>
                <a:spcPts val="0"/>
              </a:spcBef>
              <a:spcAft>
                <a:spcPts val="0"/>
              </a:spcAft>
              <a:buNone/>
            </a:pPr>
            <a:r>
              <a:rPr b="0" i="0" lang="en-US" sz="3099" u="none" cap="none" strike="noStrike">
                <a:solidFill>
                  <a:srgbClr val="3B2C5A"/>
                </a:solidFill>
                <a:latin typeface="Sniglet"/>
                <a:ea typeface="Sniglet"/>
                <a:cs typeface="Sniglet"/>
                <a:sym typeface="Sniglet"/>
              </a:rPr>
              <a:t>(D) rituals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B549B"/>
        </a:solidFill>
      </p:bgPr>
    </p:bg>
    <p:spTree>
      <p:nvGrpSpPr>
        <p:cNvPr id="392" name="Shape 392"/>
        <p:cNvGrpSpPr/>
        <p:nvPr/>
      </p:nvGrpSpPr>
      <p:grpSpPr>
        <a:xfrm>
          <a:off x="0" y="0"/>
          <a:ext cx="0" cy="0"/>
          <a:chOff x="0" y="0"/>
          <a:chExt cx="0" cy="0"/>
        </a:xfrm>
      </p:grpSpPr>
      <p:grpSp>
        <p:nvGrpSpPr>
          <p:cNvPr id="393" name="Google Shape;393;p15"/>
          <p:cNvGrpSpPr/>
          <p:nvPr/>
        </p:nvGrpSpPr>
        <p:grpSpPr>
          <a:xfrm>
            <a:off x="4656287" y="-55936"/>
            <a:ext cx="13178336" cy="9959709"/>
            <a:chOff x="0" y="-28575"/>
            <a:chExt cx="860419" cy="650273"/>
          </a:xfrm>
        </p:grpSpPr>
        <p:sp>
          <p:nvSpPr>
            <p:cNvPr id="394" name="Google Shape;394;p15"/>
            <p:cNvSpPr/>
            <p:nvPr/>
          </p:nvSpPr>
          <p:spPr>
            <a:xfrm>
              <a:off x="0" y="0"/>
              <a:ext cx="860419" cy="621698"/>
            </a:xfrm>
            <a:custGeom>
              <a:rect b="b" l="l" r="r" t="t"/>
              <a:pathLst>
                <a:path extrusionOk="0" h="621698" w="860419">
                  <a:moveTo>
                    <a:pt x="0" y="0"/>
                  </a:moveTo>
                  <a:lnTo>
                    <a:pt x="860419" y="0"/>
                  </a:lnTo>
                  <a:lnTo>
                    <a:pt x="860419" y="621698"/>
                  </a:lnTo>
                  <a:lnTo>
                    <a:pt x="0" y="621698"/>
                  </a:lnTo>
                  <a:close/>
                </a:path>
              </a:pathLst>
            </a:custGeom>
            <a:solidFill>
              <a:srgbClr val="FFFFFF"/>
            </a:solidFill>
            <a:ln>
              <a:noFill/>
            </a:ln>
          </p:spPr>
        </p:sp>
        <p:sp>
          <p:nvSpPr>
            <p:cNvPr id="395" name="Google Shape;395;p15"/>
            <p:cNvSpPr txBox="1"/>
            <p:nvPr/>
          </p:nvSpPr>
          <p:spPr>
            <a:xfrm>
              <a:off x="0" y="-28575"/>
              <a:ext cx="860419" cy="65027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96" name="Google Shape;396;p15"/>
          <p:cNvGrpSpPr/>
          <p:nvPr/>
        </p:nvGrpSpPr>
        <p:grpSpPr>
          <a:xfrm>
            <a:off x="-146360" y="-190790"/>
            <a:ext cx="4345026" cy="10592788"/>
            <a:chOff x="0" y="-38100"/>
            <a:chExt cx="1544898" cy="3766325"/>
          </a:xfrm>
        </p:grpSpPr>
        <p:sp>
          <p:nvSpPr>
            <p:cNvPr id="397" name="Google Shape;397;p15"/>
            <p:cNvSpPr/>
            <p:nvPr/>
          </p:nvSpPr>
          <p:spPr>
            <a:xfrm>
              <a:off x="0" y="0"/>
              <a:ext cx="1544898" cy="3728225"/>
            </a:xfrm>
            <a:custGeom>
              <a:rect b="b" l="l" r="r" t="t"/>
              <a:pathLst>
                <a:path extrusionOk="0" h="3728225" w="1544898">
                  <a:moveTo>
                    <a:pt x="0" y="0"/>
                  </a:moveTo>
                  <a:lnTo>
                    <a:pt x="1544898" y="0"/>
                  </a:lnTo>
                  <a:lnTo>
                    <a:pt x="1544898" y="3728225"/>
                  </a:lnTo>
                  <a:lnTo>
                    <a:pt x="0" y="3728225"/>
                  </a:lnTo>
                  <a:close/>
                </a:path>
              </a:pathLst>
            </a:custGeom>
            <a:solidFill>
              <a:srgbClr val="FFB6B6"/>
            </a:solidFill>
            <a:ln>
              <a:noFill/>
            </a:ln>
          </p:spPr>
        </p:sp>
        <p:sp>
          <p:nvSpPr>
            <p:cNvPr id="398" name="Google Shape;398;p15"/>
            <p:cNvSpPr txBox="1"/>
            <p:nvPr/>
          </p:nvSpPr>
          <p:spPr>
            <a:xfrm>
              <a:off x="0" y="-38100"/>
              <a:ext cx="1544898" cy="3766325"/>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99" name="Google Shape;399;p15"/>
          <p:cNvSpPr/>
          <p:nvPr/>
        </p:nvSpPr>
        <p:spPr>
          <a:xfrm>
            <a:off x="501621" y="924768"/>
            <a:ext cx="1245612" cy="907695"/>
          </a:xfrm>
          <a:custGeom>
            <a:rect b="b" l="l" r="r" t="t"/>
            <a:pathLst>
              <a:path extrusionOk="0" h="907695" w="1245612">
                <a:moveTo>
                  <a:pt x="0" y="0"/>
                </a:moveTo>
                <a:lnTo>
                  <a:pt x="1245613" y="0"/>
                </a:lnTo>
                <a:lnTo>
                  <a:pt x="1245613" y="907696"/>
                </a:lnTo>
                <a:lnTo>
                  <a:pt x="0" y="907696"/>
                </a:lnTo>
                <a:lnTo>
                  <a:pt x="0" y="0"/>
                </a:lnTo>
                <a:close/>
              </a:path>
            </a:pathLst>
          </a:custGeom>
          <a:blipFill rotWithShape="1">
            <a:blip r:embed="rId3">
              <a:alphaModFix/>
            </a:blip>
            <a:stretch>
              <a:fillRect b="0" l="0" r="0" t="0"/>
            </a:stretch>
          </a:blipFill>
          <a:ln>
            <a:noFill/>
          </a:ln>
        </p:spPr>
      </p:sp>
      <p:sp>
        <p:nvSpPr>
          <p:cNvPr id="400" name="Google Shape;400;p15"/>
          <p:cNvSpPr/>
          <p:nvPr/>
        </p:nvSpPr>
        <p:spPr>
          <a:xfrm>
            <a:off x="249532" y="6308681"/>
            <a:ext cx="3764858" cy="3347301"/>
          </a:xfrm>
          <a:custGeom>
            <a:rect b="b" l="l" r="r" t="t"/>
            <a:pathLst>
              <a:path extrusionOk="0" h="3347301" w="3764858">
                <a:moveTo>
                  <a:pt x="0" y="0"/>
                </a:moveTo>
                <a:lnTo>
                  <a:pt x="3764859" y="0"/>
                </a:lnTo>
                <a:lnTo>
                  <a:pt x="3764859" y="3347301"/>
                </a:lnTo>
                <a:lnTo>
                  <a:pt x="0" y="3347301"/>
                </a:lnTo>
                <a:lnTo>
                  <a:pt x="0" y="0"/>
                </a:lnTo>
                <a:close/>
              </a:path>
            </a:pathLst>
          </a:custGeom>
          <a:blipFill rotWithShape="1">
            <a:blip r:embed="rId4">
              <a:alphaModFix/>
            </a:blip>
            <a:stretch>
              <a:fillRect b="0" l="0" r="0" t="0"/>
            </a:stretch>
          </a:blipFill>
          <a:ln>
            <a:noFill/>
          </a:ln>
        </p:spPr>
      </p:sp>
      <p:sp>
        <p:nvSpPr>
          <p:cNvPr id="401" name="Google Shape;401;p15"/>
          <p:cNvSpPr/>
          <p:nvPr/>
        </p:nvSpPr>
        <p:spPr>
          <a:xfrm>
            <a:off x="2493618" y="6308681"/>
            <a:ext cx="1082278" cy="892573"/>
          </a:xfrm>
          <a:custGeom>
            <a:rect b="b" l="l" r="r" t="t"/>
            <a:pathLst>
              <a:path extrusionOk="0" h="892573" w="1082278">
                <a:moveTo>
                  <a:pt x="0" y="0"/>
                </a:moveTo>
                <a:lnTo>
                  <a:pt x="1082278" y="0"/>
                </a:lnTo>
                <a:lnTo>
                  <a:pt x="1082278" y="892573"/>
                </a:lnTo>
                <a:lnTo>
                  <a:pt x="0" y="892573"/>
                </a:lnTo>
                <a:lnTo>
                  <a:pt x="0" y="0"/>
                </a:lnTo>
                <a:close/>
              </a:path>
            </a:pathLst>
          </a:custGeom>
          <a:blipFill rotWithShape="1">
            <a:blip r:embed="rId5">
              <a:alphaModFix/>
            </a:blip>
            <a:stretch>
              <a:fillRect b="0" l="0" r="0" t="0"/>
            </a:stretch>
          </a:blipFill>
          <a:ln>
            <a:noFill/>
          </a:ln>
        </p:spPr>
      </p:sp>
      <p:sp>
        <p:nvSpPr>
          <p:cNvPr id="402" name="Google Shape;402;p15"/>
          <p:cNvSpPr/>
          <p:nvPr/>
        </p:nvSpPr>
        <p:spPr>
          <a:xfrm>
            <a:off x="501621" y="1110448"/>
            <a:ext cx="3512769" cy="3611258"/>
          </a:xfrm>
          <a:custGeom>
            <a:rect b="b" l="l" r="r" t="t"/>
            <a:pathLst>
              <a:path extrusionOk="0" h="3611258" w="3512769">
                <a:moveTo>
                  <a:pt x="0" y="0"/>
                </a:moveTo>
                <a:lnTo>
                  <a:pt x="3512770" y="0"/>
                </a:lnTo>
                <a:lnTo>
                  <a:pt x="3512770" y="3611258"/>
                </a:lnTo>
                <a:lnTo>
                  <a:pt x="0" y="3611258"/>
                </a:lnTo>
                <a:lnTo>
                  <a:pt x="0" y="0"/>
                </a:lnTo>
                <a:close/>
              </a:path>
            </a:pathLst>
          </a:custGeom>
          <a:blipFill rotWithShape="1">
            <a:blip r:embed="rId6">
              <a:alphaModFix/>
            </a:blip>
            <a:stretch>
              <a:fillRect b="0" l="0" r="0" t="0"/>
            </a:stretch>
          </a:blipFill>
          <a:ln>
            <a:noFill/>
          </a:ln>
        </p:spPr>
      </p:sp>
      <p:sp>
        <p:nvSpPr>
          <p:cNvPr id="403" name="Google Shape;403;p15"/>
          <p:cNvSpPr txBox="1"/>
          <p:nvPr/>
        </p:nvSpPr>
        <p:spPr>
          <a:xfrm>
            <a:off x="731758" y="1206213"/>
            <a:ext cx="785339" cy="30670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800" u="none" cap="none" strike="noStrike">
                <a:solidFill>
                  <a:srgbClr val="3B2C5A"/>
                </a:solidFill>
                <a:latin typeface="Fredoka"/>
                <a:ea typeface="Fredoka"/>
                <a:cs typeface="Fredoka"/>
                <a:sym typeface="Fredoka"/>
              </a:rPr>
              <a:t>verbs</a:t>
            </a:r>
            <a:endParaRPr/>
          </a:p>
        </p:txBody>
      </p:sp>
      <p:sp>
        <p:nvSpPr>
          <p:cNvPr id="404" name="Google Shape;404;p15"/>
          <p:cNvSpPr txBox="1"/>
          <p:nvPr/>
        </p:nvSpPr>
        <p:spPr>
          <a:xfrm rot="-84759">
            <a:off x="2570332" y="6520406"/>
            <a:ext cx="928186" cy="27368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600" u="none" cap="none" strike="noStrike">
                <a:solidFill>
                  <a:srgbClr val="3B2C5A"/>
                </a:solidFill>
                <a:latin typeface="Fredoka"/>
                <a:ea typeface="Fredoka"/>
                <a:cs typeface="Fredoka"/>
                <a:sym typeface="Fredoka"/>
              </a:rPr>
              <a:t>adverbs</a:t>
            </a:r>
            <a:endParaRPr/>
          </a:p>
        </p:txBody>
      </p:sp>
      <p:sp>
        <p:nvSpPr>
          <p:cNvPr id="405" name="Google Shape;405;p15"/>
          <p:cNvSpPr txBox="1"/>
          <p:nvPr/>
        </p:nvSpPr>
        <p:spPr>
          <a:xfrm>
            <a:off x="5169229" y="496024"/>
            <a:ext cx="8236146" cy="800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6000" u="none" cap="none" strike="noStrike">
                <a:solidFill>
                  <a:srgbClr val="AD4D8B"/>
                </a:solidFill>
                <a:latin typeface="Fredoka"/>
                <a:ea typeface="Fredoka"/>
                <a:cs typeface="Fredoka"/>
                <a:sym typeface="Fredoka"/>
              </a:rPr>
              <a:t>Let’s Practice</a:t>
            </a:r>
            <a:endParaRPr/>
          </a:p>
        </p:txBody>
      </p:sp>
      <p:sp>
        <p:nvSpPr>
          <p:cNvPr id="406" name="Google Shape;406;p15"/>
          <p:cNvSpPr txBox="1"/>
          <p:nvPr/>
        </p:nvSpPr>
        <p:spPr>
          <a:xfrm>
            <a:off x="4837051" y="1691827"/>
            <a:ext cx="12816808" cy="7188963"/>
          </a:xfrm>
          <a:prstGeom prst="rect">
            <a:avLst/>
          </a:prstGeom>
          <a:noFill/>
          <a:ln>
            <a:noFill/>
          </a:ln>
        </p:spPr>
        <p:txBody>
          <a:bodyPr anchorCtr="0" anchor="t" bIns="0" lIns="0" spcFirstLastPara="1" rIns="0" wrap="square" tIns="0">
            <a:spAutoFit/>
          </a:bodyPr>
          <a:lstStyle/>
          <a:p>
            <a:pPr indent="0" lvl="0" marL="0" marR="0" rtl="0" algn="l">
              <a:lnSpc>
                <a:spcPct val="169022"/>
              </a:lnSpc>
              <a:spcBef>
                <a:spcPts val="0"/>
              </a:spcBef>
              <a:spcAft>
                <a:spcPts val="0"/>
              </a:spcAft>
              <a:buNone/>
            </a:pPr>
            <a:r>
              <a:rPr b="0" i="0" lang="en-US" sz="3099" u="none" cap="none" strike="noStrike">
                <a:solidFill>
                  <a:srgbClr val="3B2C5A"/>
                </a:solidFill>
                <a:latin typeface="Sniglet"/>
                <a:ea typeface="Sniglet"/>
                <a:cs typeface="Sniglet"/>
                <a:sym typeface="Sniglet"/>
              </a:rPr>
              <a:t>Life is full of ___1___ types of experiences. Strange, in fact, are the ways of God. If a man is happy today, he may be __2____ unhappy the very next day. Some ___3___ are pleasant and joyful while others are full of ___4___ and pain. If at one time a person finds himself on top of the world, at the ___5___ time he is depressed and downcast.</a:t>
            </a:r>
            <a:endParaRPr/>
          </a:p>
          <a:p>
            <a:pPr indent="0" lvl="0" marL="0" marR="0" rtl="0" algn="l">
              <a:lnSpc>
                <a:spcPct val="169022"/>
              </a:lnSpc>
              <a:spcBef>
                <a:spcPts val="0"/>
              </a:spcBef>
              <a:spcAft>
                <a:spcPts val="0"/>
              </a:spcAft>
              <a:buNone/>
            </a:pPr>
            <a:r>
              <a:t/>
            </a:r>
            <a:endParaRPr b="0" i="0" sz="3099" u="none" cap="none" strike="noStrike">
              <a:solidFill>
                <a:srgbClr val="3B2C5A"/>
              </a:solidFill>
              <a:latin typeface="Sniglet"/>
              <a:ea typeface="Sniglet"/>
              <a:cs typeface="Sniglet"/>
              <a:sym typeface="Sniglet"/>
            </a:endParaRPr>
          </a:p>
          <a:p>
            <a:pPr indent="0" lvl="0" marL="0" marR="0" rtl="0" algn="l">
              <a:lnSpc>
                <a:spcPct val="169022"/>
              </a:lnSpc>
              <a:spcBef>
                <a:spcPts val="0"/>
              </a:spcBef>
              <a:spcAft>
                <a:spcPts val="0"/>
              </a:spcAft>
              <a:buNone/>
            </a:pPr>
            <a:r>
              <a:rPr b="0" i="0" lang="en-US" sz="3099" u="none" cap="none" strike="noStrike">
                <a:solidFill>
                  <a:srgbClr val="3B2C5A"/>
                </a:solidFill>
                <a:latin typeface="Sniglet"/>
                <a:ea typeface="Sniglet"/>
                <a:cs typeface="Sniglet"/>
                <a:sym typeface="Sniglet"/>
              </a:rPr>
              <a:t>Q :  QID: 4</a:t>
            </a:r>
            <a:endParaRPr/>
          </a:p>
          <a:p>
            <a:pPr indent="0" lvl="0" marL="0" marR="0" rtl="0" algn="l">
              <a:lnSpc>
                <a:spcPct val="169022"/>
              </a:lnSpc>
              <a:spcBef>
                <a:spcPts val="0"/>
              </a:spcBef>
              <a:spcAft>
                <a:spcPts val="0"/>
              </a:spcAft>
              <a:buNone/>
            </a:pPr>
            <a:r>
              <a:rPr b="0" i="0" lang="en-US" sz="3099" u="none" cap="none" strike="noStrike">
                <a:solidFill>
                  <a:srgbClr val="3B2C5A"/>
                </a:solidFill>
                <a:latin typeface="Sniglet"/>
                <a:ea typeface="Sniglet"/>
                <a:cs typeface="Sniglet"/>
                <a:sym typeface="Sniglet"/>
              </a:rPr>
              <a:t>(A) echoes</a:t>
            </a:r>
            <a:endParaRPr/>
          </a:p>
          <a:p>
            <a:pPr indent="0" lvl="0" marL="0" marR="0" rtl="0" algn="l">
              <a:lnSpc>
                <a:spcPct val="169022"/>
              </a:lnSpc>
              <a:spcBef>
                <a:spcPts val="0"/>
              </a:spcBef>
              <a:spcAft>
                <a:spcPts val="0"/>
              </a:spcAft>
              <a:buNone/>
            </a:pPr>
            <a:r>
              <a:rPr b="0" i="0" lang="en-US" sz="3099" u="none" cap="none" strike="noStrike">
                <a:solidFill>
                  <a:srgbClr val="3B2C5A"/>
                </a:solidFill>
                <a:latin typeface="Sniglet"/>
                <a:ea typeface="Sniglet"/>
                <a:cs typeface="Sniglet"/>
                <a:sym typeface="Sniglet"/>
              </a:rPr>
              <a:t>(B) pathos</a:t>
            </a:r>
            <a:endParaRPr/>
          </a:p>
          <a:p>
            <a:pPr indent="0" lvl="0" marL="0" marR="0" rtl="0" algn="l">
              <a:lnSpc>
                <a:spcPct val="169022"/>
              </a:lnSpc>
              <a:spcBef>
                <a:spcPts val="0"/>
              </a:spcBef>
              <a:spcAft>
                <a:spcPts val="0"/>
              </a:spcAft>
              <a:buNone/>
            </a:pPr>
            <a:r>
              <a:rPr b="0" i="0" lang="en-US" sz="3099" u="none" cap="none" strike="noStrike">
                <a:solidFill>
                  <a:srgbClr val="3B2C5A"/>
                </a:solidFill>
                <a:latin typeface="Sniglet"/>
                <a:ea typeface="Sniglet"/>
                <a:cs typeface="Sniglet"/>
                <a:sym typeface="Sniglet"/>
              </a:rPr>
              <a:t>(C) ethos</a:t>
            </a:r>
            <a:endParaRPr/>
          </a:p>
          <a:p>
            <a:pPr indent="0" lvl="0" marL="0" marR="0" rtl="0" algn="l">
              <a:lnSpc>
                <a:spcPct val="169022"/>
              </a:lnSpc>
              <a:spcBef>
                <a:spcPts val="0"/>
              </a:spcBef>
              <a:spcAft>
                <a:spcPts val="0"/>
              </a:spcAft>
              <a:buNone/>
            </a:pPr>
            <a:r>
              <a:rPr b="0" i="0" lang="en-US" sz="3099" u="none" cap="none" strike="noStrike">
                <a:solidFill>
                  <a:srgbClr val="3B2C5A"/>
                </a:solidFill>
                <a:latin typeface="Sniglet"/>
                <a:ea typeface="Sniglet"/>
                <a:cs typeface="Sniglet"/>
                <a:sym typeface="Sniglet"/>
              </a:rPr>
              <a:t>(D) mythos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B549B"/>
        </a:solidFill>
      </p:bgPr>
    </p:bg>
    <p:spTree>
      <p:nvGrpSpPr>
        <p:cNvPr id="410" name="Shape 410"/>
        <p:cNvGrpSpPr/>
        <p:nvPr/>
      </p:nvGrpSpPr>
      <p:grpSpPr>
        <a:xfrm>
          <a:off x="0" y="0"/>
          <a:ext cx="0" cy="0"/>
          <a:chOff x="0" y="0"/>
          <a:chExt cx="0" cy="0"/>
        </a:xfrm>
      </p:grpSpPr>
      <p:grpSp>
        <p:nvGrpSpPr>
          <p:cNvPr id="411" name="Google Shape;411;p16"/>
          <p:cNvGrpSpPr/>
          <p:nvPr/>
        </p:nvGrpSpPr>
        <p:grpSpPr>
          <a:xfrm>
            <a:off x="4656287" y="-55936"/>
            <a:ext cx="13178336" cy="9959709"/>
            <a:chOff x="0" y="-28575"/>
            <a:chExt cx="860419" cy="650273"/>
          </a:xfrm>
        </p:grpSpPr>
        <p:sp>
          <p:nvSpPr>
            <p:cNvPr id="412" name="Google Shape;412;p16"/>
            <p:cNvSpPr/>
            <p:nvPr/>
          </p:nvSpPr>
          <p:spPr>
            <a:xfrm>
              <a:off x="0" y="0"/>
              <a:ext cx="860419" cy="621698"/>
            </a:xfrm>
            <a:custGeom>
              <a:rect b="b" l="l" r="r" t="t"/>
              <a:pathLst>
                <a:path extrusionOk="0" h="621698" w="860419">
                  <a:moveTo>
                    <a:pt x="0" y="0"/>
                  </a:moveTo>
                  <a:lnTo>
                    <a:pt x="860419" y="0"/>
                  </a:lnTo>
                  <a:lnTo>
                    <a:pt x="860419" y="621698"/>
                  </a:lnTo>
                  <a:lnTo>
                    <a:pt x="0" y="621698"/>
                  </a:lnTo>
                  <a:close/>
                </a:path>
              </a:pathLst>
            </a:custGeom>
            <a:solidFill>
              <a:srgbClr val="FFFFFF"/>
            </a:solidFill>
            <a:ln>
              <a:noFill/>
            </a:ln>
          </p:spPr>
        </p:sp>
        <p:sp>
          <p:nvSpPr>
            <p:cNvPr id="413" name="Google Shape;413;p16"/>
            <p:cNvSpPr txBox="1"/>
            <p:nvPr/>
          </p:nvSpPr>
          <p:spPr>
            <a:xfrm>
              <a:off x="0" y="-28575"/>
              <a:ext cx="860419" cy="65027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14" name="Google Shape;414;p16"/>
          <p:cNvGrpSpPr/>
          <p:nvPr/>
        </p:nvGrpSpPr>
        <p:grpSpPr>
          <a:xfrm>
            <a:off x="-146360" y="-190790"/>
            <a:ext cx="4345026" cy="10592788"/>
            <a:chOff x="0" y="-38100"/>
            <a:chExt cx="1544898" cy="3766325"/>
          </a:xfrm>
        </p:grpSpPr>
        <p:sp>
          <p:nvSpPr>
            <p:cNvPr id="415" name="Google Shape;415;p16"/>
            <p:cNvSpPr/>
            <p:nvPr/>
          </p:nvSpPr>
          <p:spPr>
            <a:xfrm>
              <a:off x="0" y="0"/>
              <a:ext cx="1544898" cy="3728225"/>
            </a:xfrm>
            <a:custGeom>
              <a:rect b="b" l="l" r="r" t="t"/>
              <a:pathLst>
                <a:path extrusionOk="0" h="3728225" w="1544898">
                  <a:moveTo>
                    <a:pt x="0" y="0"/>
                  </a:moveTo>
                  <a:lnTo>
                    <a:pt x="1544898" y="0"/>
                  </a:lnTo>
                  <a:lnTo>
                    <a:pt x="1544898" y="3728225"/>
                  </a:lnTo>
                  <a:lnTo>
                    <a:pt x="0" y="3728225"/>
                  </a:lnTo>
                  <a:close/>
                </a:path>
              </a:pathLst>
            </a:custGeom>
            <a:solidFill>
              <a:srgbClr val="FFB6B6"/>
            </a:solidFill>
            <a:ln>
              <a:noFill/>
            </a:ln>
          </p:spPr>
        </p:sp>
        <p:sp>
          <p:nvSpPr>
            <p:cNvPr id="416" name="Google Shape;416;p16"/>
            <p:cNvSpPr txBox="1"/>
            <p:nvPr/>
          </p:nvSpPr>
          <p:spPr>
            <a:xfrm>
              <a:off x="0" y="-38100"/>
              <a:ext cx="1544898" cy="3766325"/>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17" name="Google Shape;417;p16"/>
          <p:cNvSpPr/>
          <p:nvPr/>
        </p:nvSpPr>
        <p:spPr>
          <a:xfrm>
            <a:off x="501621" y="924768"/>
            <a:ext cx="1245612" cy="907695"/>
          </a:xfrm>
          <a:custGeom>
            <a:rect b="b" l="l" r="r" t="t"/>
            <a:pathLst>
              <a:path extrusionOk="0" h="907695" w="1245612">
                <a:moveTo>
                  <a:pt x="0" y="0"/>
                </a:moveTo>
                <a:lnTo>
                  <a:pt x="1245613" y="0"/>
                </a:lnTo>
                <a:lnTo>
                  <a:pt x="1245613" y="907696"/>
                </a:lnTo>
                <a:lnTo>
                  <a:pt x="0" y="907696"/>
                </a:lnTo>
                <a:lnTo>
                  <a:pt x="0" y="0"/>
                </a:lnTo>
                <a:close/>
              </a:path>
            </a:pathLst>
          </a:custGeom>
          <a:blipFill rotWithShape="1">
            <a:blip r:embed="rId3">
              <a:alphaModFix/>
            </a:blip>
            <a:stretch>
              <a:fillRect b="0" l="0" r="0" t="0"/>
            </a:stretch>
          </a:blipFill>
          <a:ln>
            <a:noFill/>
          </a:ln>
        </p:spPr>
      </p:sp>
      <p:sp>
        <p:nvSpPr>
          <p:cNvPr id="418" name="Google Shape;418;p16"/>
          <p:cNvSpPr/>
          <p:nvPr/>
        </p:nvSpPr>
        <p:spPr>
          <a:xfrm>
            <a:off x="249532" y="6308681"/>
            <a:ext cx="3764858" cy="3347301"/>
          </a:xfrm>
          <a:custGeom>
            <a:rect b="b" l="l" r="r" t="t"/>
            <a:pathLst>
              <a:path extrusionOk="0" h="3347301" w="3764858">
                <a:moveTo>
                  <a:pt x="0" y="0"/>
                </a:moveTo>
                <a:lnTo>
                  <a:pt x="3764859" y="0"/>
                </a:lnTo>
                <a:lnTo>
                  <a:pt x="3764859" y="3347301"/>
                </a:lnTo>
                <a:lnTo>
                  <a:pt x="0" y="3347301"/>
                </a:lnTo>
                <a:lnTo>
                  <a:pt x="0" y="0"/>
                </a:lnTo>
                <a:close/>
              </a:path>
            </a:pathLst>
          </a:custGeom>
          <a:blipFill rotWithShape="1">
            <a:blip r:embed="rId4">
              <a:alphaModFix/>
            </a:blip>
            <a:stretch>
              <a:fillRect b="0" l="0" r="0" t="0"/>
            </a:stretch>
          </a:blipFill>
          <a:ln>
            <a:noFill/>
          </a:ln>
        </p:spPr>
      </p:sp>
      <p:sp>
        <p:nvSpPr>
          <p:cNvPr id="419" name="Google Shape;419;p16"/>
          <p:cNvSpPr/>
          <p:nvPr/>
        </p:nvSpPr>
        <p:spPr>
          <a:xfrm>
            <a:off x="2493618" y="6308681"/>
            <a:ext cx="1082278" cy="892573"/>
          </a:xfrm>
          <a:custGeom>
            <a:rect b="b" l="l" r="r" t="t"/>
            <a:pathLst>
              <a:path extrusionOk="0" h="892573" w="1082278">
                <a:moveTo>
                  <a:pt x="0" y="0"/>
                </a:moveTo>
                <a:lnTo>
                  <a:pt x="1082278" y="0"/>
                </a:lnTo>
                <a:lnTo>
                  <a:pt x="1082278" y="892573"/>
                </a:lnTo>
                <a:lnTo>
                  <a:pt x="0" y="892573"/>
                </a:lnTo>
                <a:lnTo>
                  <a:pt x="0" y="0"/>
                </a:lnTo>
                <a:close/>
              </a:path>
            </a:pathLst>
          </a:custGeom>
          <a:blipFill rotWithShape="1">
            <a:blip r:embed="rId5">
              <a:alphaModFix/>
            </a:blip>
            <a:stretch>
              <a:fillRect b="0" l="0" r="0" t="0"/>
            </a:stretch>
          </a:blipFill>
          <a:ln>
            <a:noFill/>
          </a:ln>
        </p:spPr>
      </p:sp>
      <p:sp>
        <p:nvSpPr>
          <p:cNvPr id="420" name="Google Shape;420;p16"/>
          <p:cNvSpPr/>
          <p:nvPr/>
        </p:nvSpPr>
        <p:spPr>
          <a:xfrm>
            <a:off x="501621" y="1110448"/>
            <a:ext cx="3512769" cy="3611258"/>
          </a:xfrm>
          <a:custGeom>
            <a:rect b="b" l="l" r="r" t="t"/>
            <a:pathLst>
              <a:path extrusionOk="0" h="3611258" w="3512769">
                <a:moveTo>
                  <a:pt x="0" y="0"/>
                </a:moveTo>
                <a:lnTo>
                  <a:pt x="3512770" y="0"/>
                </a:lnTo>
                <a:lnTo>
                  <a:pt x="3512770" y="3611258"/>
                </a:lnTo>
                <a:lnTo>
                  <a:pt x="0" y="3611258"/>
                </a:lnTo>
                <a:lnTo>
                  <a:pt x="0" y="0"/>
                </a:lnTo>
                <a:close/>
              </a:path>
            </a:pathLst>
          </a:custGeom>
          <a:blipFill rotWithShape="1">
            <a:blip r:embed="rId6">
              <a:alphaModFix/>
            </a:blip>
            <a:stretch>
              <a:fillRect b="0" l="0" r="0" t="0"/>
            </a:stretch>
          </a:blipFill>
          <a:ln>
            <a:noFill/>
          </a:ln>
        </p:spPr>
      </p:sp>
      <p:sp>
        <p:nvSpPr>
          <p:cNvPr id="421" name="Google Shape;421;p16"/>
          <p:cNvSpPr txBox="1"/>
          <p:nvPr/>
        </p:nvSpPr>
        <p:spPr>
          <a:xfrm>
            <a:off x="731758" y="1206213"/>
            <a:ext cx="785339" cy="30670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800" u="none" cap="none" strike="noStrike">
                <a:solidFill>
                  <a:srgbClr val="3B2C5A"/>
                </a:solidFill>
                <a:latin typeface="Fredoka"/>
                <a:ea typeface="Fredoka"/>
                <a:cs typeface="Fredoka"/>
                <a:sym typeface="Fredoka"/>
              </a:rPr>
              <a:t>verbs</a:t>
            </a:r>
            <a:endParaRPr/>
          </a:p>
        </p:txBody>
      </p:sp>
      <p:sp>
        <p:nvSpPr>
          <p:cNvPr id="422" name="Google Shape;422;p16"/>
          <p:cNvSpPr txBox="1"/>
          <p:nvPr/>
        </p:nvSpPr>
        <p:spPr>
          <a:xfrm rot="-84759">
            <a:off x="2570332" y="6520406"/>
            <a:ext cx="928186" cy="27368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600" u="none" cap="none" strike="noStrike">
                <a:solidFill>
                  <a:srgbClr val="3B2C5A"/>
                </a:solidFill>
                <a:latin typeface="Fredoka"/>
                <a:ea typeface="Fredoka"/>
                <a:cs typeface="Fredoka"/>
                <a:sym typeface="Fredoka"/>
              </a:rPr>
              <a:t>adverbs</a:t>
            </a:r>
            <a:endParaRPr/>
          </a:p>
        </p:txBody>
      </p:sp>
      <p:sp>
        <p:nvSpPr>
          <p:cNvPr id="423" name="Google Shape;423;p16"/>
          <p:cNvSpPr txBox="1"/>
          <p:nvPr/>
        </p:nvSpPr>
        <p:spPr>
          <a:xfrm>
            <a:off x="5169229" y="496024"/>
            <a:ext cx="8236146" cy="800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6000" u="none" cap="none" strike="noStrike">
                <a:solidFill>
                  <a:srgbClr val="AD4D8B"/>
                </a:solidFill>
                <a:latin typeface="Fredoka"/>
                <a:ea typeface="Fredoka"/>
                <a:cs typeface="Fredoka"/>
                <a:sym typeface="Fredoka"/>
              </a:rPr>
              <a:t>Let’s Practice</a:t>
            </a:r>
            <a:endParaRPr/>
          </a:p>
        </p:txBody>
      </p:sp>
      <p:sp>
        <p:nvSpPr>
          <p:cNvPr id="424" name="Google Shape;424;p16"/>
          <p:cNvSpPr txBox="1"/>
          <p:nvPr/>
        </p:nvSpPr>
        <p:spPr>
          <a:xfrm>
            <a:off x="4837051" y="1691827"/>
            <a:ext cx="12816808" cy="7188963"/>
          </a:xfrm>
          <a:prstGeom prst="rect">
            <a:avLst/>
          </a:prstGeom>
          <a:noFill/>
          <a:ln>
            <a:noFill/>
          </a:ln>
        </p:spPr>
        <p:txBody>
          <a:bodyPr anchorCtr="0" anchor="t" bIns="0" lIns="0" spcFirstLastPara="1" rIns="0" wrap="square" tIns="0">
            <a:spAutoFit/>
          </a:bodyPr>
          <a:lstStyle/>
          <a:p>
            <a:pPr indent="0" lvl="0" marL="0" marR="0" rtl="0" algn="l">
              <a:lnSpc>
                <a:spcPct val="169022"/>
              </a:lnSpc>
              <a:spcBef>
                <a:spcPts val="0"/>
              </a:spcBef>
              <a:spcAft>
                <a:spcPts val="0"/>
              </a:spcAft>
              <a:buNone/>
            </a:pPr>
            <a:r>
              <a:rPr b="0" i="0" lang="en-US" sz="3099" u="none" cap="none" strike="noStrike">
                <a:solidFill>
                  <a:srgbClr val="3B2C5A"/>
                </a:solidFill>
                <a:latin typeface="Sniglet"/>
                <a:ea typeface="Sniglet"/>
                <a:cs typeface="Sniglet"/>
                <a:sym typeface="Sniglet"/>
              </a:rPr>
              <a:t>Life is full of ___1___ types of experiences. Strange, in fact, are the ways of God. If a man is happy today, he may be __2____ unhappy the very next day. Some ___3___ are pleasant and joyful while others are full of ___4___ and pain. If at one time a person finds himself on top of the world, at the ___5___ time he is depressed and downcast.</a:t>
            </a:r>
            <a:endParaRPr/>
          </a:p>
          <a:p>
            <a:pPr indent="0" lvl="0" marL="0" marR="0" rtl="0" algn="l">
              <a:lnSpc>
                <a:spcPct val="169022"/>
              </a:lnSpc>
              <a:spcBef>
                <a:spcPts val="0"/>
              </a:spcBef>
              <a:spcAft>
                <a:spcPts val="0"/>
              </a:spcAft>
              <a:buNone/>
            </a:pPr>
            <a:r>
              <a:t/>
            </a:r>
            <a:endParaRPr b="0" i="0" sz="3099" u="none" cap="none" strike="noStrike">
              <a:solidFill>
                <a:srgbClr val="3B2C5A"/>
              </a:solidFill>
              <a:latin typeface="Sniglet"/>
              <a:ea typeface="Sniglet"/>
              <a:cs typeface="Sniglet"/>
              <a:sym typeface="Sniglet"/>
            </a:endParaRPr>
          </a:p>
          <a:p>
            <a:pPr indent="0" lvl="0" marL="0" marR="0" rtl="0" algn="l">
              <a:lnSpc>
                <a:spcPct val="169022"/>
              </a:lnSpc>
              <a:spcBef>
                <a:spcPts val="0"/>
              </a:spcBef>
              <a:spcAft>
                <a:spcPts val="0"/>
              </a:spcAft>
              <a:buNone/>
            </a:pPr>
            <a:r>
              <a:rPr b="0" i="0" lang="en-US" sz="3099" u="none" cap="none" strike="noStrike">
                <a:solidFill>
                  <a:srgbClr val="3B2C5A"/>
                </a:solidFill>
                <a:latin typeface="Sniglet"/>
                <a:ea typeface="Sniglet"/>
                <a:cs typeface="Sniglet"/>
                <a:sym typeface="Sniglet"/>
              </a:rPr>
              <a:t>Q :  QID : 5</a:t>
            </a:r>
            <a:endParaRPr/>
          </a:p>
          <a:p>
            <a:pPr indent="0" lvl="0" marL="0" marR="0" rtl="0" algn="l">
              <a:lnSpc>
                <a:spcPct val="169022"/>
              </a:lnSpc>
              <a:spcBef>
                <a:spcPts val="0"/>
              </a:spcBef>
              <a:spcAft>
                <a:spcPts val="0"/>
              </a:spcAft>
              <a:buNone/>
            </a:pPr>
            <a:r>
              <a:rPr b="0" i="0" lang="en-US" sz="3099" u="none" cap="none" strike="noStrike">
                <a:solidFill>
                  <a:srgbClr val="3B2C5A"/>
                </a:solidFill>
                <a:latin typeface="Sniglet"/>
                <a:ea typeface="Sniglet"/>
                <a:cs typeface="Sniglet"/>
                <a:sym typeface="Sniglet"/>
              </a:rPr>
              <a:t>(A) last</a:t>
            </a:r>
            <a:endParaRPr/>
          </a:p>
          <a:p>
            <a:pPr indent="0" lvl="0" marL="0" marR="0" rtl="0" algn="l">
              <a:lnSpc>
                <a:spcPct val="169022"/>
              </a:lnSpc>
              <a:spcBef>
                <a:spcPts val="0"/>
              </a:spcBef>
              <a:spcAft>
                <a:spcPts val="0"/>
              </a:spcAft>
              <a:buNone/>
            </a:pPr>
            <a:r>
              <a:rPr b="0" i="0" lang="en-US" sz="3099" u="none" cap="none" strike="noStrike">
                <a:solidFill>
                  <a:srgbClr val="3B2C5A"/>
                </a:solidFill>
                <a:latin typeface="Sniglet"/>
                <a:ea typeface="Sniglet"/>
                <a:cs typeface="Sniglet"/>
                <a:sym typeface="Sniglet"/>
              </a:rPr>
              <a:t>(B) other</a:t>
            </a:r>
            <a:endParaRPr/>
          </a:p>
          <a:p>
            <a:pPr indent="0" lvl="0" marL="0" marR="0" rtl="0" algn="l">
              <a:lnSpc>
                <a:spcPct val="169022"/>
              </a:lnSpc>
              <a:spcBef>
                <a:spcPts val="0"/>
              </a:spcBef>
              <a:spcAft>
                <a:spcPts val="0"/>
              </a:spcAft>
              <a:buNone/>
            </a:pPr>
            <a:r>
              <a:rPr b="0" i="0" lang="en-US" sz="3099" u="none" cap="none" strike="noStrike">
                <a:solidFill>
                  <a:srgbClr val="3B2C5A"/>
                </a:solidFill>
                <a:latin typeface="Sniglet"/>
                <a:ea typeface="Sniglet"/>
                <a:cs typeface="Sniglet"/>
                <a:sym typeface="Sniglet"/>
              </a:rPr>
              <a:t>(C) most</a:t>
            </a:r>
            <a:endParaRPr/>
          </a:p>
          <a:p>
            <a:pPr indent="0" lvl="0" marL="0" marR="0" rtl="0" algn="l">
              <a:lnSpc>
                <a:spcPct val="169022"/>
              </a:lnSpc>
              <a:spcBef>
                <a:spcPts val="0"/>
              </a:spcBef>
              <a:spcAft>
                <a:spcPts val="0"/>
              </a:spcAft>
              <a:buNone/>
            </a:pPr>
            <a:r>
              <a:rPr b="0" i="0" lang="en-US" sz="3099" u="none" cap="none" strike="noStrike">
                <a:solidFill>
                  <a:srgbClr val="3B2C5A"/>
                </a:solidFill>
                <a:latin typeface="Sniglet"/>
                <a:ea typeface="Sniglet"/>
                <a:cs typeface="Sniglet"/>
                <a:sym typeface="Sniglet"/>
              </a:rPr>
              <a:t>(D) second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B549B"/>
        </a:solidFill>
      </p:bgPr>
    </p:bg>
    <p:spTree>
      <p:nvGrpSpPr>
        <p:cNvPr id="428" name="Shape 428"/>
        <p:cNvGrpSpPr/>
        <p:nvPr/>
      </p:nvGrpSpPr>
      <p:grpSpPr>
        <a:xfrm>
          <a:off x="0" y="0"/>
          <a:ext cx="0" cy="0"/>
          <a:chOff x="0" y="0"/>
          <a:chExt cx="0" cy="0"/>
        </a:xfrm>
      </p:grpSpPr>
      <p:grpSp>
        <p:nvGrpSpPr>
          <p:cNvPr id="429" name="Google Shape;429;p17"/>
          <p:cNvGrpSpPr/>
          <p:nvPr/>
        </p:nvGrpSpPr>
        <p:grpSpPr>
          <a:xfrm>
            <a:off x="5017815" y="502790"/>
            <a:ext cx="12389547" cy="8875124"/>
            <a:chOff x="0" y="-28575"/>
            <a:chExt cx="808919" cy="579460"/>
          </a:xfrm>
        </p:grpSpPr>
        <p:sp>
          <p:nvSpPr>
            <p:cNvPr id="430" name="Google Shape;430;p17"/>
            <p:cNvSpPr/>
            <p:nvPr/>
          </p:nvSpPr>
          <p:spPr>
            <a:xfrm>
              <a:off x="0" y="0"/>
              <a:ext cx="808919" cy="550885"/>
            </a:xfrm>
            <a:custGeom>
              <a:rect b="b" l="l" r="r" t="t"/>
              <a:pathLst>
                <a:path extrusionOk="0" h="550885" w="808919">
                  <a:moveTo>
                    <a:pt x="0" y="0"/>
                  </a:moveTo>
                  <a:lnTo>
                    <a:pt x="808919" y="0"/>
                  </a:lnTo>
                  <a:lnTo>
                    <a:pt x="808919" y="550885"/>
                  </a:lnTo>
                  <a:lnTo>
                    <a:pt x="0" y="550885"/>
                  </a:lnTo>
                  <a:close/>
                </a:path>
              </a:pathLst>
            </a:custGeom>
            <a:solidFill>
              <a:srgbClr val="FFFFFF"/>
            </a:solidFill>
            <a:ln>
              <a:noFill/>
            </a:ln>
          </p:spPr>
        </p:sp>
        <p:sp>
          <p:nvSpPr>
            <p:cNvPr id="431" name="Google Shape;431;p17"/>
            <p:cNvSpPr txBox="1"/>
            <p:nvPr/>
          </p:nvSpPr>
          <p:spPr>
            <a:xfrm>
              <a:off x="0" y="-28575"/>
              <a:ext cx="808919" cy="57946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32" name="Google Shape;432;p17"/>
          <p:cNvGrpSpPr/>
          <p:nvPr/>
        </p:nvGrpSpPr>
        <p:grpSpPr>
          <a:xfrm>
            <a:off x="-146360" y="-190790"/>
            <a:ext cx="4345026" cy="10592788"/>
            <a:chOff x="0" y="-38100"/>
            <a:chExt cx="1544898" cy="3766325"/>
          </a:xfrm>
        </p:grpSpPr>
        <p:sp>
          <p:nvSpPr>
            <p:cNvPr id="433" name="Google Shape;433;p17"/>
            <p:cNvSpPr/>
            <p:nvPr/>
          </p:nvSpPr>
          <p:spPr>
            <a:xfrm>
              <a:off x="0" y="0"/>
              <a:ext cx="1544898" cy="3728225"/>
            </a:xfrm>
            <a:custGeom>
              <a:rect b="b" l="l" r="r" t="t"/>
              <a:pathLst>
                <a:path extrusionOk="0" h="3728225" w="1544898">
                  <a:moveTo>
                    <a:pt x="0" y="0"/>
                  </a:moveTo>
                  <a:lnTo>
                    <a:pt x="1544898" y="0"/>
                  </a:lnTo>
                  <a:lnTo>
                    <a:pt x="1544898" y="3728225"/>
                  </a:lnTo>
                  <a:lnTo>
                    <a:pt x="0" y="3728225"/>
                  </a:lnTo>
                  <a:close/>
                </a:path>
              </a:pathLst>
            </a:custGeom>
            <a:solidFill>
              <a:srgbClr val="FFB6B6"/>
            </a:solidFill>
            <a:ln>
              <a:noFill/>
            </a:ln>
          </p:spPr>
        </p:sp>
        <p:sp>
          <p:nvSpPr>
            <p:cNvPr id="434" name="Google Shape;434;p17"/>
            <p:cNvSpPr txBox="1"/>
            <p:nvPr/>
          </p:nvSpPr>
          <p:spPr>
            <a:xfrm>
              <a:off x="0" y="-38100"/>
              <a:ext cx="1544898" cy="3766325"/>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35" name="Google Shape;435;p17"/>
          <p:cNvSpPr/>
          <p:nvPr/>
        </p:nvSpPr>
        <p:spPr>
          <a:xfrm>
            <a:off x="501621" y="1163515"/>
            <a:ext cx="3379754" cy="3047923"/>
          </a:xfrm>
          <a:custGeom>
            <a:rect b="b" l="l" r="r" t="t"/>
            <a:pathLst>
              <a:path extrusionOk="0" h="3047923" w="3379754">
                <a:moveTo>
                  <a:pt x="0" y="0"/>
                </a:moveTo>
                <a:lnTo>
                  <a:pt x="3379754" y="0"/>
                </a:lnTo>
                <a:lnTo>
                  <a:pt x="3379754" y="3047923"/>
                </a:lnTo>
                <a:lnTo>
                  <a:pt x="0" y="3047923"/>
                </a:lnTo>
                <a:lnTo>
                  <a:pt x="0" y="0"/>
                </a:lnTo>
                <a:close/>
              </a:path>
            </a:pathLst>
          </a:custGeom>
          <a:blipFill rotWithShape="1">
            <a:blip r:embed="rId3">
              <a:alphaModFix/>
            </a:blip>
            <a:stretch>
              <a:fillRect b="0" l="0" r="0" t="0"/>
            </a:stretch>
          </a:blipFill>
          <a:ln>
            <a:noFill/>
          </a:ln>
        </p:spPr>
      </p:sp>
      <p:sp>
        <p:nvSpPr>
          <p:cNvPr id="436" name="Google Shape;436;p17"/>
          <p:cNvSpPr/>
          <p:nvPr/>
        </p:nvSpPr>
        <p:spPr>
          <a:xfrm>
            <a:off x="2604705" y="1163515"/>
            <a:ext cx="1157042" cy="859772"/>
          </a:xfrm>
          <a:custGeom>
            <a:rect b="b" l="l" r="r" t="t"/>
            <a:pathLst>
              <a:path extrusionOk="0" h="859772" w="1157042">
                <a:moveTo>
                  <a:pt x="0" y="0"/>
                </a:moveTo>
                <a:lnTo>
                  <a:pt x="1157042" y="0"/>
                </a:lnTo>
                <a:lnTo>
                  <a:pt x="1157042" y="859772"/>
                </a:lnTo>
                <a:lnTo>
                  <a:pt x="0" y="859772"/>
                </a:lnTo>
                <a:lnTo>
                  <a:pt x="0" y="0"/>
                </a:lnTo>
                <a:close/>
              </a:path>
            </a:pathLst>
          </a:custGeom>
          <a:blipFill rotWithShape="1">
            <a:blip r:embed="rId4">
              <a:alphaModFix/>
            </a:blip>
            <a:stretch>
              <a:fillRect b="0" l="0" r="0" t="0"/>
            </a:stretch>
          </a:blipFill>
          <a:ln>
            <a:noFill/>
          </a:ln>
        </p:spPr>
      </p:sp>
      <p:sp>
        <p:nvSpPr>
          <p:cNvPr id="437" name="Google Shape;437;p17"/>
          <p:cNvSpPr txBox="1"/>
          <p:nvPr/>
        </p:nvSpPr>
        <p:spPr>
          <a:xfrm>
            <a:off x="2790557" y="1346689"/>
            <a:ext cx="785339" cy="30670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800" u="none" cap="none" strike="noStrike">
                <a:solidFill>
                  <a:srgbClr val="3B2C5A"/>
                </a:solidFill>
                <a:latin typeface="Fredoka"/>
                <a:ea typeface="Fredoka"/>
                <a:cs typeface="Fredoka"/>
                <a:sym typeface="Fredoka"/>
              </a:rPr>
              <a:t>adj.</a:t>
            </a:r>
            <a:endParaRPr/>
          </a:p>
        </p:txBody>
      </p:sp>
      <p:sp>
        <p:nvSpPr>
          <p:cNvPr id="438" name="Google Shape;438;p17"/>
          <p:cNvSpPr/>
          <p:nvPr/>
        </p:nvSpPr>
        <p:spPr>
          <a:xfrm>
            <a:off x="211796" y="6463201"/>
            <a:ext cx="3789814" cy="2914712"/>
          </a:xfrm>
          <a:custGeom>
            <a:rect b="b" l="l" r="r" t="t"/>
            <a:pathLst>
              <a:path extrusionOk="0" h="2914712" w="3789814">
                <a:moveTo>
                  <a:pt x="0" y="0"/>
                </a:moveTo>
                <a:lnTo>
                  <a:pt x="3789814" y="0"/>
                </a:lnTo>
                <a:lnTo>
                  <a:pt x="3789814" y="2914712"/>
                </a:lnTo>
                <a:lnTo>
                  <a:pt x="0" y="2914712"/>
                </a:lnTo>
                <a:lnTo>
                  <a:pt x="0" y="0"/>
                </a:lnTo>
                <a:close/>
              </a:path>
            </a:pathLst>
          </a:custGeom>
          <a:blipFill rotWithShape="1">
            <a:blip r:embed="rId5">
              <a:alphaModFix/>
            </a:blip>
            <a:stretch>
              <a:fillRect b="0" l="0" r="0" t="0"/>
            </a:stretch>
          </a:blipFill>
          <a:ln>
            <a:noFill/>
          </a:ln>
        </p:spPr>
      </p:sp>
      <p:sp>
        <p:nvSpPr>
          <p:cNvPr id="439" name="Google Shape;439;p17"/>
          <p:cNvSpPr/>
          <p:nvPr/>
        </p:nvSpPr>
        <p:spPr>
          <a:xfrm flipH="1">
            <a:off x="605219" y="6518487"/>
            <a:ext cx="1070937" cy="808195"/>
          </a:xfrm>
          <a:custGeom>
            <a:rect b="b" l="l" r="r" t="t"/>
            <a:pathLst>
              <a:path extrusionOk="0" h="808195" w="1070937">
                <a:moveTo>
                  <a:pt x="1070936" y="0"/>
                </a:moveTo>
                <a:lnTo>
                  <a:pt x="0" y="0"/>
                </a:lnTo>
                <a:lnTo>
                  <a:pt x="0" y="808195"/>
                </a:lnTo>
                <a:lnTo>
                  <a:pt x="1070936" y="808195"/>
                </a:lnTo>
                <a:lnTo>
                  <a:pt x="1070936" y="0"/>
                </a:lnTo>
                <a:close/>
              </a:path>
            </a:pathLst>
          </a:custGeom>
          <a:blipFill rotWithShape="1">
            <a:blip r:embed="rId6">
              <a:alphaModFix/>
            </a:blip>
            <a:stretch>
              <a:fillRect b="0" l="0" r="0" t="0"/>
            </a:stretch>
          </a:blipFill>
          <a:ln>
            <a:noFill/>
          </a:ln>
        </p:spPr>
      </p:sp>
      <p:sp>
        <p:nvSpPr>
          <p:cNvPr id="440" name="Google Shape;440;p17"/>
          <p:cNvSpPr txBox="1"/>
          <p:nvPr/>
        </p:nvSpPr>
        <p:spPr>
          <a:xfrm rot="-84759">
            <a:off x="676262" y="6766695"/>
            <a:ext cx="928186" cy="27368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600" u="none" cap="none" strike="noStrike">
                <a:solidFill>
                  <a:srgbClr val="3B2C5A"/>
                </a:solidFill>
                <a:latin typeface="Fredoka"/>
                <a:ea typeface="Fredoka"/>
                <a:cs typeface="Fredoka"/>
                <a:sym typeface="Fredoka"/>
              </a:rPr>
              <a:t>nouns</a:t>
            </a:r>
            <a:endParaRPr/>
          </a:p>
        </p:txBody>
      </p:sp>
      <p:sp>
        <p:nvSpPr>
          <p:cNvPr id="441" name="Google Shape;441;p17"/>
          <p:cNvSpPr txBox="1"/>
          <p:nvPr/>
        </p:nvSpPr>
        <p:spPr>
          <a:xfrm>
            <a:off x="5740980" y="1489564"/>
            <a:ext cx="10987464" cy="800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6000" u="none" cap="none" strike="noStrike">
                <a:solidFill>
                  <a:srgbClr val="AD4D8B"/>
                </a:solidFill>
                <a:latin typeface="Fredoka"/>
                <a:ea typeface="Fredoka"/>
                <a:cs typeface="Fredoka"/>
                <a:sym typeface="Fredoka"/>
              </a:rPr>
              <a:t>Let’s Practice- </a:t>
            </a:r>
            <a:r>
              <a:rPr b="0" i="0" lang="en-US" sz="6000" u="none" cap="none" strike="noStrike">
                <a:solidFill>
                  <a:srgbClr val="EF5454"/>
                </a:solidFill>
                <a:latin typeface="Fredoka"/>
                <a:ea typeface="Fredoka"/>
                <a:cs typeface="Fredoka"/>
                <a:sym typeface="Fredoka"/>
              </a:rPr>
              <a:t>Answers</a:t>
            </a:r>
            <a:endParaRPr/>
          </a:p>
        </p:txBody>
      </p:sp>
      <p:sp>
        <p:nvSpPr>
          <p:cNvPr id="442" name="Google Shape;442;p17"/>
          <p:cNvSpPr txBox="1"/>
          <p:nvPr/>
        </p:nvSpPr>
        <p:spPr>
          <a:xfrm>
            <a:off x="5740980" y="3363752"/>
            <a:ext cx="10611091" cy="4218307"/>
          </a:xfrm>
          <a:prstGeom prst="rect">
            <a:avLst/>
          </a:prstGeom>
          <a:noFill/>
          <a:ln>
            <a:noFill/>
          </a:ln>
        </p:spPr>
        <p:txBody>
          <a:bodyPr anchorCtr="0" anchor="t" bIns="0" lIns="0" spcFirstLastPara="1" rIns="0" wrap="square" tIns="0">
            <a:spAutoFit/>
          </a:bodyPr>
          <a:lstStyle/>
          <a:p>
            <a:pPr indent="-431796" lvl="1" marL="863591" marR="0" rtl="0" algn="l">
              <a:lnSpc>
                <a:spcPct val="169017"/>
              </a:lnSpc>
              <a:spcBef>
                <a:spcPts val="0"/>
              </a:spcBef>
              <a:spcAft>
                <a:spcPts val="0"/>
              </a:spcAft>
              <a:buClr>
                <a:srgbClr val="3B2C5A"/>
              </a:buClr>
              <a:buSzPts val="3999"/>
              <a:buFont typeface="Sniglet"/>
              <a:buAutoNum type="arabicPeriod"/>
            </a:pPr>
            <a:r>
              <a:rPr b="0" i="0" lang="en-US" sz="3999" u="none" cap="none" strike="noStrike">
                <a:solidFill>
                  <a:srgbClr val="3B2C5A"/>
                </a:solidFill>
                <a:latin typeface="Sniglet"/>
                <a:ea typeface="Sniglet"/>
                <a:cs typeface="Sniglet"/>
                <a:sym typeface="Sniglet"/>
              </a:rPr>
              <a:t> (C) Varied</a:t>
            </a:r>
            <a:endParaRPr/>
          </a:p>
          <a:p>
            <a:pPr indent="-431796" lvl="1" marL="863591" marR="0" rtl="0" algn="l">
              <a:lnSpc>
                <a:spcPct val="169017"/>
              </a:lnSpc>
              <a:spcBef>
                <a:spcPts val="0"/>
              </a:spcBef>
              <a:spcAft>
                <a:spcPts val="0"/>
              </a:spcAft>
              <a:buClr>
                <a:srgbClr val="3B2C5A"/>
              </a:buClr>
              <a:buSzPts val="3999"/>
              <a:buFont typeface="Sniglet"/>
              <a:buAutoNum type="arabicPeriod"/>
            </a:pPr>
            <a:r>
              <a:rPr b="0" i="0" lang="en-US" sz="3999" u="none" cap="none" strike="noStrike">
                <a:solidFill>
                  <a:srgbClr val="3B2C5A"/>
                </a:solidFill>
                <a:latin typeface="Sniglet"/>
                <a:ea typeface="Sniglet"/>
                <a:cs typeface="Sniglet"/>
                <a:sym typeface="Sniglet"/>
              </a:rPr>
              <a:t> (A) Quite</a:t>
            </a:r>
            <a:endParaRPr/>
          </a:p>
          <a:p>
            <a:pPr indent="-431796" lvl="1" marL="863591" marR="0" rtl="0" algn="l">
              <a:lnSpc>
                <a:spcPct val="169017"/>
              </a:lnSpc>
              <a:spcBef>
                <a:spcPts val="0"/>
              </a:spcBef>
              <a:spcAft>
                <a:spcPts val="0"/>
              </a:spcAft>
              <a:buClr>
                <a:srgbClr val="3B2C5A"/>
              </a:buClr>
              <a:buSzPts val="3999"/>
              <a:buFont typeface="Sniglet"/>
              <a:buAutoNum type="arabicPeriod"/>
            </a:pPr>
            <a:r>
              <a:rPr b="0" i="0" lang="en-US" sz="3999" u="none" cap="none" strike="noStrike">
                <a:solidFill>
                  <a:srgbClr val="3B2C5A"/>
                </a:solidFill>
                <a:latin typeface="Sniglet"/>
                <a:ea typeface="Sniglet"/>
                <a:cs typeface="Sniglet"/>
                <a:sym typeface="Sniglet"/>
              </a:rPr>
              <a:t> (B) Experiences</a:t>
            </a:r>
            <a:endParaRPr/>
          </a:p>
          <a:p>
            <a:pPr indent="-431796" lvl="1" marL="863591" marR="0" rtl="0" algn="l">
              <a:lnSpc>
                <a:spcPct val="169017"/>
              </a:lnSpc>
              <a:spcBef>
                <a:spcPts val="0"/>
              </a:spcBef>
              <a:spcAft>
                <a:spcPts val="0"/>
              </a:spcAft>
              <a:buClr>
                <a:srgbClr val="3B2C5A"/>
              </a:buClr>
              <a:buSzPts val="3999"/>
              <a:buFont typeface="Sniglet"/>
              <a:buAutoNum type="arabicPeriod"/>
            </a:pPr>
            <a:r>
              <a:rPr b="0" i="0" lang="en-US" sz="3999" u="none" cap="none" strike="noStrike">
                <a:solidFill>
                  <a:srgbClr val="3B2C5A"/>
                </a:solidFill>
                <a:latin typeface="Sniglet"/>
                <a:ea typeface="Sniglet"/>
                <a:cs typeface="Sniglet"/>
                <a:sym typeface="Sniglet"/>
              </a:rPr>
              <a:t> (B) Pathos</a:t>
            </a:r>
            <a:endParaRPr/>
          </a:p>
          <a:p>
            <a:pPr indent="-431796" lvl="1" marL="863591" marR="0" rtl="0" algn="l">
              <a:lnSpc>
                <a:spcPct val="169017"/>
              </a:lnSpc>
              <a:spcBef>
                <a:spcPts val="0"/>
              </a:spcBef>
              <a:spcAft>
                <a:spcPts val="0"/>
              </a:spcAft>
              <a:buClr>
                <a:srgbClr val="3B2C5A"/>
              </a:buClr>
              <a:buSzPts val="3999"/>
              <a:buFont typeface="Sniglet"/>
              <a:buAutoNum type="arabicPeriod"/>
            </a:pPr>
            <a:r>
              <a:rPr b="0" i="0" lang="en-US" sz="3999" u="none" cap="none" strike="noStrike">
                <a:solidFill>
                  <a:srgbClr val="3B2C5A"/>
                </a:solidFill>
                <a:latin typeface="Sniglet"/>
                <a:ea typeface="Sniglet"/>
                <a:cs typeface="Sniglet"/>
                <a:sym typeface="Sniglet"/>
              </a:rPr>
              <a:t> (B) Other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B549B"/>
        </a:solidFill>
      </p:bgPr>
    </p:bg>
    <p:spTree>
      <p:nvGrpSpPr>
        <p:cNvPr id="446" name="Shape 446"/>
        <p:cNvGrpSpPr/>
        <p:nvPr/>
      </p:nvGrpSpPr>
      <p:grpSpPr>
        <a:xfrm>
          <a:off x="0" y="0"/>
          <a:ext cx="0" cy="0"/>
          <a:chOff x="0" y="0"/>
          <a:chExt cx="0" cy="0"/>
        </a:xfrm>
      </p:grpSpPr>
      <p:grpSp>
        <p:nvGrpSpPr>
          <p:cNvPr id="447" name="Google Shape;447;p18"/>
          <p:cNvGrpSpPr/>
          <p:nvPr/>
        </p:nvGrpSpPr>
        <p:grpSpPr>
          <a:xfrm>
            <a:off x="4656287" y="-55936"/>
            <a:ext cx="13178336" cy="9959709"/>
            <a:chOff x="0" y="-28575"/>
            <a:chExt cx="860419" cy="650273"/>
          </a:xfrm>
        </p:grpSpPr>
        <p:sp>
          <p:nvSpPr>
            <p:cNvPr id="448" name="Google Shape;448;p18"/>
            <p:cNvSpPr/>
            <p:nvPr/>
          </p:nvSpPr>
          <p:spPr>
            <a:xfrm>
              <a:off x="0" y="0"/>
              <a:ext cx="860419" cy="621698"/>
            </a:xfrm>
            <a:custGeom>
              <a:rect b="b" l="l" r="r" t="t"/>
              <a:pathLst>
                <a:path extrusionOk="0" h="621698" w="860419">
                  <a:moveTo>
                    <a:pt x="0" y="0"/>
                  </a:moveTo>
                  <a:lnTo>
                    <a:pt x="860419" y="0"/>
                  </a:lnTo>
                  <a:lnTo>
                    <a:pt x="860419" y="621698"/>
                  </a:lnTo>
                  <a:lnTo>
                    <a:pt x="0" y="621698"/>
                  </a:lnTo>
                  <a:close/>
                </a:path>
              </a:pathLst>
            </a:custGeom>
            <a:solidFill>
              <a:srgbClr val="FFFFFF"/>
            </a:solidFill>
            <a:ln>
              <a:noFill/>
            </a:ln>
          </p:spPr>
        </p:sp>
        <p:sp>
          <p:nvSpPr>
            <p:cNvPr id="449" name="Google Shape;449;p18"/>
            <p:cNvSpPr txBox="1"/>
            <p:nvPr/>
          </p:nvSpPr>
          <p:spPr>
            <a:xfrm>
              <a:off x="0" y="-28575"/>
              <a:ext cx="860419" cy="65027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50" name="Google Shape;450;p18"/>
          <p:cNvGrpSpPr/>
          <p:nvPr/>
        </p:nvGrpSpPr>
        <p:grpSpPr>
          <a:xfrm>
            <a:off x="-146360" y="-190790"/>
            <a:ext cx="4345026" cy="10592788"/>
            <a:chOff x="0" y="-38100"/>
            <a:chExt cx="1544898" cy="3766325"/>
          </a:xfrm>
        </p:grpSpPr>
        <p:sp>
          <p:nvSpPr>
            <p:cNvPr id="451" name="Google Shape;451;p18"/>
            <p:cNvSpPr/>
            <p:nvPr/>
          </p:nvSpPr>
          <p:spPr>
            <a:xfrm>
              <a:off x="0" y="0"/>
              <a:ext cx="1544898" cy="3728225"/>
            </a:xfrm>
            <a:custGeom>
              <a:rect b="b" l="l" r="r" t="t"/>
              <a:pathLst>
                <a:path extrusionOk="0" h="3728225" w="1544898">
                  <a:moveTo>
                    <a:pt x="0" y="0"/>
                  </a:moveTo>
                  <a:lnTo>
                    <a:pt x="1544898" y="0"/>
                  </a:lnTo>
                  <a:lnTo>
                    <a:pt x="1544898" y="3728225"/>
                  </a:lnTo>
                  <a:lnTo>
                    <a:pt x="0" y="3728225"/>
                  </a:lnTo>
                  <a:close/>
                </a:path>
              </a:pathLst>
            </a:custGeom>
            <a:solidFill>
              <a:srgbClr val="FFB6B6"/>
            </a:solidFill>
            <a:ln>
              <a:noFill/>
            </a:ln>
          </p:spPr>
        </p:sp>
        <p:sp>
          <p:nvSpPr>
            <p:cNvPr id="452" name="Google Shape;452;p18"/>
            <p:cNvSpPr txBox="1"/>
            <p:nvPr/>
          </p:nvSpPr>
          <p:spPr>
            <a:xfrm>
              <a:off x="0" y="-38100"/>
              <a:ext cx="1544898" cy="3766325"/>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53" name="Google Shape;453;p18"/>
          <p:cNvSpPr/>
          <p:nvPr/>
        </p:nvSpPr>
        <p:spPr>
          <a:xfrm>
            <a:off x="501621" y="924768"/>
            <a:ext cx="1245612" cy="907695"/>
          </a:xfrm>
          <a:custGeom>
            <a:rect b="b" l="l" r="r" t="t"/>
            <a:pathLst>
              <a:path extrusionOk="0" h="907695" w="1245612">
                <a:moveTo>
                  <a:pt x="0" y="0"/>
                </a:moveTo>
                <a:lnTo>
                  <a:pt x="1245613" y="0"/>
                </a:lnTo>
                <a:lnTo>
                  <a:pt x="1245613" y="907696"/>
                </a:lnTo>
                <a:lnTo>
                  <a:pt x="0" y="907696"/>
                </a:lnTo>
                <a:lnTo>
                  <a:pt x="0" y="0"/>
                </a:lnTo>
                <a:close/>
              </a:path>
            </a:pathLst>
          </a:custGeom>
          <a:blipFill rotWithShape="1">
            <a:blip r:embed="rId3">
              <a:alphaModFix/>
            </a:blip>
            <a:stretch>
              <a:fillRect b="0" l="0" r="0" t="0"/>
            </a:stretch>
          </a:blipFill>
          <a:ln>
            <a:noFill/>
          </a:ln>
        </p:spPr>
      </p:sp>
      <p:sp>
        <p:nvSpPr>
          <p:cNvPr id="454" name="Google Shape;454;p18"/>
          <p:cNvSpPr/>
          <p:nvPr/>
        </p:nvSpPr>
        <p:spPr>
          <a:xfrm>
            <a:off x="249532" y="6308681"/>
            <a:ext cx="3764858" cy="3347301"/>
          </a:xfrm>
          <a:custGeom>
            <a:rect b="b" l="l" r="r" t="t"/>
            <a:pathLst>
              <a:path extrusionOk="0" h="3347301" w="3764858">
                <a:moveTo>
                  <a:pt x="0" y="0"/>
                </a:moveTo>
                <a:lnTo>
                  <a:pt x="3764859" y="0"/>
                </a:lnTo>
                <a:lnTo>
                  <a:pt x="3764859" y="3347301"/>
                </a:lnTo>
                <a:lnTo>
                  <a:pt x="0" y="3347301"/>
                </a:lnTo>
                <a:lnTo>
                  <a:pt x="0" y="0"/>
                </a:lnTo>
                <a:close/>
              </a:path>
            </a:pathLst>
          </a:custGeom>
          <a:blipFill rotWithShape="1">
            <a:blip r:embed="rId4">
              <a:alphaModFix/>
            </a:blip>
            <a:stretch>
              <a:fillRect b="0" l="0" r="0" t="0"/>
            </a:stretch>
          </a:blipFill>
          <a:ln>
            <a:noFill/>
          </a:ln>
        </p:spPr>
      </p:sp>
      <p:sp>
        <p:nvSpPr>
          <p:cNvPr id="455" name="Google Shape;455;p18"/>
          <p:cNvSpPr/>
          <p:nvPr/>
        </p:nvSpPr>
        <p:spPr>
          <a:xfrm>
            <a:off x="2493618" y="6308681"/>
            <a:ext cx="1082278" cy="892573"/>
          </a:xfrm>
          <a:custGeom>
            <a:rect b="b" l="l" r="r" t="t"/>
            <a:pathLst>
              <a:path extrusionOk="0" h="892573" w="1082278">
                <a:moveTo>
                  <a:pt x="0" y="0"/>
                </a:moveTo>
                <a:lnTo>
                  <a:pt x="1082278" y="0"/>
                </a:lnTo>
                <a:lnTo>
                  <a:pt x="1082278" y="892573"/>
                </a:lnTo>
                <a:lnTo>
                  <a:pt x="0" y="892573"/>
                </a:lnTo>
                <a:lnTo>
                  <a:pt x="0" y="0"/>
                </a:lnTo>
                <a:close/>
              </a:path>
            </a:pathLst>
          </a:custGeom>
          <a:blipFill rotWithShape="1">
            <a:blip r:embed="rId5">
              <a:alphaModFix/>
            </a:blip>
            <a:stretch>
              <a:fillRect b="0" l="0" r="0" t="0"/>
            </a:stretch>
          </a:blipFill>
          <a:ln>
            <a:noFill/>
          </a:ln>
        </p:spPr>
      </p:sp>
      <p:sp>
        <p:nvSpPr>
          <p:cNvPr id="456" name="Google Shape;456;p18"/>
          <p:cNvSpPr/>
          <p:nvPr/>
        </p:nvSpPr>
        <p:spPr>
          <a:xfrm>
            <a:off x="501621" y="1110448"/>
            <a:ext cx="3512769" cy="3611258"/>
          </a:xfrm>
          <a:custGeom>
            <a:rect b="b" l="l" r="r" t="t"/>
            <a:pathLst>
              <a:path extrusionOk="0" h="3611258" w="3512769">
                <a:moveTo>
                  <a:pt x="0" y="0"/>
                </a:moveTo>
                <a:lnTo>
                  <a:pt x="3512770" y="0"/>
                </a:lnTo>
                <a:lnTo>
                  <a:pt x="3512770" y="3611258"/>
                </a:lnTo>
                <a:lnTo>
                  <a:pt x="0" y="3611258"/>
                </a:lnTo>
                <a:lnTo>
                  <a:pt x="0" y="0"/>
                </a:lnTo>
                <a:close/>
              </a:path>
            </a:pathLst>
          </a:custGeom>
          <a:blipFill rotWithShape="1">
            <a:blip r:embed="rId6">
              <a:alphaModFix/>
            </a:blip>
            <a:stretch>
              <a:fillRect b="0" l="0" r="0" t="0"/>
            </a:stretch>
          </a:blipFill>
          <a:ln>
            <a:noFill/>
          </a:ln>
        </p:spPr>
      </p:sp>
      <p:sp>
        <p:nvSpPr>
          <p:cNvPr id="457" name="Google Shape;457;p18"/>
          <p:cNvSpPr txBox="1"/>
          <p:nvPr/>
        </p:nvSpPr>
        <p:spPr>
          <a:xfrm>
            <a:off x="731758" y="1206213"/>
            <a:ext cx="785339" cy="30670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800" u="none" cap="none" strike="noStrike">
                <a:solidFill>
                  <a:srgbClr val="3B2C5A"/>
                </a:solidFill>
                <a:latin typeface="Fredoka"/>
                <a:ea typeface="Fredoka"/>
                <a:cs typeface="Fredoka"/>
                <a:sym typeface="Fredoka"/>
              </a:rPr>
              <a:t>verbs</a:t>
            </a:r>
            <a:endParaRPr/>
          </a:p>
        </p:txBody>
      </p:sp>
      <p:sp>
        <p:nvSpPr>
          <p:cNvPr id="458" name="Google Shape;458;p18"/>
          <p:cNvSpPr txBox="1"/>
          <p:nvPr/>
        </p:nvSpPr>
        <p:spPr>
          <a:xfrm rot="-84759">
            <a:off x="2570332" y="6520406"/>
            <a:ext cx="928186" cy="27368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600" u="none" cap="none" strike="noStrike">
                <a:solidFill>
                  <a:srgbClr val="3B2C5A"/>
                </a:solidFill>
                <a:latin typeface="Fredoka"/>
                <a:ea typeface="Fredoka"/>
                <a:cs typeface="Fredoka"/>
                <a:sym typeface="Fredoka"/>
              </a:rPr>
              <a:t>adverbs</a:t>
            </a:r>
            <a:endParaRPr/>
          </a:p>
        </p:txBody>
      </p:sp>
      <p:sp>
        <p:nvSpPr>
          <p:cNvPr id="459" name="Google Shape;459;p18"/>
          <p:cNvSpPr txBox="1"/>
          <p:nvPr/>
        </p:nvSpPr>
        <p:spPr>
          <a:xfrm>
            <a:off x="5169229" y="496024"/>
            <a:ext cx="8236146" cy="800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6000" u="none" cap="none" strike="noStrike">
                <a:solidFill>
                  <a:srgbClr val="AD4D8B"/>
                </a:solidFill>
                <a:latin typeface="Fredoka"/>
                <a:ea typeface="Fredoka"/>
                <a:cs typeface="Fredoka"/>
                <a:sym typeface="Fredoka"/>
              </a:rPr>
              <a:t>Let’s Practice</a:t>
            </a:r>
            <a:endParaRPr/>
          </a:p>
        </p:txBody>
      </p:sp>
      <p:sp>
        <p:nvSpPr>
          <p:cNvPr id="460" name="Google Shape;460;p18"/>
          <p:cNvSpPr txBox="1"/>
          <p:nvPr/>
        </p:nvSpPr>
        <p:spPr>
          <a:xfrm>
            <a:off x="4837051" y="2086222"/>
            <a:ext cx="12816808" cy="7292531"/>
          </a:xfrm>
          <a:prstGeom prst="rect">
            <a:avLst/>
          </a:prstGeom>
          <a:noFill/>
          <a:ln>
            <a:noFill/>
          </a:ln>
        </p:spPr>
        <p:txBody>
          <a:bodyPr anchorCtr="0" anchor="t" bIns="0" lIns="0" spcFirstLastPara="1" rIns="0" wrap="square" tIns="0">
            <a:spAutoFit/>
          </a:bodyPr>
          <a:lstStyle/>
          <a:p>
            <a:pPr indent="0" lvl="0" marL="0" marR="0" rtl="0" algn="l">
              <a:lnSpc>
                <a:spcPct val="169020"/>
              </a:lnSpc>
              <a:spcBef>
                <a:spcPts val="0"/>
              </a:spcBef>
              <a:spcAft>
                <a:spcPts val="0"/>
              </a:spcAft>
              <a:buNone/>
            </a:pPr>
            <a:r>
              <a:rPr b="0" i="0" lang="en-US" sz="3299" u="none" cap="none" strike="noStrike">
                <a:solidFill>
                  <a:srgbClr val="3B2C5A"/>
                </a:solidFill>
                <a:latin typeface="Sniglet"/>
                <a:ea typeface="Sniglet"/>
                <a:cs typeface="Sniglet"/>
                <a:sym typeface="Sniglet"/>
              </a:rPr>
              <a:t>One of the major causes of the failure of _____(A) _____countries on the economic front is their _____(B)____ to evolve a judicious mixture of _____(C) ____substitution and export promotion. Today, Zambia, which____ (D)___ on imports after its independence ____(E) ____years.  </a:t>
            </a:r>
            <a:endParaRPr/>
          </a:p>
          <a:p>
            <a:pPr indent="0" lvl="0" marL="0" marR="0" rtl="0" algn="l">
              <a:lnSpc>
                <a:spcPct val="169020"/>
              </a:lnSpc>
              <a:spcBef>
                <a:spcPts val="0"/>
              </a:spcBef>
              <a:spcAft>
                <a:spcPts val="0"/>
              </a:spcAft>
              <a:buNone/>
            </a:pPr>
            <a:r>
              <a:rPr b="0" i="0" lang="en-US" sz="3299" u="none" cap="none" strike="noStrike">
                <a:solidFill>
                  <a:srgbClr val="3B2C5A"/>
                </a:solidFill>
                <a:latin typeface="Sniglet"/>
                <a:ea typeface="Sniglet"/>
                <a:cs typeface="Sniglet"/>
                <a:sym typeface="Sniglet"/>
              </a:rPr>
              <a:t>Q :  (A).</a:t>
            </a:r>
            <a:endParaRPr/>
          </a:p>
          <a:p>
            <a:pPr indent="0" lvl="0" marL="0" marR="0" rtl="0" algn="l">
              <a:lnSpc>
                <a:spcPct val="169020"/>
              </a:lnSpc>
              <a:spcBef>
                <a:spcPts val="0"/>
              </a:spcBef>
              <a:spcAft>
                <a:spcPts val="0"/>
              </a:spcAft>
              <a:buNone/>
            </a:pPr>
            <a:r>
              <a:rPr b="0" i="0" lang="en-US" sz="3299" u="none" cap="none" strike="noStrike">
                <a:solidFill>
                  <a:srgbClr val="3B2C5A"/>
                </a:solidFill>
                <a:latin typeface="Sniglet"/>
                <a:ea typeface="Sniglet"/>
                <a:cs typeface="Sniglet"/>
                <a:sym typeface="Sniglet"/>
              </a:rPr>
              <a:t>(A) Developed</a:t>
            </a:r>
            <a:endParaRPr/>
          </a:p>
          <a:p>
            <a:pPr indent="0" lvl="0" marL="0" marR="0" rtl="0" algn="l">
              <a:lnSpc>
                <a:spcPct val="169020"/>
              </a:lnSpc>
              <a:spcBef>
                <a:spcPts val="0"/>
              </a:spcBef>
              <a:spcAft>
                <a:spcPts val="0"/>
              </a:spcAft>
              <a:buNone/>
            </a:pPr>
            <a:r>
              <a:rPr b="0" i="0" lang="en-US" sz="3299" u="none" cap="none" strike="noStrike">
                <a:solidFill>
                  <a:srgbClr val="3B2C5A"/>
                </a:solidFill>
                <a:latin typeface="Sniglet"/>
                <a:ea typeface="Sniglet"/>
                <a:cs typeface="Sniglet"/>
                <a:sym typeface="Sniglet"/>
              </a:rPr>
              <a:t>(B) Developing</a:t>
            </a:r>
            <a:endParaRPr/>
          </a:p>
          <a:p>
            <a:pPr indent="0" lvl="0" marL="0" marR="0" rtl="0" algn="l">
              <a:lnSpc>
                <a:spcPct val="169020"/>
              </a:lnSpc>
              <a:spcBef>
                <a:spcPts val="0"/>
              </a:spcBef>
              <a:spcAft>
                <a:spcPts val="0"/>
              </a:spcAft>
              <a:buNone/>
            </a:pPr>
            <a:r>
              <a:rPr b="0" i="0" lang="en-US" sz="3299" u="none" cap="none" strike="noStrike">
                <a:solidFill>
                  <a:srgbClr val="3B2C5A"/>
                </a:solidFill>
                <a:latin typeface="Sniglet"/>
                <a:ea typeface="Sniglet"/>
                <a:cs typeface="Sniglet"/>
                <a:sym typeface="Sniglet"/>
              </a:rPr>
              <a:t>(C) Advanced</a:t>
            </a:r>
            <a:endParaRPr/>
          </a:p>
          <a:p>
            <a:pPr indent="0" lvl="0" marL="0" marR="0" rtl="0" algn="l">
              <a:lnSpc>
                <a:spcPct val="169020"/>
              </a:lnSpc>
              <a:spcBef>
                <a:spcPts val="0"/>
              </a:spcBef>
              <a:spcAft>
                <a:spcPts val="0"/>
              </a:spcAft>
              <a:buNone/>
            </a:pPr>
            <a:r>
              <a:rPr b="0" i="0" lang="en-US" sz="3299" u="none" cap="none" strike="noStrike">
                <a:solidFill>
                  <a:srgbClr val="3B2C5A"/>
                </a:solidFill>
                <a:latin typeface="Sniglet"/>
                <a:ea typeface="Sniglet"/>
                <a:cs typeface="Sniglet"/>
                <a:sym typeface="Sniglet"/>
              </a:rPr>
              <a:t>(D) Advancing</a:t>
            </a:r>
            <a:endParaRPr/>
          </a:p>
          <a:p>
            <a:pPr indent="0" lvl="0" marL="0" marR="0" rtl="0" algn="l">
              <a:lnSpc>
                <a:spcPct val="50894"/>
              </a:lnSpc>
              <a:spcBef>
                <a:spcPts val="0"/>
              </a:spcBef>
              <a:spcAft>
                <a:spcPts val="0"/>
              </a:spcAft>
              <a:buNone/>
            </a:pPr>
            <a:r>
              <a:t/>
            </a:r>
            <a:endParaRPr b="0" i="0" sz="3299" u="none" cap="none" strike="noStrike">
              <a:solidFill>
                <a:srgbClr val="3B2C5A"/>
              </a:solidFill>
              <a:latin typeface="Sniglet"/>
              <a:ea typeface="Sniglet"/>
              <a:cs typeface="Sniglet"/>
              <a:sym typeface="Snigle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B549B"/>
        </a:solidFill>
      </p:bgPr>
    </p:bg>
    <p:spTree>
      <p:nvGrpSpPr>
        <p:cNvPr id="464" name="Shape 464"/>
        <p:cNvGrpSpPr/>
        <p:nvPr/>
      </p:nvGrpSpPr>
      <p:grpSpPr>
        <a:xfrm>
          <a:off x="0" y="0"/>
          <a:ext cx="0" cy="0"/>
          <a:chOff x="0" y="0"/>
          <a:chExt cx="0" cy="0"/>
        </a:xfrm>
      </p:grpSpPr>
      <p:grpSp>
        <p:nvGrpSpPr>
          <p:cNvPr id="465" name="Google Shape;465;p19"/>
          <p:cNvGrpSpPr/>
          <p:nvPr/>
        </p:nvGrpSpPr>
        <p:grpSpPr>
          <a:xfrm>
            <a:off x="4656287" y="-55936"/>
            <a:ext cx="13178336" cy="9959709"/>
            <a:chOff x="0" y="-28575"/>
            <a:chExt cx="860419" cy="650273"/>
          </a:xfrm>
        </p:grpSpPr>
        <p:sp>
          <p:nvSpPr>
            <p:cNvPr id="466" name="Google Shape;466;p19"/>
            <p:cNvSpPr/>
            <p:nvPr/>
          </p:nvSpPr>
          <p:spPr>
            <a:xfrm>
              <a:off x="0" y="0"/>
              <a:ext cx="860419" cy="621698"/>
            </a:xfrm>
            <a:custGeom>
              <a:rect b="b" l="l" r="r" t="t"/>
              <a:pathLst>
                <a:path extrusionOk="0" h="621698" w="860419">
                  <a:moveTo>
                    <a:pt x="0" y="0"/>
                  </a:moveTo>
                  <a:lnTo>
                    <a:pt x="860419" y="0"/>
                  </a:lnTo>
                  <a:lnTo>
                    <a:pt x="860419" y="621698"/>
                  </a:lnTo>
                  <a:lnTo>
                    <a:pt x="0" y="621698"/>
                  </a:lnTo>
                  <a:close/>
                </a:path>
              </a:pathLst>
            </a:custGeom>
            <a:solidFill>
              <a:srgbClr val="FFFFFF"/>
            </a:solidFill>
            <a:ln>
              <a:noFill/>
            </a:ln>
          </p:spPr>
        </p:sp>
        <p:sp>
          <p:nvSpPr>
            <p:cNvPr id="467" name="Google Shape;467;p19"/>
            <p:cNvSpPr txBox="1"/>
            <p:nvPr/>
          </p:nvSpPr>
          <p:spPr>
            <a:xfrm>
              <a:off x="0" y="-28575"/>
              <a:ext cx="860419" cy="65027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68" name="Google Shape;468;p19"/>
          <p:cNvGrpSpPr/>
          <p:nvPr/>
        </p:nvGrpSpPr>
        <p:grpSpPr>
          <a:xfrm>
            <a:off x="-146360" y="-190790"/>
            <a:ext cx="4345026" cy="10592788"/>
            <a:chOff x="0" y="-38100"/>
            <a:chExt cx="1544898" cy="3766325"/>
          </a:xfrm>
        </p:grpSpPr>
        <p:sp>
          <p:nvSpPr>
            <p:cNvPr id="469" name="Google Shape;469;p19"/>
            <p:cNvSpPr/>
            <p:nvPr/>
          </p:nvSpPr>
          <p:spPr>
            <a:xfrm>
              <a:off x="0" y="0"/>
              <a:ext cx="1544898" cy="3728225"/>
            </a:xfrm>
            <a:custGeom>
              <a:rect b="b" l="l" r="r" t="t"/>
              <a:pathLst>
                <a:path extrusionOk="0" h="3728225" w="1544898">
                  <a:moveTo>
                    <a:pt x="0" y="0"/>
                  </a:moveTo>
                  <a:lnTo>
                    <a:pt x="1544898" y="0"/>
                  </a:lnTo>
                  <a:lnTo>
                    <a:pt x="1544898" y="3728225"/>
                  </a:lnTo>
                  <a:lnTo>
                    <a:pt x="0" y="3728225"/>
                  </a:lnTo>
                  <a:close/>
                </a:path>
              </a:pathLst>
            </a:custGeom>
            <a:solidFill>
              <a:srgbClr val="FFB6B6"/>
            </a:solidFill>
            <a:ln>
              <a:noFill/>
            </a:ln>
          </p:spPr>
        </p:sp>
        <p:sp>
          <p:nvSpPr>
            <p:cNvPr id="470" name="Google Shape;470;p19"/>
            <p:cNvSpPr txBox="1"/>
            <p:nvPr/>
          </p:nvSpPr>
          <p:spPr>
            <a:xfrm>
              <a:off x="0" y="-38100"/>
              <a:ext cx="1544898" cy="3766325"/>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71" name="Google Shape;471;p19"/>
          <p:cNvSpPr/>
          <p:nvPr/>
        </p:nvSpPr>
        <p:spPr>
          <a:xfrm>
            <a:off x="501621" y="924768"/>
            <a:ext cx="1245612" cy="907695"/>
          </a:xfrm>
          <a:custGeom>
            <a:rect b="b" l="l" r="r" t="t"/>
            <a:pathLst>
              <a:path extrusionOk="0" h="907695" w="1245612">
                <a:moveTo>
                  <a:pt x="0" y="0"/>
                </a:moveTo>
                <a:lnTo>
                  <a:pt x="1245613" y="0"/>
                </a:lnTo>
                <a:lnTo>
                  <a:pt x="1245613" y="907696"/>
                </a:lnTo>
                <a:lnTo>
                  <a:pt x="0" y="907696"/>
                </a:lnTo>
                <a:lnTo>
                  <a:pt x="0" y="0"/>
                </a:lnTo>
                <a:close/>
              </a:path>
            </a:pathLst>
          </a:custGeom>
          <a:blipFill rotWithShape="1">
            <a:blip r:embed="rId3">
              <a:alphaModFix/>
            </a:blip>
            <a:stretch>
              <a:fillRect b="0" l="0" r="0" t="0"/>
            </a:stretch>
          </a:blipFill>
          <a:ln>
            <a:noFill/>
          </a:ln>
        </p:spPr>
      </p:sp>
      <p:sp>
        <p:nvSpPr>
          <p:cNvPr id="472" name="Google Shape;472;p19"/>
          <p:cNvSpPr/>
          <p:nvPr/>
        </p:nvSpPr>
        <p:spPr>
          <a:xfrm>
            <a:off x="249532" y="6308681"/>
            <a:ext cx="3764858" cy="3347301"/>
          </a:xfrm>
          <a:custGeom>
            <a:rect b="b" l="l" r="r" t="t"/>
            <a:pathLst>
              <a:path extrusionOk="0" h="3347301" w="3764858">
                <a:moveTo>
                  <a:pt x="0" y="0"/>
                </a:moveTo>
                <a:lnTo>
                  <a:pt x="3764859" y="0"/>
                </a:lnTo>
                <a:lnTo>
                  <a:pt x="3764859" y="3347301"/>
                </a:lnTo>
                <a:lnTo>
                  <a:pt x="0" y="3347301"/>
                </a:lnTo>
                <a:lnTo>
                  <a:pt x="0" y="0"/>
                </a:lnTo>
                <a:close/>
              </a:path>
            </a:pathLst>
          </a:custGeom>
          <a:blipFill rotWithShape="1">
            <a:blip r:embed="rId4">
              <a:alphaModFix/>
            </a:blip>
            <a:stretch>
              <a:fillRect b="0" l="0" r="0" t="0"/>
            </a:stretch>
          </a:blipFill>
          <a:ln>
            <a:noFill/>
          </a:ln>
        </p:spPr>
      </p:sp>
      <p:sp>
        <p:nvSpPr>
          <p:cNvPr id="473" name="Google Shape;473;p19"/>
          <p:cNvSpPr/>
          <p:nvPr/>
        </p:nvSpPr>
        <p:spPr>
          <a:xfrm>
            <a:off x="2493618" y="6308681"/>
            <a:ext cx="1082278" cy="892573"/>
          </a:xfrm>
          <a:custGeom>
            <a:rect b="b" l="l" r="r" t="t"/>
            <a:pathLst>
              <a:path extrusionOk="0" h="892573" w="1082278">
                <a:moveTo>
                  <a:pt x="0" y="0"/>
                </a:moveTo>
                <a:lnTo>
                  <a:pt x="1082278" y="0"/>
                </a:lnTo>
                <a:lnTo>
                  <a:pt x="1082278" y="892573"/>
                </a:lnTo>
                <a:lnTo>
                  <a:pt x="0" y="892573"/>
                </a:lnTo>
                <a:lnTo>
                  <a:pt x="0" y="0"/>
                </a:lnTo>
                <a:close/>
              </a:path>
            </a:pathLst>
          </a:custGeom>
          <a:blipFill rotWithShape="1">
            <a:blip r:embed="rId5">
              <a:alphaModFix/>
            </a:blip>
            <a:stretch>
              <a:fillRect b="0" l="0" r="0" t="0"/>
            </a:stretch>
          </a:blipFill>
          <a:ln>
            <a:noFill/>
          </a:ln>
        </p:spPr>
      </p:sp>
      <p:sp>
        <p:nvSpPr>
          <p:cNvPr id="474" name="Google Shape;474;p19"/>
          <p:cNvSpPr/>
          <p:nvPr/>
        </p:nvSpPr>
        <p:spPr>
          <a:xfrm>
            <a:off x="501621" y="1110448"/>
            <a:ext cx="3512769" cy="3611258"/>
          </a:xfrm>
          <a:custGeom>
            <a:rect b="b" l="l" r="r" t="t"/>
            <a:pathLst>
              <a:path extrusionOk="0" h="3611258" w="3512769">
                <a:moveTo>
                  <a:pt x="0" y="0"/>
                </a:moveTo>
                <a:lnTo>
                  <a:pt x="3512770" y="0"/>
                </a:lnTo>
                <a:lnTo>
                  <a:pt x="3512770" y="3611258"/>
                </a:lnTo>
                <a:lnTo>
                  <a:pt x="0" y="3611258"/>
                </a:lnTo>
                <a:lnTo>
                  <a:pt x="0" y="0"/>
                </a:lnTo>
                <a:close/>
              </a:path>
            </a:pathLst>
          </a:custGeom>
          <a:blipFill rotWithShape="1">
            <a:blip r:embed="rId6">
              <a:alphaModFix/>
            </a:blip>
            <a:stretch>
              <a:fillRect b="0" l="0" r="0" t="0"/>
            </a:stretch>
          </a:blipFill>
          <a:ln>
            <a:noFill/>
          </a:ln>
        </p:spPr>
      </p:sp>
      <p:sp>
        <p:nvSpPr>
          <p:cNvPr id="475" name="Google Shape;475;p19"/>
          <p:cNvSpPr txBox="1"/>
          <p:nvPr/>
        </p:nvSpPr>
        <p:spPr>
          <a:xfrm>
            <a:off x="731758" y="1206213"/>
            <a:ext cx="785339" cy="30670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800" u="none" cap="none" strike="noStrike">
                <a:solidFill>
                  <a:srgbClr val="3B2C5A"/>
                </a:solidFill>
                <a:latin typeface="Fredoka"/>
                <a:ea typeface="Fredoka"/>
                <a:cs typeface="Fredoka"/>
                <a:sym typeface="Fredoka"/>
              </a:rPr>
              <a:t>verbs</a:t>
            </a:r>
            <a:endParaRPr/>
          </a:p>
        </p:txBody>
      </p:sp>
      <p:sp>
        <p:nvSpPr>
          <p:cNvPr id="476" name="Google Shape;476;p19"/>
          <p:cNvSpPr txBox="1"/>
          <p:nvPr/>
        </p:nvSpPr>
        <p:spPr>
          <a:xfrm rot="-84759">
            <a:off x="2570332" y="6520406"/>
            <a:ext cx="928186" cy="27368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600" u="none" cap="none" strike="noStrike">
                <a:solidFill>
                  <a:srgbClr val="3B2C5A"/>
                </a:solidFill>
                <a:latin typeface="Fredoka"/>
                <a:ea typeface="Fredoka"/>
                <a:cs typeface="Fredoka"/>
                <a:sym typeface="Fredoka"/>
              </a:rPr>
              <a:t>adverbs</a:t>
            </a:r>
            <a:endParaRPr/>
          </a:p>
        </p:txBody>
      </p:sp>
      <p:sp>
        <p:nvSpPr>
          <p:cNvPr id="477" name="Google Shape;477;p19"/>
          <p:cNvSpPr txBox="1"/>
          <p:nvPr/>
        </p:nvSpPr>
        <p:spPr>
          <a:xfrm>
            <a:off x="5169229" y="496024"/>
            <a:ext cx="8236146" cy="800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6000" u="none" cap="none" strike="noStrike">
                <a:solidFill>
                  <a:srgbClr val="AD4D8B"/>
                </a:solidFill>
                <a:latin typeface="Fredoka"/>
                <a:ea typeface="Fredoka"/>
                <a:cs typeface="Fredoka"/>
                <a:sym typeface="Fredoka"/>
              </a:rPr>
              <a:t>Let’s Practice</a:t>
            </a:r>
            <a:endParaRPr/>
          </a:p>
        </p:txBody>
      </p:sp>
      <p:sp>
        <p:nvSpPr>
          <p:cNvPr id="478" name="Google Shape;478;p19"/>
          <p:cNvSpPr txBox="1"/>
          <p:nvPr/>
        </p:nvSpPr>
        <p:spPr>
          <a:xfrm>
            <a:off x="4837051" y="2086222"/>
            <a:ext cx="12816808" cy="6995542"/>
          </a:xfrm>
          <a:prstGeom prst="rect">
            <a:avLst/>
          </a:prstGeom>
          <a:noFill/>
          <a:ln>
            <a:noFill/>
          </a:ln>
        </p:spPr>
        <p:txBody>
          <a:bodyPr anchorCtr="0" anchor="t" bIns="0" lIns="0" spcFirstLastPara="1" rIns="0" wrap="square" tIns="0">
            <a:spAutoFit/>
          </a:bodyPr>
          <a:lstStyle/>
          <a:p>
            <a:pPr indent="0" lvl="0" marL="0" marR="0" rtl="0" algn="l">
              <a:lnSpc>
                <a:spcPct val="169020"/>
              </a:lnSpc>
              <a:spcBef>
                <a:spcPts val="0"/>
              </a:spcBef>
              <a:spcAft>
                <a:spcPts val="0"/>
              </a:spcAft>
              <a:buNone/>
            </a:pPr>
            <a:r>
              <a:rPr b="0" i="0" lang="en-US" sz="3299" u="none" cap="none" strike="noStrike">
                <a:solidFill>
                  <a:srgbClr val="3B2C5A"/>
                </a:solidFill>
                <a:latin typeface="Sniglet"/>
                <a:ea typeface="Sniglet"/>
                <a:cs typeface="Sniglet"/>
                <a:sym typeface="Sniglet"/>
              </a:rPr>
              <a:t>One of the major causes of the failure of _____(A) _____countries on the economic front is their _____(B)____ to evolve a judicious mixture of _____(C) ____substitution and export promotion. Today, Zambia, which____ (D)___ on imports after its independence ____(E) ____years.  </a:t>
            </a:r>
            <a:endParaRPr/>
          </a:p>
          <a:p>
            <a:pPr indent="0" lvl="0" marL="0" marR="0" rtl="0" algn="l">
              <a:lnSpc>
                <a:spcPct val="169020"/>
              </a:lnSpc>
              <a:spcBef>
                <a:spcPts val="0"/>
              </a:spcBef>
              <a:spcAft>
                <a:spcPts val="0"/>
              </a:spcAft>
              <a:buNone/>
            </a:pPr>
            <a:r>
              <a:rPr b="0" i="0" lang="en-US" sz="3299" u="none" cap="none" strike="noStrike">
                <a:solidFill>
                  <a:srgbClr val="3B2C5A"/>
                </a:solidFill>
                <a:latin typeface="Sniglet"/>
                <a:ea typeface="Sniglet"/>
                <a:cs typeface="Sniglet"/>
                <a:sym typeface="Sniglet"/>
              </a:rPr>
              <a:t>Q :  (B).</a:t>
            </a:r>
            <a:endParaRPr/>
          </a:p>
          <a:p>
            <a:pPr indent="0" lvl="0" marL="0" marR="0" rtl="0" algn="l">
              <a:lnSpc>
                <a:spcPct val="169020"/>
              </a:lnSpc>
              <a:spcBef>
                <a:spcPts val="0"/>
              </a:spcBef>
              <a:spcAft>
                <a:spcPts val="0"/>
              </a:spcAft>
              <a:buNone/>
            </a:pPr>
            <a:r>
              <a:rPr b="0" i="0" lang="en-US" sz="3299" u="none" cap="none" strike="noStrike">
                <a:solidFill>
                  <a:srgbClr val="3B2C5A"/>
                </a:solidFill>
                <a:latin typeface="Sniglet"/>
                <a:ea typeface="Sniglet"/>
                <a:cs typeface="Sniglet"/>
                <a:sym typeface="Sniglet"/>
              </a:rPr>
              <a:t>(A) inability</a:t>
            </a:r>
            <a:endParaRPr/>
          </a:p>
          <a:p>
            <a:pPr indent="0" lvl="0" marL="0" marR="0" rtl="0" algn="l">
              <a:lnSpc>
                <a:spcPct val="169020"/>
              </a:lnSpc>
              <a:spcBef>
                <a:spcPts val="0"/>
              </a:spcBef>
              <a:spcAft>
                <a:spcPts val="0"/>
              </a:spcAft>
              <a:buNone/>
            </a:pPr>
            <a:r>
              <a:rPr b="0" i="0" lang="en-US" sz="3299" u="none" cap="none" strike="noStrike">
                <a:solidFill>
                  <a:srgbClr val="3B2C5A"/>
                </a:solidFill>
                <a:latin typeface="Sniglet"/>
                <a:ea typeface="Sniglet"/>
                <a:cs typeface="Sniglet"/>
                <a:sym typeface="Sniglet"/>
              </a:rPr>
              <a:t>(B) incapacity</a:t>
            </a:r>
            <a:endParaRPr/>
          </a:p>
          <a:p>
            <a:pPr indent="0" lvl="0" marL="0" marR="0" rtl="0" algn="l">
              <a:lnSpc>
                <a:spcPct val="169020"/>
              </a:lnSpc>
              <a:spcBef>
                <a:spcPts val="0"/>
              </a:spcBef>
              <a:spcAft>
                <a:spcPts val="0"/>
              </a:spcAft>
              <a:buNone/>
            </a:pPr>
            <a:r>
              <a:rPr b="0" i="0" lang="en-US" sz="3299" u="none" cap="none" strike="noStrike">
                <a:solidFill>
                  <a:srgbClr val="3B2C5A"/>
                </a:solidFill>
                <a:latin typeface="Sniglet"/>
                <a:ea typeface="Sniglet"/>
                <a:cs typeface="Sniglet"/>
                <a:sym typeface="Sniglet"/>
              </a:rPr>
              <a:t>(C) handicap</a:t>
            </a:r>
            <a:endParaRPr/>
          </a:p>
          <a:p>
            <a:pPr indent="0" lvl="0" marL="0" marR="0" rtl="0" algn="l">
              <a:lnSpc>
                <a:spcPct val="169020"/>
              </a:lnSpc>
              <a:spcBef>
                <a:spcPts val="0"/>
              </a:spcBef>
              <a:spcAft>
                <a:spcPts val="0"/>
              </a:spcAft>
              <a:buNone/>
            </a:pPr>
            <a:r>
              <a:rPr b="0" i="0" lang="en-US" sz="3299" u="none" cap="none" strike="noStrike">
                <a:solidFill>
                  <a:srgbClr val="3B2C5A"/>
                </a:solidFill>
                <a:latin typeface="Sniglet"/>
                <a:ea typeface="Sniglet"/>
                <a:cs typeface="Sniglet"/>
                <a:sym typeface="Sniglet"/>
              </a:rPr>
              <a:t>(D) disadvantage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B549B"/>
        </a:solidFill>
      </p:bgPr>
    </p:bg>
    <p:spTree>
      <p:nvGrpSpPr>
        <p:cNvPr id="106" name="Shape 106"/>
        <p:cNvGrpSpPr/>
        <p:nvPr/>
      </p:nvGrpSpPr>
      <p:grpSpPr>
        <a:xfrm>
          <a:off x="0" y="0"/>
          <a:ext cx="0" cy="0"/>
          <a:chOff x="0" y="0"/>
          <a:chExt cx="0" cy="0"/>
        </a:xfrm>
      </p:grpSpPr>
      <p:grpSp>
        <p:nvGrpSpPr>
          <p:cNvPr id="107" name="Google Shape;107;p2"/>
          <p:cNvGrpSpPr/>
          <p:nvPr/>
        </p:nvGrpSpPr>
        <p:grpSpPr>
          <a:xfrm>
            <a:off x="881973" y="2323147"/>
            <a:ext cx="16559050" cy="7039085"/>
            <a:chOff x="0" y="-28575"/>
            <a:chExt cx="1081147" cy="459585"/>
          </a:xfrm>
        </p:grpSpPr>
        <p:sp>
          <p:nvSpPr>
            <p:cNvPr id="108" name="Google Shape;108;p2"/>
            <p:cNvSpPr/>
            <p:nvPr/>
          </p:nvSpPr>
          <p:spPr>
            <a:xfrm>
              <a:off x="0" y="0"/>
              <a:ext cx="1081147" cy="431010"/>
            </a:xfrm>
            <a:custGeom>
              <a:rect b="b" l="l" r="r" t="t"/>
              <a:pathLst>
                <a:path extrusionOk="0" h="431010" w="1081147">
                  <a:moveTo>
                    <a:pt x="0" y="0"/>
                  </a:moveTo>
                  <a:lnTo>
                    <a:pt x="1081147" y="0"/>
                  </a:lnTo>
                  <a:lnTo>
                    <a:pt x="1081147" y="431010"/>
                  </a:lnTo>
                  <a:lnTo>
                    <a:pt x="0" y="431010"/>
                  </a:lnTo>
                  <a:close/>
                </a:path>
              </a:pathLst>
            </a:custGeom>
            <a:solidFill>
              <a:srgbClr val="FFFFFF"/>
            </a:solidFill>
            <a:ln>
              <a:noFill/>
            </a:ln>
          </p:spPr>
        </p:sp>
        <p:sp>
          <p:nvSpPr>
            <p:cNvPr id="109" name="Google Shape;109;p2"/>
            <p:cNvSpPr txBox="1"/>
            <p:nvPr/>
          </p:nvSpPr>
          <p:spPr>
            <a:xfrm>
              <a:off x="0" y="-28575"/>
              <a:ext cx="1081147" cy="45958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10" name="Google Shape;110;p2"/>
          <p:cNvGrpSpPr/>
          <p:nvPr/>
        </p:nvGrpSpPr>
        <p:grpSpPr>
          <a:xfrm>
            <a:off x="-134500" y="-107156"/>
            <a:ext cx="18777091" cy="1943195"/>
            <a:chOff x="0" y="-38100"/>
            <a:chExt cx="6676299" cy="690914"/>
          </a:xfrm>
        </p:grpSpPr>
        <p:sp>
          <p:nvSpPr>
            <p:cNvPr id="111" name="Google Shape;111;p2"/>
            <p:cNvSpPr/>
            <p:nvPr/>
          </p:nvSpPr>
          <p:spPr>
            <a:xfrm>
              <a:off x="0" y="0"/>
              <a:ext cx="6676299" cy="652814"/>
            </a:xfrm>
            <a:custGeom>
              <a:rect b="b" l="l" r="r" t="t"/>
              <a:pathLst>
                <a:path extrusionOk="0" h="652814" w="6676299">
                  <a:moveTo>
                    <a:pt x="0" y="0"/>
                  </a:moveTo>
                  <a:lnTo>
                    <a:pt x="6676299" y="0"/>
                  </a:lnTo>
                  <a:lnTo>
                    <a:pt x="6676299" y="652814"/>
                  </a:lnTo>
                  <a:lnTo>
                    <a:pt x="0" y="652814"/>
                  </a:lnTo>
                  <a:close/>
                </a:path>
              </a:pathLst>
            </a:custGeom>
            <a:solidFill>
              <a:srgbClr val="FFB6B6"/>
            </a:solidFill>
            <a:ln>
              <a:noFill/>
            </a:ln>
          </p:spPr>
        </p:sp>
        <p:sp>
          <p:nvSpPr>
            <p:cNvPr id="112" name="Google Shape;112;p2"/>
            <p:cNvSpPr txBox="1"/>
            <p:nvPr/>
          </p:nvSpPr>
          <p:spPr>
            <a:xfrm>
              <a:off x="0" y="-38100"/>
              <a:ext cx="6676299" cy="690914"/>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13" name="Google Shape;113;p2"/>
          <p:cNvSpPr/>
          <p:nvPr/>
        </p:nvSpPr>
        <p:spPr>
          <a:xfrm>
            <a:off x="2788699" y="511024"/>
            <a:ext cx="1117024" cy="813991"/>
          </a:xfrm>
          <a:custGeom>
            <a:rect b="b" l="l" r="r" t="t"/>
            <a:pathLst>
              <a:path extrusionOk="0" h="813991" w="1117024">
                <a:moveTo>
                  <a:pt x="0" y="0"/>
                </a:moveTo>
                <a:lnTo>
                  <a:pt x="1117024" y="0"/>
                </a:lnTo>
                <a:lnTo>
                  <a:pt x="1117024" y="813991"/>
                </a:lnTo>
                <a:lnTo>
                  <a:pt x="0" y="813991"/>
                </a:lnTo>
                <a:lnTo>
                  <a:pt x="0" y="0"/>
                </a:lnTo>
                <a:close/>
              </a:path>
            </a:pathLst>
          </a:custGeom>
          <a:blipFill rotWithShape="1">
            <a:blip r:embed="rId3">
              <a:alphaModFix/>
            </a:blip>
            <a:stretch>
              <a:fillRect b="0" l="0" r="0" t="0"/>
            </a:stretch>
          </a:blipFill>
          <a:ln>
            <a:noFill/>
          </a:ln>
        </p:spPr>
      </p:sp>
      <p:sp>
        <p:nvSpPr>
          <p:cNvPr id="114" name="Google Shape;114;p2"/>
          <p:cNvSpPr/>
          <p:nvPr/>
        </p:nvSpPr>
        <p:spPr>
          <a:xfrm>
            <a:off x="1214730" y="504361"/>
            <a:ext cx="1003152" cy="827317"/>
          </a:xfrm>
          <a:custGeom>
            <a:rect b="b" l="l" r="r" t="t"/>
            <a:pathLst>
              <a:path extrusionOk="0" h="827317" w="1003152">
                <a:moveTo>
                  <a:pt x="0" y="0"/>
                </a:moveTo>
                <a:lnTo>
                  <a:pt x="1003151" y="0"/>
                </a:lnTo>
                <a:lnTo>
                  <a:pt x="1003151" y="827317"/>
                </a:lnTo>
                <a:lnTo>
                  <a:pt x="0" y="827317"/>
                </a:lnTo>
                <a:lnTo>
                  <a:pt x="0" y="0"/>
                </a:lnTo>
                <a:close/>
              </a:path>
            </a:pathLst>
          </a:custGeom>
          <a:blipFill rotWithShape="1">
            <a:blip r:embed="rId4">
              <a:alphaModFix/>
            </a:blip>
            <a:stretch>
              <a:fillRect b="0" l="0" r="0" t="0"/>
            </a:stretch>
          </a:blipFill>
          <a:ln>
            <a:noFill/>
          </a:ln>
        </p:spPr>
      </p:sp>
      <p:sp>
        <p:nvSpPr>
          <p:cNvPr id="115" name="Google Shape;115;p2"/>
          <p:cNvSpPr/>
          <p:nvPr/>
        </p:nvSpPr>
        <p:spPr>
          <a:xfrm>
            <a:off x="7590220" y="488134"/>
            <a:ext cx="1157042" cy="859772"/>
          </a:xfrm>
          <a:custGeom>
            <a:rect b="b" l="l" r="r" t="t"/>
            <a:pathLst>
              <a:path extrusionOk="0" h="859772" w="1157042">
                <a:moveTo>
                  <a:pt x="0" y="0"/>
                </a:moveTo>
                <a:lnTo>
                  <a:pt x="1157043" y="0"/>
                </a:lnTo>
                <a:lnTo>
                  <a:pt x="1157043" y="859772"/>
                </a:lnTo>
                <a:lnTo>
                  <a:pt x="0" y="859772"/>
                </a:lnTo>
                <a:lnTo>
                  <a:pt x="0" y="0"/>
                </a:lnTo>
                <a:close/>
              </a:path>
            </a:pathLst>
          </a:custGeom>
          <a:blipFill rotWithShape="1">
            <a:blip r:embed="rId5">
              <a:alphaModFix/>
            </a:blip>
            <a:stretch>
              <a:fillRect b="0" l="0" r="0" t="0"/>
            </a:stretch>
          </a:blipFill>
          <a:ln>
            <a:noFill/>
          </a:ln>
        </p:spPr>
      </p:sp>
      <p:sp>
        <p:nvSpPr>
          <p:cNvPr id="116" name="Google Shape;116;p2"/>
          <p:cNvSpPr/>
          <p:nvPr/>
        </p:nvSpPr>
        <p:spPr>
          <a:xfrm>
            <a:off x="4476540" y="508596"/>
            <a:ext cx="901110" cy="818848"/>
          </a:xfrm>
          <a:custGeom>
            <a:rect b="b" l="l" r="r" t="t"/>
            <a:pathLst>
              <a:path extrusionOk="0" h="818848" w="901110">
                <a:moveTo>
                  <a:pt x="0" y="0"/>
                </a:moveTo>
                <a:lnTo>
                  <a:pt x="901110" y="0"/>
                </a:lnTo>
                <a:lnTo>
                  <a:pt x="901110" y="818847"/>
                </a:lnTo>
                <a:lnTo>
                  <a:pt x="0" y="818847"/>
                </a:lnTo>
                <a:lnTo>
                  <a:pt x="0" y="0"/>
                </a:lnTo>
                <a:close/>
              </a:path>
            </a:pathLst>
          </a:custGeom>
          <a:blipFill rotWithShape="1">
            <a:blip r:embed="rId6">
              <a:alphaModFix/>
            </a:blip>
            <a:stretch>
              <a:fillRect b="0" l="0" r="0" t="0"/>
            </a:stretch>
          </a:blipFill>
          <a:ln>
            <a:noFill/>
          </a:ln>
        </p:spPr>
      </p:sp>
      <p:sp>
        <p:nvSpPr>
          <p:cNvPr id="117" name="Google Shape;117;p2"/>
          <p:cNvSpPr/>
          <p:nvPr/>
        </p:nvSpPr>
        <p:spPr>
          <a:xfrm>
            <a:off x="5948467" y="513922"/>
            <a:ext cx="1070937" cy="808195"/>
          </a:xfrm>
          <a:custGeom>
            <a:rect b="b" l="l" r="r" t="t"/>
            <a:pathLst>
              <a:path extrusionOk="0" h="808195" w="1070937">
                <a:moveTo>
                  <a:pt x="0" y="0"/>
                </a:moveTo>
                <a:lnTo>
                  <a:pt x="1070936" y="0"/>
                </a:lnTo>
                <a:lnTo>
                  <a:pt x="1070936" y="808195"/>
                </a:lnTo>
                <a:lnTo>
                  <a:pt x="0" y="808195"/>
                </a:lnTo>
                <a:lnTo>
                  <a:pt x="0" y="0"/>
                </a:lnTo>
                <a:close/>
              </a:path>
            </a:pathLst>
          </a:custGeom>
          <a:blipFill rotWithShape="1">
            <a:blip r:embed="rId7">
              <a:alphaModFix/>
            </a:blip>
            <a:stretch>
              <a:fillRect b="0" l="0" r="0" t="0"/>
            </a:stretch>
          </a:blipFill>
          <a:ln>
            <a:noFill/>
          </a:ln>
        </p:spPr>
      </p:sp>
      <p:sp>
        <p:nvSpPr>
          <p:cNvPr id="118" name="Google Shape;118;p2"/>
          <p:cNvSpPr/>
          <p:nvPr/>
        </p:nvSpPr>
        <p:spPr>
          <a:xfrm>
            <a:off x="9318080" y="488134"/>
            <a:ext cx="1018394" cy="859772"/>
          </a:xfrm>
          <a:custGeom>
            <a:rect b="b" l="l" r="r" t="t"/>
            <a:pathLst>
              <a:path extrusionOk="0" h="859772" w="1018394">
                <a:moveTo>
                  <a:pt x="0" y="0"/>
                </a:moveTo>
                <a:lnTo>
                  <a:pt x="1018394" y="0"/>
                </a:lnTo>
                <a:lnTo>
                  <a:pt x="1018394" y="859772"/>
                </a:lnTo>
                <a:lnTo>
                  <a:pt x="0" y="859772"/>
                </a:lnTo>
                <a:lnTo>
                  <a:pt x="0" y="0"/>
                </a:lnTo>
                <a:close/>
              </a:path>
            </a:pathLst>
          </a:custGeom>
          <a:blipFill rotWithShape="1">
            <a:blip r:embed="rId8">
              <a:alphaModFix/>
            </a:blip>
            <a:stretch>
              <a:fillRect b="0" l="0" r="0" t="0"/>
            </a:stretch>
          </a:blipFill>
          <a:ln>
            <a:noFill/>
          </a:ln>
        </p:spPr>
      </p:sp>
      <p:sp>
        <p:nvSpPr>
          <p:cNvPr id="119" name="Google Shape;119;p2"/>
          <p:cNvSpPr/>
          <p:nvPr/>
        </p:nvSpPr>
        <p:spPr>
          <a:xfrm flipH="1">
            <a:off x="12524466" y="490217"/>
            <a:ext cx="1148215" cy="855605"/>
          </a:xfrm>
          <a:custGeom>
            <a:rect b="b" l="l" r="r" t="t"/>
            <a:pathLst>
              <a:path extrusionOk="0" h="855605" w="1148215">
                <a:moveTo>
                  <a:pt x="1148215" y="0"/>
                </a:moveTo>
                <a:lnTo>
                  <a:pt x="0" y="0"/>
                </a:lnTo>
                <a:lnTo>
                  <a:pt x="0" y="855605"/>
                </a:lnTo>
                <a:lnTo>
                  <a:pt x="1148215" y="855605"/>
                </a:lnTo>
                <a:lnTo>
                  <a:pt x="1148215" y="0"/>
                </a:lnTo>
                <a:close/>
              </a:path>
            </a:pathLst>
          </a:custGeom>
          <a:blipFill rotWithShape="1">
            <a:blip r:embed="rId9">
              <a:alphaModFix/>
            </a:blip>
            <a:stretch>
              <a:fillRect b="0" l="0" r="0" t="0"/>
            </a:stretch>
          </a:blipFill>
          <a:ln>
            <a:noFill/>
          </a:ln>
        </p:spPr>
      </p:sp>
      <p:sp>
        <p:nvSpPr>
          <p:cNvPr id="120" name="Google Shape;120;p2"/>
          <p:cNvSpPr/>
          <p:nvPr/>
        </p:nvSpPr>
        <p:spPr>
          <a:xfrm>
            <a:off x="10907291" y="490217"/>
            <a:ext cx="1046358" cy="855605"/>
          </a:xfrm>
          <a:custGeom>
            <a:rect b="b" l="l" r="r" t="t"/>
            <a:pathLst>
              <a:path extrusionOk="0" h="855605" w="1046358">
                <a:moveTo>
                  <a:pt x="0" y="0"/>
                </a:moveTo>
                <a:lnTo>
                  <a:pt x="1046358" y="0"/>
                </a:lnTo>
                <a:lnTo>
                  <a:pt x="1046358" y="855605"/>
                </a:lnTo>
                <a:lnTo>
                  <a:pt x="0" y="855605"/>
                </a:lnTo>
                <a:lnTo>
                  <a:pt x="0" y="0"/>
                </a:lnTo>
                <a:close/>
              </a:path>
            </a:pathLst>
          </a:custGeom>
          <a:blipFill rotWithShape="1">
            <a:blip r:embed="rId10">
              <a:alphaModFix/>
            </a:blip>
            <a:stretch>
              <a:fillRect b="0" l="0" r="0" t="0"/>
            </a:stretch>
          </a:blipFill>
          <a:ln>
            <a:noFill/>
          </a:ln>
        </p:spPr>
      </p:sp>
      <p:sp>
        <p:nvSpPr>
          <p:cNvPr id="121" name="Google Shape;121;p2"/>
          <p:cNvSpPr/>
          <p:nvPr/>
        </p:nvSpPr>
        <p:spPr>
          <a:xfrm>
            <a:off x="14243498" y="503823"/>
            <a:ext cx="1077229" cy="828393"/>
          </a:xfrm>
          <a:custGeom>
            <a:rect b="b" l="l" r="r" t="t"/>
            <a:pathLst>
              <a:path extrusionOk="0" h="828393" w="1077229">
                <a:moveTo>
                  <a:pt x="0" y="0"/>
                </a:moveTo>
                <a:lnTo>
                  <a:pt x="1077229" y="0"/>
                </a:lnTo>
                <a:lnTo>
                  <a:pt x="1077229" y="828393"/>
                </a:lnTo>
                <a:lnTo>
                  <a:pt x="0" y="828393"/>
                </a:lnTo>
                <a:lnTo>
                  <a:pt x="0" y="0"/>
                </a:lnTo>
                <a:close/>
              </a:path>
            </a:pathLst>
          </a:custGeom>
          <a:blipFill rotWithShape="1">
            <a:blip r:embed="rId11">
              <a:alphaModFix/>
            </a:blip>
            <a:stretch>
              <a:fillRect b="0" l="0" r="0" t="0"/>
            </a:stretch>
          </a:blipFill>
          <a:ln>
            <a:noFill/>
          </a:ln>
        </p:spPr>
      </p:sp>
      <p:sp>
        <p:nvSpPr>
          <p:cNvPr id="122" name="Google Shape;122;p2"/>
          <p:cNvSpPr/>
          <p:nvPr/>
        </p:nvSpPr>
        <p:spPr>
          <a:xfrm>
            <a:off x="15891544" y="534101"/>
            <a:ext cx="1181726" cy="767836"/>
          </a:xfrm>
          <a:custGeom>
            <a:rect b="b" l="l" r="r" t="t"/>
            <a:pathLst>
              <a:path extrusionOk="0" h="767836" w="1181726">
                <a:moveTo>
                  <a:pt x="0" y="0"/>
                </a:moveTo>
                <a:lnTo>
                  <a:pt x="1181726" y="0"/>
                </a:lnTo>
                <a:lnTo>
                  <a:pt x="1181726" y="767837"/>
                </a:lnTo>
                <a:lnTo>
                  <a:pt x="0" y="767837"/>
                </a:lnTo>
                <a:lnTo>
                  <a:pt x="0" y="0"/>
                </a:lnTo>
                <a:close/>
              </a:path>
            </a:pathLst>
          </a:custGeom>
          <a:blipFill rotWithShape="1">
            <a:blip r:embed="rId12">
              <a:alphaModFix/>
            </a:blip>
            <a:stretch>
              <a:fillRect b="0" l="0" r="0" t="0"/>
            </a:stretch>
          </a:blipFill>
          <a:ln>
            <a:noFill/>
          </a:ln>
        </p:spPr>
      </p:sp>
      <p:grpSp>
        <p:nvGrpSpPr>
          <p:cNvPr id="123" name="Google Shape;123;p2"/>
          <p:cNvGrpSpPr/>
          <p:nvPr/>
        </p:nvGrpSpPr>
        <p:grpSpPr>
          <a:xfrm>
            <a:off x="11065900" y="5732879"/>
            <a:ext cx="5416508" cy="1460473"/>
            <a:chOff x="0" y="-57150"/>
            <a:chExt cx="941921" cy="253973"/>
          </a:xfrm>
        </p:grpSpPr>
        <p:sp>
          <p:nvSpPr>
            <p:cNvPr id="124" name="Google Shape;124;p2"/>
            <p:cNvSpPr/>
            <p:nvPr/>
          </p:nvSpPr>
          <p:spPr>
            <a:xfrm>
              <a:off x="0" y="0"/>
              <a:ext cx="941921" cy="196823"/>
            </a:xfrm>
            <a:custGeom>
              <a:rect b="b" l="l" r="r" t="t"/>
              <a:pathLst>
                <a:path extrusionOk="0" h="196823" w="941921">
                  <a:moveTo>
                    <a:pt x="72895" y="0"/>
                  </a:moveTo>
                  <a:lnTo>
                    <a:pt x="869026" y="0"/>
                  </a:lnTo>
                  <a:cubicBezTo>
                    <a:pt x="888359" y="0"/>
                    <a:pt x="906900" y="7680"/>
                    <a:pt x="920570" y="21351"/>
                  </a:cubicBezTo>
                  <a:cubicBezTo>
                    <a:pt x="934241" y="35021"/>
                    <a:pt x="941921" y="53562"/>
                    <a:pt x="941921" y="72895"/>
                  </a:cubicBezTo>
                  <a:lnTo>
                    <a:pt x="941921" y="123928"/>
                  </a:lnTo>
                  <a:cubicBezTo>
                    <a:pt x="941921" y="143261"/>
                    <a:pt x="934241" y="161802"/>
                    <a:pt x="920570" y="175473"/>
                  </a:cubicBezTo>
                  <a:cubicBezTo>
                    <a:pt x="906900" y="189143"/>
                    <a:pt x="888359" y="196823"/>
                    <a:pt x="869026" y="196823"/>
                  </a:cubicBezTo>
                  <a:lnTo>
                    <a:pt x="72895" y="196823"/>
                  </a:lnTo>
                  <a:cubicBezTo>
                    <a:pt x="53562" y="196823"/>
                    <a:pt x="35021" y="189143"/>
                    <a:pt x="21351" y="175473"/>
                  </a:cubicBezTo>
                  <a:cubicBezTo>
                    <a:pt x="7680" y="161802"/>
                    <a:pt x="0" y="143261"/>
                    <a:pt x="0" y="123928"/>
                  </a:cubicBezTo>
                  <a:lnTo>
                    <a:pt x="0" y="72895"/>
                  </a:lnTo>
                  <a:cubicBezTo>
                    <a:pt x="0" y="53562"/>
                    <a:pt x="7680" y="35021"/>
                    <a:pt x="21351" y="21351"/>
                  </a:cubicBezTo>
                  <a:cubicBezTo>
                    <a:pt x="35021" y="7680"/>
                    <a:pt x="53562" y="0"/>
                    <a:pt x="72895" y="0"/>
                  </a:cubicBezTo>
                  <a:close/>
                </a:path>
              </a:pathLst>
            </a:custGeom>
            <a:solidFill>
              <a:srgbClr val="0CC0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
            <p:cNvSpPr txBox="1"/>
            <p:nvPr/>
          </p:nvSpPr>
          <p:spPr>
            <a:xfrm>
              <a:off x="0" y="-57150"/>
              <a:ext cx="941921" cy="253973"/>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rPr b="0" i="0" lang="en-US" sz="3000" u="none" cap="none" strike="noStrike">
                  <a:solidFill>
                    <a:srgbClr val="FFFFFF"/>
                  </a:solidFill>
                  <a:latin typeface="Fredoka"/>
                  <a:ea typeface="Fredoka"/>
                  <a:cs typeface="Fredoka"/>
                  <a:sym typeface="Fredoka"/>
                </a:rPr>
                <a:t>Replacing words</a:t>
              </a:r>
              <a:endParaRPr/>
            </a:p>
          </p:txBody>
        </p:sp>
      </p:grpSp>
      <p:grpSp>
        <p:nvGrpSpPr>
          <p:cNvPr id="126" name="Google Shape;126;p2"/>
          <p:cNvGrpSpPr/>
          <p:nvPr/>
        </p:nvGrpSpPr>
        <p:grpSpPr>
          <a:xfrm>
            <a:off x="11065900" y="4276474"/>
            <a:ext cx="5416508" cy="1475451"/>
            <a:chOff x="0" y="-57150"/>
            <a:chExt cx="941921" cy="256578"/>
          </a:xfrm>
        </p:grpSpPr>
        <p:sp>
          <p:nvSpPr>
            <p:cNvPr id="127" name="Google Shape;127;p2"/>
            <p:cNvSpPr/>
            <p:nvPr/>
          </p:nvSpPr>
          <p:spPr>
            <a:xfrm>
              <a:off x="0" y="0"/>
              <a:ext cx="941921" cy="199428"/>
            </a:xfrm>
            <a:custGeom>
              <a:rect b="b" l="l" r="r" t="t"/>
              <a:pathLst>
                <a:path extrusionOk="0" h="199428" w="941921">
                  <a:moveTo>
                    <a:pt x="72895" y="0"/>
                  </a:moveTo>
                  <a:lnTo>
                    <a:pt x="869026" y="0"/>
                  </a:lnTo>
                  <a:cubicBezTo>
                    <a:pt x="888359" y="0"/>
                    <a:pt x="906900" y="7680"/>
                    <a:pt x="920570" y="21351"/>
                  </a:cubicBezTo>
                  <a:cubicBezTo>
                    <a:pt x="934241" y="35021"/>
                    <a:pt x="941921" y="53562"/>
                    <a:pt x="941921" y="72895"/>
                  </a:cubicBezTo>
                  <a:lnTo>
                    <a:pt x="941921" y="126533"/>
                  </a:lnTo>
                  <a:cubicBezTo>
                    <a:pt x="941921" y="145866"/>
                    <a:pt x="934241" y="164407"/>
                    <a:pt x="920570" y="178078"/>
                  </a:cubicBezTo>
                  <a:cubicBezTo>
                    <a:pt x="906900" y="191748"/>
                    <a:pt x="888359" y="199428"/>
                    <a:pt x="869026" y="199428"/>
                  </a:cubicBezTo>
                  <a:lnTo>
                    <a:pt x="72895" y="199428"/>
                  </a:lnTo>
                  <a:cubicBezTo>
                    <a:pt x="53562" y="199428"/>
                    <a:pt x="35021" y="191748"/>
                    <a:pt x="21351" y="178078"/>
                  </a:cubicBezTo>
                  <a:cubicBezTo>
                    <a:pt x="7680" y="164407"/>
                    <a:pt x="0" y="145866"/>
                    <a:pt x="0" y="126533"/>
                  </a:cubicBezTo>
                  <a:lnTo>
                    <a:pt x="0" y="72895"/>
                  </a:lnTo>
                  <a:cubicBezTo>
                    <a:pt x="0" y="53562"/>
                    <a:pt x="7680" y="35021"/>
                    <a:pt x="21351" y="21351"/>
                  </a:cubicBezTo>
                  <a:cubicBezTo>
                    <a:pt x="35021" y="7680"/>
                    <a:pt x="53562" y="0"/>
                    <a:pt x="72895" y="0"/>
                  </a:cubicBezTo>
                  <a:close/>
                </a:path>
              </a:pathLst>
            </a:custGeom>
            <a:solidFill>
              <a:srgbClr val="4CC8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
            <p:cNvSpPr txBox="1"/>
            <p:nvPr/>
          </p:nvSpPr>
          <p:spPr>
            <a:xfrm>
              <a:off x="0" y="-57150"/>
              <a:ext cx="941921" cy="256578"/>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rPr b="0" i="0" lang="en-US" sz="3000" u="none" cap="none" strike="noStrike">
                  <a:solidFill>
                    <a:srgbClr val="FFFFFF"/>
                  </a:solidFill>
                  <a:latin typeface="Fredoka"/>
                  <a:ea typeface="Fredoka"/>
                  <a:cs typeface="Fredoka"/>
                  <a:sym typeface="Fredoka"/>
                </a:rPr>
                <a:t>Basic Fill in the Blanks Format</a:t>
              </a:r>
              <a:endParaRPr/>
            </a:p>
          </p:txBody>
        </p:sp>
      </p:grpSp>
      <p:sp>
        <p:nvSpPr>
          <p:cNvPr id="129" name="Google Shape;129;p2"/>
          <p:cNvSpPr/>
          <p:nvPr/>
        </p:nvSpPr>
        <p:spPr>
          <a:xfrm rot="5400000">
            <a:off x="9522921" y="5506355"/>
            <a:ext cx="2022320" cy="746420"/>
          </a:xfrm>
          <a:custGeom>
            <a:rect b="b" l="l" r="r" t="t"/>
            <a:pathLst>
              <a:path extrusionOk="0" h="746420" w="2022320">
                <a:moveTo>
                  <a:pt x="0" y="0"/>
                </a:moveTo>
                <a:lnTo>
                  <a:pt x="2022320" y="0"/>
                </a:lnTo>
                <a:lnTo>
                  <a:pt x="2022320" y="746420"/>
                </a:lnTo>
                <a:lnTo>
                  <a:pt x="0" y="746420"/>
                </a:lnTo>
                <a:lnTo>
                  <a:pt x="0" y="0"/>
                </a:lnTo>
                <a:close/>
              </a:path>
            </a:pathLst>
          </a:custGeom>
          <a:blipFill rotWithShape="1">
            <a:blip r:embed="rId13">
              <a:alphaModFix/>
            </a:blip>
            <a:stretch>
              <a:fillRect b="0" l="0" r="0" t="0"/>
            </a:stretch>
          </a:blipFill>
          <a:ln>
            <a:noFill/>
          </a:ln>
        </p:spPr>
      </p:sp>
      <p:sp>
        <p:nvSpPr>
          <p:cNvPr id="130" name="Google Shape;130;p2"/>
          <p:cNvSpPr txBox="1"/>
          <p:nvPr/>
        </p:nvSpPr>
        <p:spPr>
          <a:xfrm>
            <a:off x="1983881" y="4801730"/>
            <a:ext cx="5155242" cy="319087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000" u="none" cap="none" strike="noStrike">
                <a:solidFill>
                  <a:srgbClr val="3B2C5A"/>
                </a:solidFill>
                <a:latin typeface="Sniglet"/>
                <a:ea typeface="Sniglet"/>
                <a:cs typeface="Sniglet"/>
                <a:sym typeface="Sniglet"/>
              </a:rPr>
              <a:t>A Cloze test is an amalgamation of ‘comprehension’ and ‘fill in the blanks’ where your reading, analysing and vocabulary skills are all tested at once.</a:t>
            </a:r>
            <a:endParaRPr/>
          </a:p>
        </p:txBody>
      </p:sp>
      <p:sp>
        <p:nvSpPr>
          <p:cNvPr id="131" name="Google Shape;131;p2"/>
          <p:cNvSpPr txBox="1"/>
          <p:nvPr/>
        </p:nvSpPr>
        <p:spPr>
          <a:xfrm>
            <a:off x="1983881" y="3424765"/>
            <a:ext cx="5455973" cy="800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6000" u="none" cap="none" strike="noStrike">
                <a:solidFill>
                  <a:srgbClr val="AD4D8B"/>
                </a:solidFill>
                <a:latin typeface="Fredoka"/>
                <a:ea typeface="Fredoka"/>
                <a:cs typeface="Fredoka"/>
                <a:sym typeface="Fredoka"/>
              </a:rPr>
              <a:t>Cloze Test</a:t>
            </a:r>
            <a:endParaRPr/>
          </a:p>
        </p:txBody>
      </p:sp>
      <p:sp>
        <p:nvSpPr>
          <p:cNvPr id="132" name="Google Shape;132;p2"/>
          <p:cNvSpPr txBox="1"/>
          <p:nvPr/>
        </p:nvSpPr>
        <p:spPr>
          <a:xfrm>
            <a:off x="9368025" y="3540542"/>
            <a:ext cx="630921" cy="4582795"/>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0" i="0" lang="en-US" sz="5199" u="none" cap="none" strike="noStrike">
                <a:solidFill>
                  <a:srgbClr val="AD4D8B"/>
                </a:solidFill>
                <a:latin typeface="Fredoka"/>
                <a:ea typeface="Fredoka"/>
                <a:cs typeface="Fredoka"/>
                <a:sym typeface="Fredoka"/>
              </a:rPr>
              <a:t>TYPES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B549B"/>
        </a:solidFill>
      </p:bgPr>
    </p:bg>
    <p:spTree>
      <p:nvGrpSpPr>
        <p:cNvPr id="482" name="Shape 482"/>
        <p:cNvGrpSpPr/>
        <p:nvPr/>
      </p:nvGrpSpPr>
      <p:grpSpPr>
        <a:xfrm>
          <a:off x="0" y="0"/>
          <a:ext cx="0" cy="0"/>
          <a:chOff x="0" y="0"/>
          <a:chExt cx="0" cy="0"/>
        </a:xfrm>
      </p:grpSpPr>
      <p:grpSp>
        <p:nvGrpSpPr>
          <p:cNvPr id="483" name="Google Shape;483;p20"/>
          <p:cNvGrpSpPr/>
          <p:nvPr/>
        </p:nvGrpSpPr>
        <p:grpSpPr>
          <a:xfrm>
            <a:off x="4656287" y="-55936"/>
            <a:ext cx="13178336" cy="9959709"/>
            <a:chOff x="0" y="-28575"/>
            <a:chExt cx="860419" cy="650273"/>
          </a:xfrm>
        </p:grpSpPr>
        <p:sp>
          <p:nvSpPr>
            <p:cNvPr id="484" name="Google Shape;484;p20"/>
            <p:cNvSpPr/>
            <p:nvPr/>
          </p:nvSpPr>
          <p:spPr>
            <a:xfrm>
              <a:off x="0" y="0"/>
              <a:ext cx="860419" cy="621698"/>
            </a:xfrm>
            <a:custGeom>
              <a:rect b="b" l="l" r="r" t="t"/>
              <a:pathLst>
                <a:path extrusionOk="0" h="621698" w="860419">
                  <a:moveTo>
                    <a:pt x="0" y="0"/>
                  </a:moveTo>
                  <a:lnTo>
                    <a:pt x="860419" y="0"/>
                  </a:lnTo>
                  <a:lnTo>
                    <a:pt x="860419" y="621698"/>
                  </a:lnTo>
                  <a:lnTo>
                    <a:pt x="0" y="621698"/>
                  </a:lnTo>
                  <a:close/>
                </a:path>
              </a:pathLst>
            </a:custGeom>
            <a:solidFill>
              <a:srgbClr val="FFFFFF"/>
            </a:solidFill>
            <a:ln>
              <a:noFill/>
            </a:ln>
          </p:spPr>
        </p:sp>
        <p:sp>
          <p:nvSpPr>
            <p:cNvPr id="485" name="Google Shape;485;p20"/>
            <p:cNvSpPr txBox="1"/>
            <p:nvPr/>
          </p:nvSpPr>
          <p:spPr>
            <a:xfrm>
              <a:off x="0" y="-28575"/>
              <a:ext cx="860419" cy="65027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86" name="Google Shape;486;p20"/>
          <p:cNvGrpSpPr/>
          <p:nvPr/>
        </p:nvGrpSpPr>
        <p:grpSpPr>
          <a:xfrm>
            <a:off x="-146360" y="-190790"/>
            <a:ext cx="4345026" cy="10592788"/>
            <a:chOff x="0" y="-38100"/>
            <a:chExt cx="1544898" cy="3766325"/>
          </a:xfrm>
        </p:grpSpPr>
        <p:sp>
          <p:nvSpPr>
            <p:cNvPr id="487" name="Google Shape;487;p20"/>
            <p:cNvSpPr/>
            <p:nvPr/>
          </p:nvSpPr>
          <p:spPr>
            <a:xfrm>
              <a:off x="0" y="0"/>
              <a:ext cx="1544898" cy="3728225"/>
            </a:xfrm>
            <a:custGeom>
              <a:rect b="b" l="l" r="r" t="t"/>
              <a:pathLst>
                <a:path extrusionOk="0" h="3728225" w="1544898">
                  <a:moveTo>
                    <a:pt x="0" y="0"/>
                  </a:moveTo>
                  <a:lnTo>
                    <a:pt x="1544898" y="0"/>
                  </a:lnTo>
                  <a:lnTo>
                    <a:pt x="1544898" y="3728225"/>
                  </a:lnTo>
                  <a:lnTo>
                    <a:pt x="0" y="3728225"/>
                  </a:lnTo>
                  <a:close/>
                </a:path>
              </a:pathLst>
            </a:custGeom>
            <a:solidFill>
              <a:srgbClr val="FFB6B6"/>
            </a:solidFill>
            <a:ln>
              <a:noFill/>
            </a:ln>
          </p:spPr>
        </p:sp>
        <p:sp>
          <p:nvSpPr>
            <p:cNvPr id="488" name="Google Shape;488;p20"/>
            <p:cNvSpPr txBox="1"/>
            <p:nvPr/>
          </p:nvSpPr>
          <p:spPr>
            <a:xfrm>
              <a:off x="0" y="-38100"/>
              <a:ext cx="1544898" cy="3766325"/>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89" name="Google Shape;489;p20"/>
          <p:cNvSpPr/>
          <p:nvPr/>
        </p:nvSpPr>
        <p:spPr>
          <a:xfrm>
            <a:off x="501621" y="924768"/>
            <a:ext cx="1245612" cy="907695"/>
          </a:xfrm>
          <a:custGeom>
            <a:rect b="b" l="l" r="r" t="t"/>
            <a:pathLst>
              <a:path extrusionOk="0" h="907695" w="1245612">
                <a:moveTo>
                  <a:pt x="0" y="0"/>
                </a:moveTo>
                <a:lnTo>
                  <a:pt x="1245613" y="0"/>
                </a:lnTo>
                <a:lnTo>
                  <a:pt x="1245613" y="907696"/>
                </a:lnTo>
                <a:lnTo>
                  <a:pt x="0" y="907696"/>
                </a:lnTo>
                <a:lnTo>
                  <a:pt x="0" y="0"/>
                </a:lnTo>
                <a:close/>
              </a:path>
            </a:pathLst>
          </a:custGeom>
          <a:blipFill rotWithShape="1">
            <a:blip r:embed="rId3">
              <a:alphaModFix/>
            </a:blip>
            <a:stretch>
              <a:fillRect b="0" l="0" r="0" t="0"/>
            </a:stretch>
          </a:blipFill>
          <a:ln>
            <a:noFill/>
          </a:ln>
        </p:spPr>
      </p:sp>
      <p:sp>
        <p:nvSpPr>
          <p:cNvPr id="490" name="Google Shape;490;p20"/>
          <p:cNvSpPr/>
          <p:nvPr/>
        </p:nvSpPr>
        <p:spPr>
          <a:xfrm>
            <a:off x="249532" y="6308681"/>
            <a:ext cx="3764858" cy="3347301"/>
          </a:xfrm>
          <a:custGeom>
            <a:rect b="b" l="l" r="r" t="t"/>
            <a:pathLst>
              <a:path extrusionOk="0" h="3347301" w="3764858">
                <a:moveTo>
                  <a:pt x="0" y="0"/>
                </a:moveTo>
                <a:lnTo>
                  <a:pt x="3764859" y="0"/>
                </a:lnTo>
                <a:lnTo>
                  <a:pt x="3764859" y="3347301"/>
                </a:lnTo>
                <a:lnTo>
                  <a:pt x="0" y="3347301"/>
                </a:lnTo>
                <a:lnTo>
                  <a:pt x="0" y="0"/>
                </a:lnTo>
                <a:close/>
              </a:path>
            </a:pathLst>
          </a:custGeom>
          <a:blipFill rotWithShape="1">
            <a:blip r:embed="rId4">
              <a:alphaModFix/>
            </a:blip>
            <a:stretch>
              <a:fillRect b="0" l="0" r="0" t="0"/>
            </a:stretch>
          </a:blipFill>
          <a:ln>
            <a:noFill/>
          </a:ln>
        </p:spPr>
      </p:sp>
      <p:sp>
        <p:nvSpPr>
          <p:cNvPr id="491" name="Google Shape;491;p20"/>
          <p:cNvSpPr/>
          <p:nvPr/>
        </p:nvSpPr>
        <p:spPr>
          <a:xfrm>
            <a:off x="2493618" y="6308681"/>
            <a:ext cx="1082278" cy="892573"/>
          </a:xfrm>
          <a:custGeom>
            <a:rect b="b" l="l" r="r" t="t"/>
            <a:pathLst>
              <a:path extrusionOk="0" h="892573" w="1082278">
                <a:moveTo>
                  <a:pt x="0" y="0"/>
                </a:moveTo>
                <a:lnTo>
                  <a:pt x="1082278" y="0"/>
                </a:lnTo>
                <a:lnTo>
                  <a:pt x="1082278" y="892573"/>
                </a:lnTo>
                <a:lnTo>
                  <a:pt x="0" y="892573"/>
                </a:lnTo>
                <a:lnTo>
                  <a:pt x="0" y="0"/>
                </a:lnTo>
                <a:close/>
              </a:path>
            </a:pathLst>
          </a:custGeom>
          <a:blipFill rotWithShape="1">
            <a:blip r:embed="rId5">
              <a:alphaModFix/>
            </a:blip>
            <a:stretch>
              <a:fillRect b="0" l="0" r="0" t="0"/>
            </a:stretch>
          </a:blipFill>
          <a:ln>
            <a:noFill/>
          </a:ln>
        </p:spPr>
      </p:sp>
      <p:sp>
        <p:nvSpPr>
          <p:cNvPr id="492" name="Google Shape;492;p20"/>
          <p:cNvSpPr/>
          <p:nvPr/>
        </p:nvSpPr>
        <p:spPr>
          <a:xfrm>
            <a:off x="501621" y="1110448"/>
            <a:ext cx="3512769" cy="3611258"/>
          </a:xfrm>
          <a:custGeom>
            <a:rect b="b" l="l" r="r" t="t"/>
            <a:pathLst>
              <a:path extrusionOk="0" h="3611258" w="3512769">
                <a:moveTo>
                  <a:pt x="0" y="0"/>
                </a:moveTo>
                <a:lnTo>
                  <a:pt x="3512770" y="0"/>
                </a:lnTo>
                <a:lnTo>
                  <a:pt x="3512770" y="3611258"/>
                </a:lnTo>
                <a:lnTo>
                  <a:pt x="0" y="3611258"/>
                </a:lnTo>
                <a:lnTo>
                  <a:pt x="0" y="0"/>
                </a:lnTo>
                <a:close/>
              </a:path>
            </a:pathLst>
          </a:custGeom>
          <a:blipFill rotWithShape="1">
            <a:blip r:embed="rId6">
              <a:alphaModFix/>
            </a:blip>
            <a:stretch>
              <a:fillRect b="0" l="0" r="0" t="0"/>
            </a:stretch>
          </a:blipFill>
          <a:ln>
            <a:noFill/>
          </a:ln>
        </p:spPr>
      </p:sp>
      <p:sp>
        <p:nvSpPr>
          <p:cNvPr id="493" name="Google Shape;493;p20"/>
          <p:cNvSpPr txBox="1"/>
          <p:nvPr/>
        </p:nvSpPr>
        <p:spPr>
          <a:xfrm>
            <a:off x="731758" y="1206213"/>
            <a:ext cx="785339" cy="30670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800" u="none" cap="none" strike="noStrike">
                <a:solidFill>
                  <a:srgbClr val="3B2C5A"/>
                </a:solidFill>
                <a:latin typeface="Fredoka"/>
                <a:ea typeface="Fredoka"/>
                <a:cs typeface="Fredoka"/>
                <a:sym typeface="Fredoka"/>
              </a:rPr>
              <a:t>verbs</a:t>
            </a:r>
            <a:endParaRPr/>
          </a:p>
        </p:txBody>
      </p:sp>
      <p:sp>
        <p:nvSpPr>
          <p:cNvPr id="494" name="Google Shape;494;p20"/>
          <p:cNvSpPr txBox="1"/>
          <p:nvPr/>
        </p:nvSpPr>
        <p:spPr>
          <a:xfrm rot="-84759">
            <a:off x="2570332" y="6520406"/>
            <a:ext cx="928186" cy="27368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600" u="none" cap="none" strike="noStrike">
                <a:solidFill>
                  <a:srgbClr val="3B2C5A"/>
                </a:solidFill>
                <a:latin typeface="Fredoka"/>
                <a:ea typeface="Fredoka"/>
                <a:cs typeface="Fredoka"/>
                <a:sym typeface="Fredoka"/>
              </a:rPr>
              <a:t>adverbs</a:t>
            </a:r>
            <a:endParaRPr/>
          </a:p>
        </p:txBody>
      </p:sp>
      <p:sp>
        <p:nvSpPr>
          <p:cNvPr id="495" name="Google Shape;495;p20"/>
          <p:cNvSpPr txBox="1"/>
          <p:nvPr/>
        </p:nvSpPr>
        <p:spPr>
          <a:xfrm>
            <a:off x="5169229" y="496024"/>
            <a:ext cx="8236146" cy="800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6000" u="none" cap="none" strike="noStrike">
                <a:solidFill>
                  <a:srgbClr val="AD4D8B"/>
                </a:solidFill>
                <a:latin typeface="Fredoka"/>
                <a:ea typeface="Fredoka"/>
                <a:cs typeface="Fredoka"/>
                <a:sym typeface="Fredoka"/>
              </a:rPr>
              <a:t>Let’s Practice</a:t>
            </a:r>
            <a:endParaRPr/>
          </a:p>
        </p:txBody>
      </p:sp>
      <p:sp>
        <p:nvSpPr>
          <p:cNvPr id="496" name="Google Shape;496;p20"/>
          <p:cNvSpPr txBox="1"/>
          <p:nvPr/>
        </p:nvSpPr>
        <p:spPr>
          <a:xfrm>
            <a:off x="4837051" y="2086222"/>
            <a:ext cx="12816808" cy="6995541"/>
          </a:xfrm>
          <a:prstGeom prst="rect">
            <a:avLst/>
          </a:prstGeom>
          <a:noFill/>
          <a:ln>
            <a:noFill/>
          </a:ln>
        </p:spPr>
        <p:txBody>
          <a:bodyPr anchorCtr="0" anchor="t" bIns="0" lIns="0" spcFirstLastPara="1" rIns="0" wrap="square" tIns="0">
            <a:spAutoFit/>
          </a:bodyPr>
          <a:lstStyle/>
          <a:p>
            <a:pPr indent="0" lvl="0" marL="0" marR="0" rtl="0" algn="l">
              <a:lnSpc>
                <a:spcPct val="169000"/>
              </a:lnSpc>
              <a:spcBef>
                <a:spcPts val="0"/>
              </a:spcBef>
              <a:spcAft>
                <a:spcPts val="0"/>
              </a:spcAft>
              <a:buNone/>
            </a:pPr>
            <a:r>
              <a:rPr b="0" i="0" lang="en-US" sz="3300" u="none" cap="none" strike="noStrike">
                <a:solidFill>
                  <a:srgbClr val="3B2C5A"/>
                </a:solidFill>
                <a:latin typeface="Sniglet"/>
                <a:ea typeface="Sniglet"/>
                <a:cs typeface="Sniglet"/>
                <a:sym typeface="Sniglet"/>
              </a:rPr>
              <a:t>One of the major causes of the failure of _____(A) _____countries on the economic front is their _____(B)____ to evolve a judicious mixture of _____(C) ____substitution and export promotion. Today, Zambia, which____ (D)___ on imports after its independence ____(E) ____years.  </a:t>
            </a:r>
            <a:endParaRPr/>
          </a:p>
          <a:p>
            <a:pPr indent="0" lvl="0" marL="0" marR="0" rtl="0" algn="l">
              <a:lnSpc>
                <a:spcPct val="169000"/>
              </a:lnSpc>
              <a:spcBef>
                <a:spcPts val="0"/>
              </a:spcBef>
              <a:spcAft>
                <a:spcPts val="0"/>
              </a:spcAft>
              <a:buNone/>
            </a:pPr>
            <a:r>
              <a:rPr b="1" i="0" lang="en-US" sz="3300" u="none" cap="none" strike="noStrike">
                <a:solidFill>
                  <a:srgbClr val="3B2C5A"/>
                </a:solidFill>
                <a:latin typeface="Arimo"/>
                <a:ea typeface="Arimo"/>
                <a:cs typeface="Arimo"/>
                <a:sym typeface="Arimo"/>
              </a:rPr>
              <a:t>Q :  (C).</a:t>
            </a:r>
            <a:endParaRPr/>
          </a:p>
          <a:p>
            <a:pPr indent="0" lvl="0" marL="0" marR="0" rtl="0" algn="l">
              <a:lnSpc>
                <a:spcPct val="169000"/>
              </a:lnSpc>
              <a:spcBef>
                <a:spcPts val="0"/>
              </a:spcBef>
              <a:spcAft>
                <a:spcPts val="0"/>
              </a:spcAft>
              <a:buNone/>
            </a:pPr>
            <a:r>
              <a:rPr b="0" i="0" lang="en-US" sz="3300" u="none" cap="none" strike="noStrike">
                <a:solidFill>
                  <a:srgbClr val="3B2C5A"/>
                </a:solidFill>
                <a:latin typeface="Sniglet"/>
                <a:ea typeface="Sniglet"/>
                <a:cs typeface="Sniglet"/>
                <a:sym typeface="Sniglet"/>
              </a:rPr>
              <a:t>(A) Scientific</a:t>
            </a:r>
            <a:endParaRPr/>
          </a:p>
          <a:p>
            <a:pPr indent="0" lvl="0" marL="0" marR="0" rtl="0" algn="l">
              <a:lnSpc>
                <a:spcPct val="169000"/>
              </a:lnSpc>
              <a:spcBef>
                <a:spcPts val="0"/>
              </a:spcBef>
              <a:spcAft>
                <a:spcPts val="0"/>
              </a:spcAft>
              <a:buNone/>
            </a:pPr>
            <a:r>
              <a:rPr b="0" i="0" lang="en-US" sz="3300" u="none" cap="none" strike="noStrike">
                <a:solidFill>
                  <a:srgbClr val="3B2C5A"/>
                </a:solidFill>
                <a:latin typeface="Sniglet"/>
                <a:ea typeface="Sniglet"/>
                <a:cs typeface="Sniglet"/>
                <a:sym typeface="Sniglet"/>
              </a:rPr>
              <a:t>(B) invention</a:t>
            </a:r>
            <a:endParaRPr/>
          </a:p>
          <a:p>
            <a:pPr indent="0" lvl="0" marL="0" marR="0" rtl="0" algn="l">
              <a:lnSpc>
                <a:spcPct val="169000"/>
              </a:lnSpc>
              <a:spcBef>
                <a:spcPts val="0"/>
              </a:spcBef>
              <a:spcAft>
                <a:spcPts val="0"/>
              </a:spcAft>
              <a:buNone/>
            </a:pPr>
            <a:r>
              <a:rPr b="0" i="0" lang="en-US" sz="3300" u="none" cap="none" strike="noStrike">
                <a:solidFill>
                  <a:srgbClr val="3B2C5A"/>
                </a:solidFill>
                <a:latin typeface="Sniglet"/>
                <a:ea typeface="Sniglet"/>
                <a:cs typeface="Sniglet"/>
                <a:sym typeface="Sniglet"/>
              </a:rPr>
              <a:t>(C) import</a:t>
            </a:r>
            <a:endParaRPr/>
          </a:p>
          <a:p>
            <a:pPr indent="0" lvl="0" marL="0" marR="0" rtl="0" algn="l">
              <a:lnSpc>
                <a:spcPct val="169000"/>
              </a:lnSpc>
              <a:spcBef>
                <a:spcPts val="0"/>
              </a:spcBef>
              <a:spcAft>
                <a:spcPts val="0"/>
              </a:spcAft>
              <a:buNone/>
            </a:pPr>
            <a:r>
              <a:rPr b="0" i="0" lang="en-US" sz="3300" u="none" cap="none" strike="noStrike">
                <a:solidFill>
                  <a:srgbClr val="3B2C5A"/>
                </a:solidFill>
                <a:latin typeface="Sniglet"/>
                <a:ea typeface="Sniglet"/>
                <a:cs typeface="Sniglet"/>
                <a:sym typeface="Sniglet"/>
              </a:rPr>
              <a:t>(D) export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B549B"/>
        </a:solidFill>
      </p:bgPr>
    </p:bg>
    <p:spTree>
      <p:nvGrpSpPr>
        <p:cNvPr id="500" name="Shape 500"/>
        <p:cNvGrpSpPr/>
        <p:nvPr/>
      </p:nvGrpSpPr>
      <p:grpSpPr>
        <a:xfrm>
          <a:off x="0" y="0"/>
          <a:ext cx="0" cy="0"/>
          <a:chOff x="0" y="0"/>
          <a:chExt cx="0" cy="0"/>
        </a:xfrm>
      </p:grpSpPr>
      <p:grpSp>
        <p:nvGrpSpPr>
          <p:cNvPr id="501" name="Google Shape;501;p21"/>
          <p:cNvGrpSpPr/>
          <p:nvPr/>
        </p:nvGrpSpPr>
        <p:grpSpPr>
          <a:xfrm>
            <a:off x="4656287" y="-55936"/>
            <a:ext cx="13178336" cy="9959709"/>
            <a:chOff x="0" y="-28575"/>
            <a:chExt cx="860419" cy="650273"/>
          </a:xfrm>
        </p:grpSpPr>
        <p:sp>
          <p:nvSpPr>
            <p:cNvPr id="502" name="Google Shape;502;p21"/>
            <p:cNvSpPr/>
            <p:nvPr/>
          </p:nvSpPr>
          <p:spPr>
            <a:xfrm>
              <a:off x="0" y="0"/>
              <a:ext cx="860419" cy="621698"/>
            </a:xfrm>
            <a:custGeom>
              <a:rect b="b" l="l" r="r" t="t"/>
              <a:pathLst>
                <a:path extrusionOk="0" h="621698" w="860419">
                  <a:moveTo>
                    <a:pt x="0" y="0"/>
                  </a:moveTo>
                  <a:lnTo>
                    <a:pt x="860419" y="0"/>
                  </a:lnTo>
                  <a:lnTo>
                    <a:pt x="860419" y="621698"/>
                  </a:lnTo>
                  <a:lnTo>
                    <a:pt x="0" y="621698"/>
                  </a:lnTo>
                  <a:close/>
                </a:path>
              </a:pathLst>
            </a:custGeom>
            <a:solidFill>
              <a:srgbClr val="FFFFFF"/>
            </a:solidFill>
            <a:ln>
              <a:noFill/>
            </a:ln>
          </p:spPr>
        </p:sp>
        <p:sp>
          <p:nvSpPr>
            <p:cNvPr id="503" name="Google Shape;503;p21"/>
            <p:cNvSpPr txBox="1"/>
            <p:nvPr/>
          </p:nvSpPr>
          <p:spPr>
            <a:xfrm>
              <a:off x="0" y="-28575"/>
              <a:ext cx="860419" cy="65027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04" name="Google Shape;504;p21"/>
          <p:cNvGrpSpPr/>
          <p:nvPr/>
        </p:nvGrpSpPr>
        <p:grpSpPr>
          <a:xfrm>
            <a:off x="-146360" y="-190790"/>
            <a:ext cx="4345026" cy="10592788"/>
            <a:chOff x="0" y="-38100"/>
            <a:chExt cx="1544898" cy="3766325"/>
          </a:xfrm>
        </p:grpSpPr>
        <p:sp>
          <p:nvSpPr>
            <p:cNvPr id="505" name="Google Shape;505;p21"/>
            <p:cNvSpPr/>
            <p:nvPr/>
          </p:nvSpPr>
          <p:spPr>
            <a:xfrm>
              <a:off x="0" y="0"/>
              <a:ext cx="1544898" cy="3728225"/>
            </a:xfrm>
            <a:custGeom>
              <a:rect b="b" l="l" r="r" t="t"/>
              <a:pathLst>
                <a:path extrusionOk="0" h="3728225" w="1544898">
                  <a:moveTo>
                    <a:pt x="0" y="0"/>
                  </a:moveTo>
                  <a:lnTo>
                    <a:pt x="1544898" y="0"/>
                  </a:lnTo>
                  <a:lnTo>
                    <a:pt x="1544898" y="3728225"/>
                  </a:lnTo>
                  <a:lnTo>
                    <a:pt x="0" y="3728225"/>
                  </a:lnTo>
                  <a:close/>
                </a:path>
              </a:pathLst>
            </a:custGeom>
            <a:solidFill>
              <a:srgbClr val="FFB6B6"/>
            </a:solidFill>
            <a:ln>
              <a:noFill/>
            </a:ln>
          </p:spPr>
        </p:sp>
        <p:sp>
          <p:nvSpPr>
            <p:cNvPr id="506" name="Google Shape;506;p21"/>
            <p:cNvSpPr txBox="1"/>
            <p:nvPr/>
          </p:nvSpPr>
          <p:spPr>
            <a:xfrm>
              <a:off x="0" y="-38100"/>
              <a:ext cx="1544898" cy="3766325"/>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507" name="Google Shape;507;p21"/>
          <p:cNvSpPr/>
          <p:nvPr/>
        </p:nvSpPr>
        <p:spPr>
          <a:xfrm>
            <a:off x="501621" y="924768"/>
            <a:ext cx="1245612" cy="907695"/>
          </a:xfrm>
          <a:custGeom>
            <a:rect b="b" l="l" r="r" t="t"/>
            <a:pathLst>
              <a:path extrusionOk="0" h="907695" w="1245612">
                <a:moveTo>
                  <a:pt x="0" y="0"/>
                </a:moveTo>
                <a:lnTo>
                  <a:pt x="1245613" y="0"/>
                </a:lnTo>
                <a:lnTo>
                  <a:pt x="1245613" y="907696"/>
                </a:lnTo>
                <a:lnTo>
                  <a:pt x="0" y="907696"/>
                </a:lnTo>
                <a:lnTo>
                  <a:pt x="0" y="0"/>
                </a:lnTo>
                <a:close/>
              </a:path>
            </a:pathLst>
          </a:custGeom>
          <a:blipFill rotWithShape="1">
            <a:blip r:embed="rId3">
              <a:alphaModFix/>
            </a:blip>
            <a:stretch>
              <a:fillRect b="0" l="0" r="0" t="0"/>
            </a:stretch>
          </a:blipFill>
          <a:ln>
            <a:noFill/>
          </a:ln>
        </p:spPr>
      </p:sp>
      <p:sp>
        <p:nvSpPr>
          <p:cNvPr id="508" name="Google Shape;508;p21"/>
          <p:cNvSpPr/>
          <p:nvPr/>
        </p:nvSpPr>
        <p:spPr>
          <a:xfrm>
            <a:off x="249532" y="6308681"/>
            <a:ext cx="3764858" cy="3347301"/>
          </a:xfrm>
          <a:custGeom>
            <a:rect b="b" l="l" r="r" t="t"/>
            <a:pathLst>
              <a:path extrusionOk="0" h="3347301" w="3764858">
                <a:moveTo>
                  <a:pt x="0" y="0"/>
                </a:moveTo>
                <a:lnTo>
                  <a:pt x="3764859" y="0"/>
                </a:lnTo>
                <a:lnTo>
                  <a:pt x="3764859" y="3347301"/>
                </a:lnTo>
                <a:lnTo>
                  <a:pt x="0" y="3347301"/>
                </a:lnTo>
                <a:lnTo>
                  <a:pt x="0" y="0"/>
                </a:lnTo>
                <a:close/>
              </a:path>
            </a:pathLst>
          </a:custGeom>
          <a:blipFill rotWithShape="1">
            <a:blip r:embed="rId4">
              <a:alphaModFix/>
            </a:blip>
            <a:stretch>
              <a:fillRect b="0" l="0" r="0" t="0"/>
            </a:stretch>
          </a:blipFill>
          <a:ln>
            <a:noFill/>
          </a:ln>
        </p:spPr>
      </p:sp>
      <p:sp>
        <p:nvSpPr>
          <p:cNvPr id="509" name="Google Shape;509;p21"/>
          <p:cNvSpPr/>
          <p:nvPr/>
        </p:nvSpPr>
        <p:spPr>
          <a:xfrm>
            <a:off x="2493618" y="6308681"/>
            <a:ext cx="1082278" cy="892573"/>
          </a:xfrm>
          <a:custGeom>
            <a:rect b="b" l="l" r="r" t="t"/>
            <a:pathLst>
              <a:path extrusionOk="0" h="892573" w="1082278">
                <a:moveTo>
                  <a:pt x="0" y="0"/>
                </a:moveTo>
                <a:lnTo>
                  <a:pt x="1082278" y="0"/>
                </a:lnTo>
                <a:lnTo>
                  <a:pt x="1082278" y="892573"/>
                </a:lnTo>
                <a:lnTo>
                  <a:pt x="0" y="892573"/>
                </a:lnTo>
                <a:lnTo>
                  <a:pt x="0" y="0"/>
                </a:lnTo>
                <a:close/>
              </a:path>
            </a:pathLst>
          </a:custGeom>
          <a:blipFill rotWithShape="1">
            <a:blip r:embed="rId5">
              <a:alphaModFix/>
            </a:blip>
            <a:stretch>
              <a:fillRect b="0" l="0" r="0" t="0"/>
            </a:stretch>
          </a:blipFill>
          <a:ln>
            <a:noFill/>
          </a:ln>
        </p:spPr>
      </p:sp>
      <p:sp>
        <p:nvSpPr>
          <p:cNvPr id="510" name="Google Shape;510;p21"/>
          <p:cNvSpPr/>
          <p:nvPr/>
        </p:nvSpPr>
        <p:spPr>
          <a:xfrm>
            <a:off x="501621" y="1110448"/>
            <a:ext cx="3512769" cy="3611258"/>
          </a:xfrm>
          <a:custGeom>
            <a:rect b="b" l="l" r="r" t="t"/>
            <a:pathLst>
              <a:path extrusionOk="0" h="3611258" w="3512769">
                <a:moveTo>
                  <a:pt x="0" y="0"/>
                </a:moveTo>
                <a:lnTo>
                  <a:pt x="3512770" y="0"/>
                </a:lnTo>
                <a:lnTo>
                  <a:pt x="3512770" y="3611258"/>
                </a:lnTo>
                <a:lnTo>
                  <a:pt x="0" y="3611258"/>
                </a:lnTo>
                <a:lnTo>
                  <a:pt x="0" y="0"/>
                </a:lnTo>
                <a:close/>
              </a:path>
            </a:pathLst>
          </a:custGeom>
          <a:blipFill rotWithShape="1">
            <a:blip r:embed="rId6">
              <a:alphaModFix/>
            </a:blip>
            <a:stretch>
              <a:fillRect b="0" l="0" r="0" t="0"/>
            </a:stretch>
          </a:blipFill>
          <a:ln>
            <a:noFill/>
          </a:ln>
        </p:spPr>
      </p:sp>
      <p:sp>
        <p:nvSpPr>
          <p:cNvPr id="511" name="Google Shape;511;p21"/>
          <p:cNvSpPr txBox="1"/>
          <p:nvPr/>
        </p:nvSpPr>
        <p:spPr>
          <a:xfrm>
            <a:off x="731758" y="1206213"/>
            <a:ext cx="785339" cy="30670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800" u="none" cap="none" strike="noStrike">
                <a:solidFill>
                  <a:srgbClr val="3B2C5A"/>
                </a:solidFill>
                <a:latin typeface="Fredoka"/>
                <a:ea typeface="Fredoka"/>
                <a:cs typeface="Fredoka"/>
                <a:sym typeface="Fredoka"/>
              </a:rPr>
              <a:t>verbs</a:t>
            </a:r>
            <a:endParaRPr/>
          </a:p>
        </p:txBody>
      </p:sp>
      <p:sp>
        <p:nvSpPr>
          <p:cNvPr id="512" name="Google Shape;512;p21"/>
          <p:cNvSpPr txBox="1"/>
          <p:nvPr/>
        </p:nvSpPr>
        <p:spPr>
          <a:xfrm rot="-84759">
            <a:off x="2570332" y="6520406"/>
            <a:ext cx="928186" cy="27368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600" u="none" cap="none" strike="noStrike">
                <a:solidFill>
                  <a:srgbClr val="3B2C5A"/>
                </a:solidFill>
                <a:latin typeface="Fredoka"/>
                <a:ea typeface="Fredoka"/>
                <a:cs typeface="Fredoka"/>
                <a:sym typeface="Fredoka"/>
              </a:rPr>
              <a:t>adverbs</a:t>
            </a:r>
            <a:endParaRPr/>
          </a:p>
        </p:txBody>
      </p:sp>
      <p:sp>
        <p:nvSpPr>
          <p:cNvPr id="513" name="Google Shape;513;p21"/>
          <p:cNvSpPr txBox="1"/>
          <p:nvPr/>
        </p:nvSpPr>
        <p:spPr>
          <a:xfrm>
            <a:off x="5169229" y="496024"/>
            <a:ext cx="8236146" cy="800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6000" u="none" cap="none" strike="noStrike">
                <a:solidFill>
                  <a:srgbClr val="AD4D8B"/>
                </a:solidFill>
                <a:latin typeface="Fredoka"/>
                <a:ea typeface="Fredoka"/>
                <a:cs typeface="Fredoka"/>
                <a:sym typeface="Fredoka"/>
              </a:rPr>
              <a:t>Let’s Practice</a:t>
            </a:r>
            <a:endParaRPr/>
          </a:p>
        </p:txBody>
      </p:sp>
      <p:sp>
        <p:nvSpPr>
          <p:cNvPr id="514" name="Google Shape;514;p21"/>
          <p:cNvSpPr txBox="1"/>
          <p:nvPr/>
        </p:nvSpPr>
        <p:spPr>
          <a:xfrm>
            <a:off x="4837051" y="2086222"/>
            <a:ext cx="12816808" cy="6995541"/>
          </a:xfrm>
          <a:prstGeom prst="rect">
            <a:avLst/>
          </a:prstGeom>
          <a:noFill/>
          <a:ln>
            <a:noFill/>
          </a:ln>
        </p:spPr>
        <p:txBody>
          <a:bodyPr anchorCtr="0" anchor="t" bIns="0" lIns="0" spcFirstLastPara="1" rIns="0" wrap="square" tIns="0">
            <a:spAutoFit/>
          </a:bodyPr>
          <a:lstStyle/>
          <a:p>
            <a:pPr indent="0" lvl="0" marL="0" marR="0" rtl="0" algn="l">
              <a:lnSpc>
                <a:spcPct val="169000"/>
              </a:lnSpc>
              <a:spcBef>
                <a:spcPts val="0"/>
              </a:spcBef>
              <a:spcAft>
                <a:spcPts val="0"/>
              </a:spcAft>
              <a:buNone/>
            </a:pPr>
            <a:r>
              <a:rPr b="0" i="0" lang="en-US" sz="3300" u="none" cap="none" strike="noStrike">
                <a:solidFill>
                  <a:srgbClr val="3B2C5A"/>
                </a:solidFill>
                <a:latin typeface="Sniglet"/>
                <a:ea typeface="Sniglet"/>
                <a:cs typeface="Sniglet"/>
                <a:sym typeface="Sniglet"/>
              </a:rPr>
              <a:t>One of the major causes of the failure of _____(A) _____countries on the economic front is their _____(B)____ to evolve a judicious mixture of _____(C) ____substitution and export promotion. Today, Zambia, which____ (D)___ on imports after its independence ____(E) ____years.  </a:t>
            </a:r>
            <a:endParaRPr/>
          </a:p>
          <a:p>
            <a:pPr indent="0" lvl="0" marL="0" marR="0" rtl="0" algn="l">
              <a:lnSpc>
                <a:spcPct val="169000"/>
              </a:lnSpc>
              <a:spcBef>
                <a:spcPts val="0"/>
              </a:spcBef>
              <a:spcAft>
                <a:spcPts val="0"/>
              </a:spcAft>
              <a:buNone/>
            </a:pPr>
            <a:r>
              <a:rPr b="0" i="0" lang="en-US" sz="3300" u="none" cap="none" strike="noStrike">
                <a:solidFill>
                  <a:srgbClr val="3B2C5A"/>
                </a:solidFill>
                <a:latin typeface="Sniglet"/>
                <a:ea typeface="Sniglet"/>
                <a:cs typeface="Sniglet"/>
                <a:sym typeface="Sniglet"/>
              </a:rPr>
              <a:t>Q :  (D).</a:t>
            </a:r>
            <a:endParaRPr/>
          </a:p>
          <a:p>
            <a:pPr indent="0" lvl="0" marL="0" marR="0" rtl="0" algn="l">
              <a:lnSpc>
                <a:spcPct val="169000"/>
              </a:lnSpc>
              <a:spcBef>
                <a:spcPts val="0"/>
              </a:spcBef>
              <a:spcAft>
                <a:spcPts val="0"/>
              </a:spcAft>
              <a:buNone/>
            </a:pPr>
            <a:r>
              <a:rPr b="0" i="0" lang="en-US" sz="3300" u="none" cap="none" strike="noStrike">
                <a:solidFill>
                  <a:srgbClr val="3B2C5A"/>
                </a:solidFill>
                <a:latin typeface="Sniglet"/>
                <a:ea typeface="Sniglet"/>
                <a:cs typeface="Sniglet"/>
                <a:sym typeface="Sniglet"/>
              </a:rPr>
              <a:t>(A) carried</a:t>
            </a:r>
            <a:endParaRPr/>
          </a:p>
          <a:p>
            <a:pPr indent="0" lvl="0" marL="0" marR="0" rtl="0" algn="l">
              <a:lnSpc>
                <a:spcPct val="169000"/>
              </a:lnSpc>
              <a:spcBef>
                <a:spcPts val="0"/>
              </a:spcBef>
              <a:spcAft>
                <a:spcPts val="0"/>
              </a:spcAft>
              <a:buNone/>
            </a:pPr>
            <a:r>
              <a:rPr b="0" i="0" lang="en-US" sz="3300" u="none" cap="none" strike="noStrike">
                <a:solidFill>
                  <a:srgbClr val="3B2C5A"/>
                </a:solidFill>
                <a:latin typeface="Sniglet"/>
                <a:ea typeface="Sniglet"/>
                <a:cs typeface="Sniglet"/>
                <a:sym typeface="Sniglet"/>
              </a:rPr>
              <a:t>(B) expected</a:t>
            </a:r>
            <a:endParaRPr/>
          </a:p>
          <a:p>
            <a:pPr indent="0" lvl="0" marL="0" marR="0" rtl="0" algn="l">
              <a:lnSpc>
                <a:spcPct val="169000"/>
              </a:lnSpc>
              <a:spcBef>
                <a:spcPts val="0"/>
              </a:spcBef>
              <a:spcAft>
                <a:spcPts val="0"/>
              </a:spcAft>
              <a:buNone/>
            </a:pPr>
            <a:r>
              <a:rPr b="0" i="0" lang="en-US" sz="3300" u="none" cap="none" strike="noStrike">
                <a:solidFill>
                  <a:srgbClr val="3B2C5A"/>
                </a:solidFill>
                <a:latin typeface="Sniglet"/>
                <a:ea typeface="Sniglet"/>
                <a:cs typeface="Sniglet"/>
                <a:sym typeface="Sniglet"/>
              </a:rPr>
              <a:t>(C) banked</a:t>
            </a:r>
            <a:endParaRPr/>
          </a:p>
          <a:p>
            <a:pPr indent="0" lvl="0" marL="0" marR="0" rtl="0" algn="l">
              <a:lnSpc>
                <a:spcPct val="169000"/>
              </a:lnSpc>
              <a:spcBef>
                <a:spcPts val="0"/>
              </a:spcBef>
              <a:spcAft>
                <a:spcPts val="0"/>
              </a:spcAft>
              <a:buNone/>
            </a:pPr>
            <a:r>
              <a:rPr b="0" i="0" lang="en-US" sz="3300" u="none" cap="none" strike="noStrike">
                <a:solidFill>
                  <a:srgbClr val="3B2C5A"/>
                </a:solidFill>
                <a:latin typeface="Sniglet"/>
                <a:ea typeface="Sniglet"/>
                <a:cs typeface="Sniglet"/>
                <a:sym typeface="Sniglet"/>
              </a:rPr>
              <a:t>(D) traded</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B549B"/>
        </a:solidFill>
      </p:bgPr>
    </p:bg>
    <p:spTree>
      <p:nvGrpSpPr>
        <p:cNvPr id="518" name="Shape 518"/>
        <p:cNvGrpSpPr/>
        <p:nvPr/>
      </p:nvGrpSpPr>
      <p:grpSpPr>
        <a:xfrm>
          <a:off x="0" y="0"/>
          <a:ext cx="0" cy="0"/>
          <a:chOff x="0" y="0"/>
          <a:chExt cx="0" cy="0"/>
        </a:xfrm>
      </p:grpSpPr>
      <p:grpSp>
        <p:nvGrpSpPr>
          <p:cNvPr id="519" name="Google Shape;519;p22"/>
          <p:cNvGrpSpPr/>
          <p:nvPr/>
        </p:nvGrpSpPr>
        <p:grpSpPr>
          <a:xfrm>
            <a:off x="4656287" y="-55936"/>
            <a:ext cx="13178336" cy="9959709"/>
            <a:chOff x="0" y="-28575"/>
            <a:chExt cx="860419" cy="650273"/>
          </a:xfrm>
        </p:grpSpPr>
        <p:sp>
          <p:nvSpPr>
            <p:cNvPr id="520" name="Google Shape;520;p22"/>
            <p:cNvSpPr/>
            <p:nvPr/>
          </p:nvSpPr>
          <p:spPr>
            <a:xfrm>
              <a:off x="0" y="0"/>
              <a:ext cx="860419" cy="621698"/>
            </a:xfrm>
            <a:custGeom>
              <a:rect b="b" l="l" r="r" t="t"/>
              <a:pathLst>
                <a:path extrusionOk="0" h="621698" w="860419">
                  <a:moveTo>
                    <a:pt x="0" y="0"/>
                  </a:moveTo>
                  <a:lnTo>
                    <a:pt x="860419" y="0"/>
                  </a:lnTo>
                  <a:lnTo>
                    <a:pt x="860419" y="621698"/>
                  </a:lnTo>
                  <a:lnTo>
                    <a:pt x="0" y="621698"/>
                  </a:lnTo>
                  <a:close/>
                </a:path>
              </a:pathLst>
            </a:custGeom>
            <a:solidFill>
              <a:srgbClr val="FFFFFF"/>
            </a:solidFill>
            <a:ln>
              <a:noFill/>
            </a:ln>
          </p:spPr>
        </p:sp>
        <p:sp>
          <p:nvSpPr>
            <p:cNvPr id="521" name="Google Shape;521;p22"/>
            <p:cNvSpPr txBox="1"/>
            <p:nvPr/>
          </p:nvSpPr>
          <p:spPr>
            <a:xfrm>
              <a:off x="0" y="-28575"/>
              <a:ext cx="860419" cy="65027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22" name="Google Shape;522;p22"/>
          <p:cNvGrpSpPr/>
          <p:nvPr/>
        </p:nvGrpSpPr>
        <p:grpSpPr>
          <a:xfrm>
            <a:off x="-146360" y="-190790"/>
            <a:ext cx="4345026" cy="10592788"/>
            <a:chOff x="0" y="-38100"/>
            <a:chExt cx="1544898" cy="3766325"/>
          </a:xfrm>
        </p:grpSpPr>
        <p:sp>
          <p:nvSpPr>
            <p:cNvPr id="523" name="Google Shape;523;p22"/>
            <p:cNvSpPr/>
            <p:nvPr/>
          </p:nvSpPr>
          <p:spPr>
            <a:xfrm>
              <a:off x="0" y="0"/>
              <a:ext cx="1544898" cy="3728225"/>
            </a:xfrm>
            <a:custGeom>
              <a:rect b="b" l="l" r="r" t="t"/>
              <a:pathLst>
                <a:path extrusionOk="0" h="3728225" w="1544898">
                  <a:moveTo>
                    <a:pt x="0" y="0"/>
                  </a:moveTo>
                  <a:lnTo>
                    <a:pt x="1544898" y="0"/>
                  </a:lnTo>
                  <a:lnTo>
                    <a:pt x="1544898" y="3728225"/>
                  </a:lnTo>
                  <a:lnTo>
                    <a:pt x="0" y="3728225"/>
                  </a:lnTo>
                  <a:close/>
                </a:path>
              </a:pathLst>
            </a:custGeom>
            <a:solidFill>
              <a:srgbClr val="FFB6B6"/>
            </a:solidFill>
            <a:ln>
              <a:noFill/>
            </a:ln>
          </p:spPr>
        </p:sp>
        <p:sp>
          <p:nvSpPr>
            <p:cNvPr id="524" name="Google Shape;524;p22"/>
            <p:cNvSpPr txBox="1"/>
            <p:nvPr/>
          </p:nvSpPr>
          <p:spPr>
            <a:xfrm>
              <a:off x="0" y="-38100"/>
              <a:ext cx="1544898" cy="3766325"/>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525" name="Google Shape;525;p22"/>
          <p:cNvSpPr/>
          <p:nvPr/>
        </p:nvSpPr>
        <p:spPr>
          <a:xfrm>
            <a:off x="501621" y="924768"/>
            <a:ext cx="1245612" cy="907695"/>
          </a:xfrm>
          <a:custGeom>
            <a:rect b="b" l="l" r="r" t="t"/>
            <a:pathLst>
              <a:path extrusionOk="0" h="907695" w="1245612">
                <a:moveTo>
                  <a:pt x="0" y="0"/>
                </a:moveTo>
                <a:lnTo>
                  <a:pt x="1245613" y="0"/>
                </a:lnTo>
                <a:lnTo>
                  <a:pt x="1245613" y="907696"/>
                </a:lnTo>
                <a:lnTo>
                  <a:pt x="0" y="907696"/>
                </a:lnTo>
                <a:lnTo>
                  <a:pt x="0" y="0"/>
                </a:lnTo>
                <a:close/>
              </a:path>
            </a:pathLst>
          </a:custGeom>
          <a:blipFill rotWithShape="1">
            <a:blip r:embed="rId3">
              <a:alphaModFix/>
            </a:blip>
            <a:stretch>
              <a:fillRect b="0" l="0" r="0" t="0"/>
            </a:stretch>
          </a:blipFill>
          <a:ln>
            <a:noFill/>
          </a:ln>
        </p:spPr>
      </p:sp>
      <p:sp>
        <p:nvSpPr>
          <p:cNvPr id="526" name="Google Shape;526;p22"/>
          <p:cNvSpPr/>
          <p:nvPr/>
        </p:nvSpPr>
        <p:spPr>
          <a:xfrm>
            <a:off x="249532" y="6308681"/>
            <a:ext cx="3764858" cy="3347301"/>
          </a:xfrm>
          <a:custGeom>
            <a:rect b="b" l="l" r="r" t="t"/>
            <a:pathLst>
              <a:path extrusionOk="0" h="3347301" w="3764858">
                <a:moveTo>
                  <a:pt x="0" y="0"/>
                </a:moveTo>
                <a:lnTo>
                  <a:pt x="3764859" y="0"/>
                </a:lnTo>
                <a:lnTo>
                  <a:pt x="3764859" y="3347301"/>
                </a:lnTo>
                <a:lnTo>
                  <a:pt x="0" y="3347301"/>
                </a:lnTo>
                <a:lnTo>
                  <a:pt x="0" y="0"/>
                </a:lnTo>
                <a:close/>
              </a:path>
            </a:pathLst>
          </a:custGeom>
          <a:blipFill rotWithShape="1">
            <a:blip r:embed="rId4">
              <a:alphaModFix/>
            </a:blip>
            <a:stretch>
              <a:fillRect b="0" l="0" r="0" t="0"/>
            </a:stretch>
          </a:blipFill>
          <a:ln>
            <a:noFill/>
          </a:ln>
        </p:spPr>
      </p:sp>
      <p:sp>
        <p:nvSpPr>
          <p:cNvPr id="527" name="Google Shape;527;p22"/>
          <p:cNvSpPr/>
          <p:nvPr/>
        </p:nvSpPr>
        <p:spPr>
          <a:xfrm>
            <a:off x="2493618" y="6308681"/>
            <a:ext cx="1082278" cy="892573"/>
          </a:xfrm>
          <a:custGeom>
            <a:rect b="b" l="l" r="r" t="t"/>
            <a:pathLst>
              <a:path extrusionOk="0" h="892573" w="1082278">
                <a:moveTo>
                  <a:pt x="0" y="0"/>
                </a:moveTo>
                <a:lnTo>
                  <a:pt x="1082278" y="0"/>
                </a:lnTo>
                <a:lnTo>
                  <a:pt x="1082278" y="892573"/>
                </a:lnTo>
                <a:lnTo>
                  <a:pt x="0" y="892573"/>
                </a:lnTo>
                <a:lnTo>
                  <a:pt x="0" y="0"/>
                </a:lnTo>
                <a:close/>
              </a:path>
            </a:pathLst>
          </a:custGeom>
          <a:blipFill rotWithShape="1">
            <a:blip r:embed="rId5">
              <a:alphaModFix/>
            </a:blip>
            <a:stretch>
              <a:fillRect b="0" l="0" r="0" t="0"/>
            </a:stretch>
          </a:blipFill>
          <a:ln>
            <a:noFill/>
          </a:ln>
        </p:spPr>
      </p:sp>
      <p:sp>
        <p:nvSpPr>
          <p:cNvPr id="528" name="Google Shape;528;p22"/>
          <p:cNvSpPr/>
          <p:nvPr/>
        </p:nvSpPr>
        <p:spPr>
          <a:xfrm>
            <a:off x="501621" y="1110448"/>
            <a:ext cx="3512769" cy="3611258"/>
          </a:xfrm>
          <a:custGeom>
            <a:rect b="b" l="l" r="r" t="t"/>
            <a:pathLst>
              <a:path extrusionOk="0" h="3611258" w="3512769">
                <a:moveTo>
                  <a:pt x="0" y="0"/>
                </a:moveTo>
                <a:lnTo>
                  <a:pt x="3512770" y="0"/>
                </a:lnTo>
                <a:lnTo>
                  <a:pt x="3512770" y="3611258"/>
                </a:lnTo>
                <a:lnTo>
                  <a:pt x="0" y="3611258"/>
                </a:lnTo>
                <a:lnTo>
                  <a:pt x="0" y="0"/>
                </a:lnTo>
                <a:close/>
              </a:path>
            </a:pathLst>
          </a:custGeom>
          <a:blipFill rotWithShape="1">
            <a:blip r:embed="rId6">
              <a:alphaModFix/>
            </a:blip>
            <a:stretch>
              <a:fillRect b="0" l="0" r="0" t="0"/>
            </a:stretch>
          </a:blipFill>
          <a:ln>
            <a:noFill/>
          </a:ln>
        </p:spPr>
      </p:sp>
      <p:sp>
        <p:nvSpPr>
          <p:cNvPr id="529" name="Google Shape;529;p22"/>
          <p:cNvSpPr txBox="1"/>
          <p:nvPr/>
        </p:nvSpPr>
        <p:spPr>
          <a:xfrm>
            <a:off x="731758" y="1206213"/>
            <a:ext cx="785339" cy="30670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800" u="none" cap="none" strike="noStrike">
                <a:solidFill>
                  <a:srgbClr val="3B2C5A"/>
                </a:solidFill>
                <a:latin typeface="Fredoka"/>
                <a:ea typeface="Fredoka"/>
                <a:cs typeface="Fredoka"/>
                <a:sym typeface="Fredoka"/>
              </a:rPr>
              <a:t>verbs</a:t>
            </a:r>
            <a:endParaRPr/>
          </a:p>
        </p:txBody>
      </p:sp>
      <p:sp>
        <p:nvSpPr>
          <p:cNvPr id="530" name="Google Shape;530;p22"/>
          <p:cNvSpPr txBox="1"/>
          <p:nvPr/>
        </p:nvSpPr>
        <p:spPr>
          <a:xfrm rot="-84759">
            <a:off x="2570332" y="6520406"/>
            <a:ext cx="928186" cy="27368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600" u="none" cap="none" strike="noStrike">
                <a:solidFill>
                  <a:srgbClr val="3B2C5A"/>
                </a:solidFill>
                <a:latin typeface="Fredoka"/>
                <a:ea typeface="Fredoka"/>
                <a:cs typeface="Fredoka"/>
                <a:sym typeface="Fredoka"/>
              </a:rPr>
              <a:t>adverbs</a:t>
            </a:r>
            <a:endParaRPr/>
          </a:p>
        </p:txBody>
      </p:sp>
      <p:sp>
        <p:nvSpPr>
          <p:cNvPr id="531" name="Google Shape;531;p22"/>
          <p:cNvSpPr txBox="1"/>
          <p:nvPr/>
        </p:nvSpPr>
        <p:spPr>
          <a:xfrm>
            <a:off x="5169229" y="496024"/>
            <a:ext cx="8236146" cy="800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6000" u="none" cap="none" strike="noStrike">
                <a:solidFill>
                  <a:srgbClr val="AD4D8B"/>
                </a:solidFill>
                <a:latin typeface="Fredoka"/>
                <a:ea typeface="Fredoka"/>
                <a:cs typeface="Fredoka"/>
                <a:sym typeface="Fredoka"/>
              </a:rPr>
              <a:t>Let’s Practice</a:t>
            </a:r>
            <a:endParaRPr/>
          </a:p>
        </p:txBody>
      </p:sp>
      <p:sp>
        <p:nvSpPr>
          <p:cNvPr id="532" name="Google Shape;532;p22"/>
          <p:cNvSpPr txBox="1"/>
          <p:nvPr/>
        </p:nvSpPr>
        <p:spPr>
          <a:xfrm>
            <a:off x="4837051" y="2086222"/>
            <a:ext cx="12816808" cy="6995541"/>
          </a:xfrm>
          <a:prstGeom prst="rect">
            <a:avLst/>
          </a:prstGeom>
          <a:noFill/>
          <a:ln>
            <a:noFill/>
          </a:ln>
        </p:spPr>
        <p:txBody>
          <a:bodyPr anchorCtr="0" anchor="t" bIns="0" lIns="0" spcFirstLastPara="1" rIns="0" wrap="square" tIns="0">
            <a:spAutoFit/>
          </a:bodyPr>
          <a:lstStyle/>
          <a:p>
            <a:pPr indent="0" lvl="0" marL="0" marR="0" rtl="0" algn="l">
              <a:lnSpc>
                <a:spcPct val="169000"/>
              </a:lnSpc>
              <a:spcBef>
                <a:spcPts val="0"/>
              </a:spcBef>
              <a:spcAft>
                <a:spcPts val="0"/>
              </a:spcAft>
              <a:buNone/>
            </a:pPr>
            <a:r>
              <a:rPr b="0" i="0" lang="en-US" sz="3300" u="none" cap="none" strike="noStrike">
                <a:solidFill>
                  <a:srgbClr val="3B2C5A"/>
                </a:solidFill>
                <a:latin typeface="Sniglet"/>
                <a:ea typeface="Sniglet"/>
                <a:cs typeface="Sniglet"/>
                <a:sym typeface="Sniglet"/>
              </a:rPr>
              <a:t>One of the major causes of the failure of _____(A) _____countries on the economic front is their _____(B)____ to evolve a judicious mixture of _____(C) ____substitution and export promotion. Today, Zambia, which____ (D)___ on imports after its independence ____(E) ____years.  </a:t>
            </a:r>
            <a:endParaRPr/>
          </a:p>
          <a:p>
            <a:pPr indent="0" lvl="0" marL="0" marR="0" rtl="0" algn="l">
              <a:lnSpc>
                <a:spcPct val="169000"/>
              </a:lnSpc>
              <a:spcBef>
                <a:spcPts val="0"/>
              </a:spcBef>
              <a:spcAft>
                <a:spcPts val="0"/>
              </a:spcAft>
              <a:buNone/>
            </a:pPr>
            <a:r>
              <a:rPr b="1" i="0" lang="en-US" sz="3300" u="none" cap="none" strike="noStrike">
                <a:solidFill>
                  <a:srgbClr val="3B2C5A"/>
                </a:solidFill>
                <a:latin typeface="Arimo"/>
                <a:ea typeface="Arimo"/>
                <a:cs typeface="Arimo"/>
                <a:sym typeface="Arimo"/>
              </a:rPr>
              <a:t>Q :  (E).</a:t>
            </a:r>
            <a:endParaRPr/>
          </a:p>
          <a:p>
            <a:pPr indent="0" lvl="0" marL="0" marR="0" rtl="0" algn="l">
              <a:lnSpc>
                <a:spcPct val="169000"/>
              </a:lnSpc>
              <a:spcBef>
                <a:spcPts val="0"/>
              </a:spcBef>
              <a:spcAft>
                <a:spcPts val="0"/>
              </a:spcAft>
              <a:buNone/>
            </a:pPr>
            <a:r>
              <a:rPr b="0" i="0" lang="en-US" sz="3300" u="none" cap="none" strike="noStrike">
                <a:solidFill>
                  <a:srgbClr val="3B2C5A"/>
                </a:solidFill>
                <a:latin typeface="Sniglet"/>
                <a:ea typeface="Sniglet"/>
                <a:cs typeface="Sniglet"/>
                <a:sym typeface="Sniglet"/>
              </a:rPr>
              <a:t>(A) earlier</a:t>
            </a:r>
            <a:endParaRPr/>
          </a:p>
          <a:p>
            <a:pPr indent="0" lvl="0" marL="0" marR="0" rtl="0" algn="l">
              <a:lnSpc>
                <a:spcPct val="169000"/>
              </a:lnSpc>
              <a:spcBef>
                <a:spcPts val="0"/>
              </a:spcBef>
              <a:spcAft>
                <a:spcPts val="0"/>
              </a:spcAft>
              <a:buNone/>
            </a:pPr>
            <a:r>
              <a:rPr b="0" i="0" lang="en-US" sz="3300" u="none" cap="none" strike="noStrike">
                <a:solidFill>
                  <a:srgbClr val="3B2C5A"/>
                </a:solidFill>
                <a:latin typeface="Sniglet"/>
                <a:ea typeface="Sniglet"/>
                <a:cs typeface="Sniglet"/>
                <a:sym typeface="Sniglet"/>
              </a:rPr>
              <a:t>(B) back</a:t>
            </a:r>
            <a:endParaRPr/>
          </a:p>
          <a:p>
            <a:pPr indent="0" lvl="0" marL="0" marR="0" rtl="0" algn="l">
              <a:lnSpc>
                <a:spcPct val="169000"/>
              </a:lnSpc>
              <a:spcBef>
                <a:spcPts val="0"/>
              </a:spcBef>
              <a:spcAft>
                <a:spcPts val="0"/>
              </a:spcAft>
              <a:buNone/>
            </a:pPr>
            <a:r>
              <a:rPr b="0" i="0" lang="en-US" sz="3300" u="none" cap="none" strike="noStrike">
                <a:solidFill>
                  <a:srgbClr val="3B2C5A"/>
                </a:solidFill>
                <a:latin typeface="Sniglet"/>
                <a:ea typeface="Sniglet"/>
                <a:cs typeface="Sniglet"/>
                <a:sym typeface="Sniglet"/>
              </a:rPr>
              <a:t>(C) since</a:t>
            </a:r>
            <a:endParaRPr/>
          </a:p>
          <a:p>
            <a:pPr indent="0" lvl="0" marL="0" marR="0" rtl="0" algn="l">
              <a:lnSpc>
                <a:spcPct val="169000"/>
              </a:lnSpc>
              <a:spcBef>
                <a:spcPts val="0"/>
              </a:spcBef>
              <a:spcAft>
                <a:spcPts val="0"/>
              </a:spcAft>
              <a:buNone/>
            </a:pPr>
            <a:r>
              <a:rPr b="0" i="0" lang="en-US" sz="3300" u="none" cap="none" strike="noStrike">
                <a:solidFill>
                  <a:srgbClr val="3B2C5A"/>
                </a:solidFill>
                <a:latin typeface="Sniglet"/>
                <a:ea typeface="Sniglet"/>
                <a:cs typeface="Sniglet"/>
                <a:sym typeface="Sniglet"/>
              </a:rPr>
              <a:t>(D) ago</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B549B"/>
        </a:solidFill>
      </p:bgPr>
    </p:bg>
    <p:spTree>
      <p:nvGrpSpPr>
        <p:cNvPr id="536" name="Shape 536"/>
        <p:cNvGrpSpPr/>
        <p:nvPr/>
      </p:nvGrpSpPr>
      <p:grpSpPr>
        <a:xfrm>
          <a:off x="0" y="0"/>
          <a:ext cx="0" cy="0"/>
          <a:chOff x="0" y="0"/>
          <a:chExt cx="0" cy="0"/>
        </a:xfrm>
      </p:grpSpPr>
      <p:grpSp>
        <p:nvGrpSpPr>
          <p:cNvPr id="537" name="Google Shape;537;p23"/>
          <p:cNvGrpSpPr/>
          <p:nvPr/>
        </p:nvGrpSpPr>
        <p:grpSpPr>
          <a:xfrm>
            <a:off x="5017815" y="502790"/>
            <a:ext cx="12389547" cy="8875124"/>
            <a:chOff x="0" y="-28575"/>
            <a:chExt cx="808919" cy="579460"/>
          </a:xfrm>
        </p:grpSpPr>
        <p:sp>
          <p:nvSpPr>
            <p:cNvPr id="538" name="Google Shape;538;p23"/>
            <p:cNvSpPr/>
            <p:nvPr/>
          </p:nvSpPr>
          <p:spPr>
            <a:xfrm>
              <a:off x="0" y="0"/>
              <a:ext cx="808919" cy="550885"/>
            </a:xfrm>
            <a:custGeom>
              <a:rect b="b" l="l" r="r" t="t"/>
              <a:pathLst>
                <a:path extrusionOk="0" h="550885" w="808919">
                  <a:moveTo>
                    <a:pt x="0" y="0"/>
                  </a:moveTo>
                  <a:lnTo>
                    <a:pt x="808919" y="0"/>
                  </a:lnTo>
                  <a:lnTo>
                    <a:pt x="808919" y="550885"/>
                  </a:lnTo>
                  <a:lnTo>
                    <a:pt x="0" y="550885"/>
                  </a:lnTo>
                  <a:close/>
                </a:path>
              </a:pathLst>
            </a:custGeom>
            <a:solidFill>
              <a:srgbClr val="FFFFFF"/>
            </a:solidFill>
            <a:ln>
              <a:noFill/>
            </a:ln>
          </p:spPr>
        </p:sp>
        <p:sp>
          <p:nvSpPr>
            <p:cNvPr id="539" name="Google Shape;539;p23"/>
            <p:cNvSpPr txBox="1"/>
            <p:nvPr/>
          </p:nvSpPr>
          <p:spPr>
            <a:xfrm>
              <a:off x="0" y="-28575"/>
              <a:ext cx="808919" cy="57946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40" name="Google Shape;540;p23"/>
          <p:cNvGrpSpPr/>
          <p:nvPr/>
        </p:nvGrpSpPr>
        <p:grpSpPr>
          <a:xfrm>
            <a:off x="-146360" y="-190790"/>
            <a:ext cx="4345026" cy="10592788"/>
            <a:chOff x="0" y="-38100"/>
            <a:chExt cx="1544898" cy="3766325"/>
          </a:xfrm>
        </p:grpSpPr>
        <p:sp>
          <p:nvSpPr>
            <p:cNvPr id="541" name="Google Shape;541;p23"/>
            <p:cNvSpPr/>
            <p:nvPr/>
          </p:nvSpPr>
          <p:spPr>
            <a:xfrm>
              <a:off x="0" y="0"/>
              <a:ext cx="1544898" cy="3728225"/>
            </a:xfrm>
            <a:custGeom>
              <a:rect b="b" l="l" r="r" t="t"/>
              <a:pathLst>
                <a:path extrusionOk="0" h="3728225" w="1544898">
                  <a:moveTo>
                    <a:pt x="0" y="0"/>
                  </a:moveTo>
                  <a:lnTo>
                    <a:pt x="1544898" y="0"/>
                  </a:lnTo>
                  <a:lnTo>
                    <a:pt x="1544898" y="3728225"/>
                  </a:lnTo>
                  <a:lnTo>
                    <a:pt x="0" y="3728225"/>
                  </a:lnTo>
                  <a:close/>
                </a:path>
              </a:pathLst>
            </a:custGeom>
            <a:solidFill>
              <a:srgbClr val="FFB6B6"/>
            </a:solidFill>
            <a:ln>
              <a:noFill/>
            </a:ln>
          </p:spPr>
        </p:sp>
        <p:sp>
          <p:nvSpPr>
            <p:cNvPr id="542" name="Google Shape;542;p23"/>
            <p:cNvSpPr txBox="1"/>
            <p:nvPr/>
          </p:nvSpPr>
          <p:spPr>
            <a:xfrm>
              <a:off x="0" y="-38100"/>
              <a:ext cx="1544898" cy="3766325"/>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543" name="Google Shape;543;p23"/>
          <p:cNvSpPr/>
          <p:nvPr/>
        </p:nvSpPr>
        <p:spPr>
          <a:xfrm>
            <a:off x="501621" y="1163515"/>
            <a:ext cx="3379754" cy="3047923"/>
          </a:xfrm>
          <a:custGeom>
            <a:rect b="b" l="l" r="r" t="t"/>
            <a:pathLst>
              <a:path extrusionOk="0" h="3047923" w="3379754">
                <a:moveTo>
                  <a:pt x="0" y="0"/>
                </a:moveTo>
                <a:lnTo>
                  <a:pt x="3379754" y="0"/>
                </a:lnTo>
                <a:lnTo>
                  <a:pt x="3379754" y="3047923"/>
                </a:lnTo>
                <a:lnTo>
                  <a:pt x="0" y="3047923"/>
                </a:lnTo>
                <a:lnTo>
                  <a:pt x="0" y="0"/>
                </a:lnTo>
                <a:close/>
              </a:path>
            </a:pathLst>
          </a:custGeom>
          <a:blipFill rotWithShape="1">
            <a:blip r:embed="rId3">
              <a:alphaModFix/>
            </a:blip>
            <a:stretch>
              <a:fillRect b="0" l="0" r="0" t="0"/>
            </a:stretch>
          </a:blipFill>
          <a:ln>
            <a:noFill/>
          </a:ln>
        </p:spPr>
      </p:sp>
      <p:sp>
        <p:nvSpPr>
          <p:cNvPr id="544" name="Google Shape;544;p23"/>
          <p:cNvSpPr/>
          <p:nvPr/>
        </p:nvSpPr>
        <p:spPr>
          <a:xfrm>
            <a:off x="2604705" y="1163515"/>
            <a:ext cx="1157042" cy="859772"/>
          </a:xfrm>
          <a:custGeom>
            <a:rect b="b" l="l" r="r" t="t"/>
            <a:pathLst>
              <a:path extrusionOk="0" h="859772" w="1157042">
                <a:moveTo>
                  <a:pt x="0" y="0"/>
                </a:moveTo>
                <a:lnTo>
                  <a:pt x="1157042" y="0"/>
                </a:lnTo>
                <a:lnTo>
                  <a:pt x="1157042" y="859772"/>
                </a:lnTo>
                <a:lnTo>
                  <a:pt x="0" y="859772"/>
                </a:lnTo>
                <a:lnTo>
                  <a:pt x="0" y="0"/>
                </a:lnTo>
                <a:close/>
              </a:path>
            </a:pathLst>
          </a:custGeom>
          <a:blipFill rotWithShape="1">
            <a:blip r:embed="rId4">
              <a:alphaModFix/>
            </a:blip>
            <a:stretch>
              <a:fillRect b="0" l="0" r="0" t="0"/>
            </a:stretch>
          </a:blipFill>
          <a:ln>
            <a:noFill/>
          </a:ln>
        </p:spPr>
      </p:sp>
      <p:sp>
        <p:nvSpPr>
          <p:cNvPr id="545" name="Google Shape;545;p23"/>
          <p:cNvSpPr txBox="1"/>
          <p:nvPr/>
        </p:nvSpPr>
        <p:spPr>
          <a:xfrm>
            <a:off x="2790557" y="1346689"/>
            <a:ext cx="785339" cy="30670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800" u="none" cap="none" strike="noStrike">
                <a:solidFill>
                  <a:srgbClr val="3B2C5A"/>
                </a:solidFill>
                <a:latin typeface="Fredoka"/>
                <a:ea typeface="Fredoka"/>
                <a:cs typeface="Fredoka"/>
                <a:sym typeface="Fredoka"/>
              </a:rPr>
              <a:t>adj.</a:t>
            </a:r>
            <a:endParaRPr/>
          </a:p>
        </p:txBody>
      </p:sp>
      <p:sp>
        <p:nvSpPr>
          <p:cNvPr id="546" name="Google Shape;546;p23"/>
          <p:cNvSpPr/>
          <p:nvPr/>
        </p:nvSpPr>
        <p:spPr>
          <a:xfrm>
            <a:off x="211796" y="6463201"/>
            <a:ext cx="3789814" cy="2914712"/>
          </a:xfrm>
          <a:custGeom>
            <a:rect b="b" l="l" r="r" t="t"/>
            <a:pathLst>
              <a:path extrusionOk="0" h="2914712" w="3789814">
                <a:moveTo>
                  <a:pt x="0" y="0"/>
                </a:moveTo>
                <a:lnTo>
                  <a:pt x="3789814" y="0"/>
                </a:lnTo>
                <a:lnTo>
                  <a:pt x="3789814" y="2914712"/>
                </a:lnTo>
                <a:lnTo>
                  <a:pt x="0" y="2914712"/>
                </a:lnTo>
                <a:lnTo>
                  <a:pt x="0" y="0"/>
                </a:lnTo>
                <a:close/>
              </a:path>
            </a:pathLst>
          </a:custGeom>
          <a:blipFill rotWithShape="1">
            <a:blip r:embed="rId5">
              <a:alphaModFix/>
            </a:blip>
            <a:stretch>
              <a:fillRect b="0" l="0" r="0" t="0"/>
            </a:stretch>
          </a:blipFill>
          <a:ln>
            <a:noFill/>
          </a:ln>
        </p:spPr>
      </p:sp>
      <p:sp>
        <p:nvSpPr>
          <p:cNvPr id="547" name="Google Shape;547;p23"/>
          <p:cNvSpPr/>
          <p:nvPr/>
        </p:nvSpPr>
        <p:spPr>
          <a:xfrm flipH="1">
            <a:off x="605219" y="6518487"/>
            <a:ext cx="1070937" cy="808195"/>
          </a:xfrm>
          <a:custGeom>
            <a:rect b="b" l="l" r="r" t="t"/>
            <a:pathLst>
              <a:path extrusionOk="0" h="808195" w="1070937">
                <a:moveTo>
                  <a:pt x="1070936" y="0"/>
                </a:moveTo>
                <a:lnTo>
                  <a:pt x="0" y="0"/>
                </a:lnTo>
                <a:lnTo>
                  <a:pt x="0" y="808195"/>
                </a:lnTo>
                <a:lnTo>
                  <a:pt x="1070936" y="808195"/>
                </a:lnTo>
                <a:lnTo>
                  <a:pt x="1070936" y="0"/>
                </a:lnTo>
                <a:close/>
              </a:path>
            </a:pathLst>
          </a:custGeom>
          <a:blipFill rotWithShape="1">
            <a:blip r:embed="rId6">
              <a:alphaModFix/>
            </a:blip>
            <a:stretch>
              <a:fillRect b="0" l="0" r="0" t="0"/>
            </a:stretch>
          </a:blipFill>
          <a:ln>
            <a:noFill/>
          </a:ln>
        </p:spPr>
      </p:sp>
      <p:sp>
        <p:nvSpPr>
          <p:cNvPr id="548" name="Google Shape;548;p23"/>
          <p:cNvSpPr txBox="1"/>
          <p:nvPr/>
        </p:nvSpPr>
        <p:spPr>
          <a:xfrm rot="-84759">
            <a:off x="676262" y="6766695"/>
            <a:ext cx="928186" cy="27368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600" u="none" cap="none" strike="noStrike">
                <a:solidFill>
                  <a:srgbClr val="3B2C5A"/>
                </a:solidFill>
                <a:latin typeface="Fredoka"/>
                <a:ea typeface="Fredoka"/>
                <a:cs typeface="Fredoka"/>
                <a:sym typeface="Fredoka"/>
              </a:rPr>
              <a:t>nouns</a:t>
            </a:r>
            <a:endParaRPr/>
          </a:p>
        </p:txBody>
      </p:sp>
      <p:sp>
        <p:nvSpPr>
          <p:cNvPr id="549" name="Google Shape;549;p23"/>
          <p:cNvSpPr txBox="1"/>
          <p:nvPr/>
        </p:nvSpPr>
        <p:spPr>
          <a:xfrm>
            <a:off x="5740980" y="1489564"/>
            <a:ext cx="10987464" cy="800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6000" u="none" cap="none" strike="noStrike">
                <a:solidFill>
                  <a:srgbClr val="AD4D8B"/>
                </a:solidFill>
                <a:latin typeface="Fredoka"/>
                <a:ea typeface="Fredoka"/>
                <a:cs typeface="Fredoka"/>
                <a:sym typeface="Fredoka"/>
              </a:rPr>
              <a:t>Let’s Practice- </a:t>
            </a:r>
            <a:r>
              <a:rPr b="0" i="0" lang="en-US" sz="6000" u="none" cap="none" strike="noStrike">
                <a:solidFill>
                  <a:srgbClr val="EF5454"/>
                </a:solidFill>
                <a:latin typeface="Fredoka"/>
                <a:ea typeface="Fredoka"/>
                <a:cs typeface="Fredoka"/>
                <a:sym typeface="Fredoka"/>
              </a:rPr>
              <a:t>Answers</a:t>
            </a:r>
            <a:endParaRPr/>
          </a:p>
        </p:txBody>
      </p:sp>
      <p:sp>
        <p:nvSpPr>
          <p:cNvPr id="550" name="Google Shape;550;p23"/>
          <p:cNvSpPr txBox="1"/>
          <p:nvPr/>
        </p:nvSpPr>
        <p:spPr>
          <a:xfrm>
            <a:off x="5740980" y="3363752"/>
            <a:ext cx="10611091" cy="4218307"/>
          </a:xfrm>
          <a:prstGeom prst="rect">
            <a:avLst/>
          </a:prstGeom>
          <a:noFill/>
          <a:ln>
            <a:noFill/>
          </a:ln>
        </p:spPr>
        <p:txBody>
          <a:bodyPr anchorCtr="0" anchor="t" bIns="0" lIns="0" spcFirstLastPara="1" rIns="0" wrap="square" tIns="0">
            <a:spAutoFit/>
          </a:bodyPr>
          <a:lstStyle/>
          <a:p>
            <a:pPr indent="-431796" lvl="1" marL="863591" marR="0" rtl="0" algn="l">
              <a:lnSpc>
                <a:spcPct val="169017"/>
              </a:lnSpc>
              <a:spcBef>
                <a:spcPts val="0"/>
              </a:spcBef>
              <a:spcAft>
                <a:spcPts val="0"/>
              </a:spcAft>
              <a:buClr>
                <a:srgbClr val="3B2C5A"/>
              </a:buClr>
              <a:buSzPts val="3999"/>
              <a:buFont typeface="Sniglet"/>
              <a:buAutoNum type="arabicPeriod"/>
            </a:pPr>
            <a:r>
              <a:rPr b="0" i="0" lang="en-US" sz="3999" u="none" cap="none" strike="noStrike">
                <a:solidFill>
                  <a:srgbClr val="3B2C5A"/>
                </a:solidFill>
                <a:latin typeface="Sniglet"/>
                <a:ea typeface="Sniglet"/>
                <a:cs typeface="Sniglet"/>
                <a:sym typeface="Sniglet"/>
              </a:rPr>
              <a:t> (B) Developing</a:t>
            </a:r>
            <a:endParaRPr/>
          </a:p>
          <a:p>
            <a:pPr indent="-431796" lvl="1" marL="863591" marR="0" rtl="0" algn="l">
              <a:lnSpc>
                <a:spcPct val="169017"/>
              </a:lnSpc>
              <a:spcBef>
                <a:spcPts val="0"/>
              </a:spcBef>
              <a:spcAft>
                <a:spcPts val="0"/>
              </a:spcAft>
              <a:buClr>
                <a:srgbClr val="3B2C5A"/>
              </a:buClr>
              <a:buSzPts val="3999"/>
              <a:buFont typeface="Sniglet"/>
              <a:buAutoNum type="arabicPeriod"/>
            </a:pPr>
            <a:r>
              <a:rPr b="0" i="0" lang="en-US" sz="3999" u="none" cap="none" strike="noStrike">
                <a:solidFill>
                  <a:srgbClr val="3B2C5A"/>
                </a:solidFill>
                <a:latin typeface="Sniglet"/>
                <a:ea typeface="Sniglet"/>
                <a:cs typeface="Sniglet"/>
                <a:sym typeface="Sniglet"/>
              </a:rPr>
              <a:t> (A) Inability</a:t>
            </a:r>
            <a:endParaRPr/>
          </a:p>
          <a:p>
            <a:pPr indent="-431796" lvl="1" marL="863591" marR="0" rtl="0" algn="l">
              <a:lnSpc>
                <a:spcPct val="169017"/>
              </a:lnSpc>
              <a:spcBef>
                <a:spcPts val="0"/>
              </a:spcBef>
              <a:spcAft>
                <a:spcPts val="0"/>
              </a:spcAft>
              <a:buClr>
                <a:srgbClr val="3B2C5A"/>
              </a:buClr>
              <a:buSzPts val="3999"/>
              <a:buFont typeface="Sniglet"/>
              <a:buAutoNum type="arabicPeriod"/>
            </a:pPr>
            <a:r>
              <a:rPr b="0" i="0" lang="en-US" sz="3999" u="none" cap="none" strike="noStrike">
                <a:solidFill>
                  <a:srgbClr val="3B2C5A"/>
                </a:solidFill>
                <a:latin typeface="Sniglet"/>
                <a:ea typeface="Sniglet"/>
                <a:cs typeface="Sniglet"/>
                <a:sym typeface="Sniglet"/>
              </a:rPr>
              <a:t> (C) Import</a:t>
            </a:r>
            <a:endParaRPr/>
          </a:p>
          <a:p>
            <a:pPr indent="-431796" lvl="1" marL="863591" marR="0" rtl="0" algn="l">
              <a:lnSpc>
                <a:spcPct val="169017"/>
              </a:lnSpc>
              <a:spcBef>
                <a:spcPts val="0"/>
              </a:spcBef>
              <a:spcAft>
                <a:spcPts val="0"/>
              </a:spcAft>
              <a:buClr>
                <a:srgbClr val="3B2C5A"/>
              </a:buClr>
              <a:buSzPts val="3999"/>
              <a:buFont typeface="Sniglet"/>
              <a:buAutoNum type="arabicPeriod"/>
            </a:pPr>
            <a:r>
              <a:rPr b="0" i="0" lang="en-US" sz="3999" u="none" cap="none" strike="noStrike">
                <a:solidFill>
                  <a:srgbClr val="3B2C5A"/>
                </a:solidFill>
                <a:latin typeface="Sniglet"/>
                <a:ea typeface="Sniglet"/>
                <a:cs typeface="Sniglet"/>
                <a:sym typeface="Sniglet"/>
              </a:rPr>
              <a:t> (A) Carried</a:t>
            </a:r>
            <a:endParaRPr/>
          </a:p>
          <a:p>
            <a:pPr indent="-431796" lvl="1" marL="863591" marR="0" rtl="0" algn="l">
              <a:lnSpc>
                <a:spcPct val="169017"/>
              </a:lnSpc>
              <a:spcBef>
                <a:spcPts val="0"/>
              </a:spcBef>
              <a:spcAft>
                <a:spcPts val="0"/>
              </a:spcAft>
              <a:buClr>
                <a:srgbClr val="3B2C5A"/>
              </a:buClr>
              <a:buSzPts val="3999"/>
              <a:buFont typeface="Sniglet"/>
              <a:buAutoNum type="arabicPeriod"/>
            </a:pPr>
            <a:r>
              <a:rPr b="0" i="0" lang="en-US" sz="3999" u="none" cap="none" strike="noStrike">
                <a:solidFill>
                  <a:srgbClr val="3B2C5A"/>
                </a:solidFill>
                <a:latin typeface="Sniglet"/>
                <a:ea typeface="Sniglet"/>
                <a:cs typeface="Sniglet"/>
                <a:sym typeface="Sniglet"/>
              </a:rPr>
              <a:t> (D) Ago</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B549B"/>
        </a:solidFill>
      </p:bgPr>
    </p:bg>
    <p:spTree>
      <p:nvGrpSpPr>
        <p:cNvPr id="554" name="Shape 554"/>
        <p:cNvGrpSpPr/>
        <p:nvPr/>
      </p:nvGrpSpPr>
      <p:grpSpPr>
        <a:xfrm>
          <a:off x="0" y="0"/>
          <a:ext cx="0" cy="0"/>
          <a:chOff x="0" y="0"/>
          <a:chExt cx="0" cy="0"/>
        </a:xfrm>
      </p:grpSpPr>
      <p:grpSp>
        <p:nvGrpSpPr>
          <p:cNvPr id="555" name="Google Shape;555;p24"/>
          <p:cNvGrpSpPr/>
          <p:nvPr/>
        </p:nvGrpSpPr>
        <p:grpSpPr>
          <a:xfrm>
            <a:off x="-424448" y="-347321"/>
            <a:ext cx="4622674" cy="10874486"/>
            <a:chOff x="0" y="-38100"/>
            <a:chExt cx="1643618" cy="3866484"/>
          </a:xfrm>
        </p:grpSpPr>
        <p:sp>
          <p:nvSpPr>
            <p:cNvPr id="556" name="Google Shape;556;p24"/>
            <p:cNvSpPr/>
            <p:nvPr/>
          </p:nvSpPr>
          <p:spPr>
            <a:xfrm>
              <a:off x="0" y="0"/>
              <a:ext cx="1643618" cy="3828384"/>
            </a:xfrm>
            <a:custGeom>
              <a:rect b="b" l="l" r="r" t="t"/>
              <a:pathLst>
                <a:path extrusionOk="0" h="3828384" w="1643618">
                  <a:moveTo>
                    <a:pt x="0" y="0"/>
                  </a:moveTo>
                  <a:lnTo>
                    <a:pt x="1643618" y="0"/>
                  </a:lnTo>
                  <a:lnTo>
                    <a:pt x="1643618" y="3828384"/>
                  </a:lnTo>
                  <a:lnTo>
                    <a:pt x="0" y="3828384"/>
                  </a:lnTo>
                  <a:close/>
                </a:path>
              </a:pathLst>
            </a:custGeom>
            <a:solidFill>
              <a:srgbClr val="FFB6B6"/>
            </a:solidFill>
            <a:ln>
              <a:noFill/>
            </a:ln>
          </p:spPr>
        </p:sp>
        <p:sp>
          <p:nvSpPr>
            <p:cNvPr id="557" name="Google Shape;557;p24"/>
            <p:cNvSpPr txBox="1"/>
            <p:nvPr/>
          </p:nvSpPr>
          <p:spPr>
            <a:xfrm>
              <a:off x="0" y="-38100"/>
              <a:ext cx="1643618" cy="3866484"/>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58" name="Google Shape;558;p24"/>
          <p:cNvGrpSpPr/>
          <p:nvPr/>
        </p:nvGrpSpPr>
        <p:grpSpPr>
          <a:xfrm>
            <a:off x="5027021" y="487108"/>
            <a:ext cx="12389547" cy="8875124"/>
            <a:chOff x="0" y="-28575"/>
            <a:chExt cx="808919" cy="579460"/>
          </a:xfrm>
        </p:grpSpPr>
        <p:sp>
          <p:nvSpPr>
            <p:cNvPr id="559" name="Google Shape;559;p24"/>
            <p:cNvSpPr/>
            <p:nvPr/>
          </p:nvSpPr>
          <p:spPr>
            <a:xfrm>
              <a:off x="0" y="0"/>
              <a:ext cx="808919" cy="550885"/>
            </a:xfrm>
            <a:custGeom>
              <a:rect b="b" l="l" r="r" t="t"/>
              <a:pathLst>
                <a:path extrusionOk="0" h="550885" w="808919">
                  <a:moveTo>
                    <a:pt x="0" y="0"/>
                  </a:moveTo>
                  <a:lnTo>
                    <a:pt x="808919" y="0"/>
                  </a:lnTo>
                  <a:lnTo>
                    <a:pt x="808919" y="550885"/>
                  </a:lnTo>
                  <a:lnTo>
                    <a:pt x="0" y="550885"/>
                  </a:lnTo>
                  <a:close/>
                </a:path>
              </a:pathLst>
            </a:custGeom>
            <a:solidFill>
              <a:srgbClr val="FFFFFF"/>
            </a:solidFill>
            <a:ln>
              <a:noFill/>
            </a:ln>
          </p:spPr>
        </p:sp>
        <p:sp>
          <p:nvSpPr>
            <p:cNvPr id="560" name="Google Shape;560;p24"/>
            <p:cNvSpPr txBox="1"/>
            <p:nvPr/>
          </p:nvSpPr>
          <p:spPr>
            <a:xfrm>
              <a:off x="0" y="-28575"/>
              <a:ext cx="808919" cy="57946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561" name="Google Shape;561;p24"/>
          <p:cNvSpPr txBox="1"/>
          <p:nvPr/>
        </p:nvSpPr>
        <p:spPr>
          <a:xfrm>
            <a:off x="5399493" y="2810493"/>
            <a:ext cx="11644602" cy="3348349"/>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13899" u="none" cap="none" strike="noStrike">
                <a:solidFill>
                  <a:srgbClr val="AD4D8B"/>
                </a:solidFill>
                <a:latin typeface="Fredoka"/>
                <a:ea typeface="Fredoka"/>
                <a:cs typeface="Fredoka"/>
                <a:sym typeface="Fredoka"/>
              </a:rPr>
              <a:t>Thank You</a:t>
            </a:r>
            <a:endParaRPr/>
          </a:p>
          <a:p>
            <a:pPr indent="0" lvl="0" marL="0" marR="0" rtl="0" algn="ctr">
              <a:lnSpc>
                <a:spcPct val="86337"/>
              </a:lnSpc>
              <a:spcBef>
                <a:spcPts val="0"/>
              </a:spcBef>
              <a:spcAft>
                <a:spcPts val="0"/>
              </a:spcAft>
              <a:buNone/>
            </a:pPr>
            <a:r>
              <a:t/>
            </a:r>
            <a:endParaRPr b="0" i="0" sz="13899" u="none" cap="none" strike="noStrike">
              <a:solidFill>
                <a:srgbClr val="AD4D8B"/>
              </a:solidFill>
              <a:latin typeface="Fredoka"/>
              <a:ea typeface="Fredoka"/>
              <a:cs typeface="Fredoka"/>
              <a:sym typeface="Fredoka"/>
            </a:endParaRPr>
          </a:p>
        </p:txBody>
      </p:sp>
      <p:grpSp>
        <p:nvGrpSpPr>
          <p:cNvPr id="562" name="Google Shape;562;p24"/>
          <p:cNvGrpSpPr/>
          <p:nvPr/>
        </p:nvGrpSpPr>
        <p:grpSpPr>
          <a:xfrm>
            <a:off x="9506526" y="1192955"/>
            <a:ext cx="3430537" cy="952835"/>
            <a:chOff x="0" y="-57150"/>
            <a:chExt cx="596564" cy="165696"/>
          </a:xfrm>
        </p:grpSpPr>
        <p:sp>
          <p:nvSpPr>
            <p:cNvPr id="563" name="Google Shape;563;p24"/>
            <p:cNvSpPr/>
            <p:nvPr/>
          </p:nvSpPr>
          <p:spPr>
            <a:xfrm>
              <a:off x="0" y="0"/>
              <a:ext cx="596564" cy="108546"/>
            </a:xfrm>
            <a:custGeom>
              <a:rect b="b" l="l" r="r" t="t"/>
              <a:pathLst>
                <a:path extrusionOk="0" h="108546" w="596564">
                  <a:moveTo>
                    <a:pt x="54273" y="0"/>
                  </a:moveTo>
                  <a:lnTo>
                    <a:pt x="542291" y="0"/>
                  </a:lnTo>
                  <a:cubicBezTo>
                    <a:pt x="572265" y="0"/>
                    <a:pt x="596564" y="24299"/>
                    <a:pt x="596564" y="54273"/>
                  </a:cubicBezTo>
                  <a:lnTo>
                    <a:pt x="596564" y="54273"/>
                  </a:lnTo>
                  <a:cubicBezTo>
                    <a:pt x="596564" y="84247"/>
                    <a:pt x="572265" y="108546"/>
                    <a:pt x="542291" y="108546"/>
                  </a:cubicBezTo>
                  <a:lnTo>
                    <a:pt x="54273" y="108546"/>
                  </a:lnTo>
                  <a:cubicBezTo>
                    <a:pt x="24299" y="108546"/>
                    <a:pt x="0" y="84247"/>
                    <a:pt x="0" y="54273"/>
                  </a:cubicBezTo>
                  <a:lnTo>
                    <a:pt x="0" y="54273"/>
                  </a:lnTo>
                  <a:cubicBezTo>
                    <a:pt x="0" y="24299"/>
                    <a:pt x="24299" y="0"/>
                    <a:pt x="54273" y="0"/>
                  </a:cubicBezTo>
                  <a:close/>
                </a:path>
              </a:pathLst>
            </a:custGeom>
            <a:solidFill>
              <a:srgbClr val="D272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4"/>
            <p:cNvSpPr txBox="1"/>
            <p:nvPr/>
          </p:nvSpPr>
          <p:spPr>
            <a:xfrm>
              <a:off x="0" y="-57150"/>
              <a:ext cx="596564" cy="165696"/>
            </a:xfrm>
            <a:prstGeom prst="rect">
              <a:avLst/>
            </a:prstGeom>
            <a:noFill/>
            <a:ln>
              <a:noFill/>
            </a:ln>
          </p:spPr>
          <p:txBody>
            <a:bodyPr anchorCtr="0" anchor="ctr" bIns="50800" lIns="50800" spcFirstLastPara="1" rIns="50800" wrap="square" tIns="50800">
              <a:noAutofit/>
            </a:bodyPr>
            <a:lstStyle/>
            <a:p>
              <a:pPr indent="0" lvl="0" marL="0" marR="0" rtl="0" algn="ctr">
                <a:lnSpc>
                  <a:spcPct val="139958"/>
                </a:lnSpc>
                <a:spcBef>
                  <a:spcPts val="0"/>
                </a:spcBef>
                <a:spcAft>
                  <a:spcPts val="0"/>
                </a:spcAft>
                <a:buNone/>
              </a:pPr>
              <a:r>
                <a:rPr b="0" i="0" lang="en-US" sz="2400" u="none" cap="none" strike="noStrike">
                  <a:solidFill>
                    <a:srgbClr val="FFFFFF"/>
                  </a:solidFill>
                  <a:latin typeface="Sniglet"/>
                  <a:ea typeface="Sniglet"/>
                  <a:cs typeface="Sniglet"/>
                  <a:sym typeface="Sniglet"/>
                </a:rPr>
                <a:t>Grammar Handbook</a:t>
              </a:r>
              <a:endParaRPr/>
            </a:p>
          </p:txBody>
        </p:sp>
      </p:grpSp>
      <p:sp>
        <p:nvSpPr>
          <p:cNvPr id="565" name="Google Shape;565;p24"/>
          <p:cNvSpPr/>
          <p:nvPr/>
        </p:nvSpPr>
        <p:spPr>
          <a:xfrm>
            <a:off x="384514" y="3708582"/>
            <a:ext cx="3004751" cy="3196544"/>
          </a:xfrm>
          <a:custGeom>
            <a:rect b="b" l="l" r="r" t="t"/>
            <a:pathLst>
              <a:path extrusionOk="0" h="3196544" w="3004751">
                <a:moveTo>
                  <a:pt x="0" y="0"/>
                </a:moveTo>
                <a:lnTo>
                  <a:pt x="3004751" y="0"/>
                </a:lnTo>
                <a:lnTo>
                  <a:pt x="3004751" y="3196544"/>
                </a:lnTo>
                <a:lnTo>
                  <a:pt x="0" y="3196544"/>
                </a:lnTo>
                <a:lnTo>
                  <a:pt x="0" y="0"/>
                </a:lnTo>
                <a:close/>
              </a:path>
            </a:pathLst>
          </a:custGeom>
          <a:blipFill rotWithShape="1">
            <a:blip r:embed="rId3">
              <a:alphaModFix/>
            </a:blip>
            <a:stretch>
              <a:fillRect b="0" l="0" r="0" t="0"/>
            </a:stretch>
          </a:blipFill>
          <a:ln>
            <a:noFill/>
          </a:ln>
        </p:spPr>
      </p:sp>
      <p:sp>
        <p:nvSpPr>
          <p:cNvPr id="566" name="Google Shape;566;p24"/>
          <p:cNvSpPr/>
          <p:nvPr/>
        </p:nvSpPr>
        <p:spPr>
          <a:xfrm>
            <a:off x="596912" y="506444"/>
            <a:ext cx="2967426" cy="2654497"/>
          </a:xfrm>
          <a:custGeom>
            <a:rect b="b" l="l" r="r" t="t"/>
            <a:pathLst>
              <a:path extrusionOk="0" h="2654497" w="2967426">
                <a:moveTo>
                  <a:pt x="0" y="0"/>
                </a:moveTo>
                <a:lnTo>
                  <a:pt x="2967426" y="0"/>
                </a:lnTo>
                <a:lnTo>
                  <a:pt x="2967426" y="2654498"/>
                </a:lnTo>
                <a:lnTo>
                  <a:pt x="0" y="2654498"/>
                </a:lnTo>
                <a:lnTo>
                  <a:pt x="0" y="0"/>
                </a:lnTo>
                <a:close/>
              </a:path>
            </a:pathLst>
          </a:custGeom>
          <a:blipFill rotWithShape="1">
            <a:blip r:embed="rId4">
              <a:alphaModFix/>
            </a:blip>
            <a:stretch>
              <a:fillRect b="0" l="0" r="0" t="0"/>
            </a:stretch>
          </a:blipFill>
          <a:ln>
            <a:noFill/>
          </a:ln>
        </p:spPr>
      </p:sp>
      <p:sp>
        <p:nvSpPr>
          <p:cNvPr id="567" name="Google Shape;567;p24"/>
          <p:cNvSpPr/>
          <p:nvPr/>
        </p:nvSpPr>
        <p:spPr>
          <a:xfrm>
            <a:off x="69608" y="7552512"/>
            <a:ext cx="4022034" cy="2632604"/>
          </a:xfrm>
          <a:custGeom>
            <a:rect b="b" l="l" r="r" t="t"/>
            <a:pathLst>
              <a:path extrusionOk="0" h="2632604" w="4022034">
                <a:moveTo>
                  <a:pt x="0" y="0"/>
                </a:moveTo>
                <a:lnTo>
                  <a:pt x="4022034" y="0"/>
                </a:lnTo>
                <a:lnTo>
                  <a:pt x="4022034" y="2632604"/>
                </a:lnTo>
                <a:lnTo>
                  <a:pt x="0" y="2632604"/>
                </a:lnTo>
                <a:lnTo>
                  <a:pt x="0" y="0"/>
                </a:lnTo>
                <a:close/>
              </a:path>
            </a:pathLst>
          </a:custGeom>
          <a:blipFill rotWithShape="1">
            <a:blip r:embed="rId5">
              <a:alphaModFix/>
            </a:blip>
            <a:stretch>
              <a:fillRect b="0" l="0" r="0" t="0"/>
            </a:stretch>
          </a:blipFill>
          <a:ln>
            <a:noFill/>
          </a:ln>
        </p:spPr>
      </p:sp>
      <p:sp>
        <p:nvSpPr>
          <p:cNvPr id="568" name="Google Shape;568;p24"/>
          <p:cNvSpPr/>
          <p:nvPr/>
        </p:nvSpPr>
        <p:spPr>
          <a:xfrm>
            <a:off x="2759815" y="7245195"/>
            <a:ext cx="1043024" cy="775048"/>
          </a:xfrm>
          <a:custGeom>
            <a:rect b="b" l="l" r="r" t="t"/>
            <a:pathLst>
              <a:path extrusionOk="0" h="775048" w="1043024">
                <a:moveTo>
                  <a:pt x="0" y="0"/>
                </a:moveTo>
                <a:lnTo>
                  <a:pt x="1043024" y="0"/>
                </a:lnTo>
                <a:lnTo>
                  <a:pt x="1043024" y="775047"/>
                </a:lnTo>
                <a:lnTo>
                  <a:pt x="0" y="775047"/>
                </a:lnTo>
                <a:lnTo>
                  <a:pt x="0" y="0"/>
                </a:lnTo>
                <a:close/>
              </a:path>
            </a:pathLst>
          </a:custGeom>
          <a:blipFill rotWithShape="1">
            <a:blip r:embed="rId6">
              <a:alphaModFix/>
            </a:blip>
            <a:stretch>
              <a:fillRect b="0" l="0" r="0" t="0"/>
            </a:stretch>
          </a:blipFill>
          <a:ln>
            <a:noFill/>
          </a:ln>
        </p:spPr>
      </p:sp>
      <p:sp>
        <p:nvSpPr>
          <p:cNvPr id="569" name="Google Shape;569;p24"/>
          <p:cNvSpPr/>
          <p:nvPr/>
        </p:nvSpPr>
        <p:spPr>
          <a:xfrm>
            <a:off x="384514" y="155731"/>
            <a:ext cx="960668" cy="872969"/>
          </a:xfrm>
          <a:custGeom>
            <a:rect b="b" l="l" r="r" t="t"/>
            <a:pathLst>
              <a:path extrusionOk="0" h="872969" w="960668">
                <a:moveTo>
                  <a:pt x="0" y="0"/>
                </a:moveTo>
                <a:lnTo>
                  <a:pt x="960668" y="0"/>
                </a:lnTo>
                <a:lnTo>
                  <a:pt x="960668" y="872969"/>
                </a:lnTo>
                <a:lnTo>
                  <a:pt x="0" y="872969"/>
                </a:lnTo>
                <a:lnTo>
                  <a:pt x="0" y="0"/>
                </a:lnTo>
                <a:close/>
              </a:path>
            </a:pathLst>
          </a:custGeom>
          <a:blipFill rotWithShape="1">
            <a:blip r:embed="rId7">
              <a:alphaModFix/>
            </a:blip>
            <a:stretch>
              <a:fillRect b="0" l="0" r="0" t="0"/>
            </a:stretch>
          </a:blipFill>
          <a:ln>
            <a:noFill/>
          </a:ln>
        </p:spPr>
      </p:sp>
      <p:sp>
        <p:nvSpPr>
          <p:cNvPr id="570" name="Google Shape;570;p24"/>
          <p:cNvSpPr/>
          <p:nvPr/>
        </p:nvSpPr>
        <p:spPr>
          <a:xfrm>
            <a:off x="2759815" y="3564187"/>
            <a:ext cx="1043024" cy="787130"/>
          </a:xfrm>
          <a:custGeom>
            <a:rect b="b" l="l" r="r" t="t"/>
            <a:pathLst>
              <a:path extrusionOk="0" h="787130" w="1043024">
                <a:moveTo>
                  <a:pt x="0" y="0"/>
                </a:moveTo>
                <a:lnTo>
                  <a:pt x="1043024" y="0"/>
                </a:lnTo>
                <a:lnTo>
                  <a:pt x="1043024" y="787130"/>
                </a:lnTo>
                <a:lnTo>
                  <a:pt x="0" y="787130"/>
                </a:lnTo>
                <a:lnTo>
                  <a:pt x="0" y="0"/>
                </a:lnTo>
                <a:close/>
              </a:path>
            </a:pathLst>
          </a:custGeom>
          <a:blipFill rotWithShape="1">
            <a:blip r:embed="rId8">
              <a:alphaModFix/>
            </a:blip>
            <a:stretch>
              <a:fillRect b="0" l="0" r="0" t="0"/>
            </a:stretch>
          </a:blipFill>
          <a:ln>
            <a:noFill/>
          </a:ln>
        </p:spPr>
      </p:sp>
      <p:sp>
        <p:nvSpPr>
          <p:cNvPr id="571" name="Google Shape;571;p24"/>
          <p:cNvSpPr txBox="1"/>
          <p:nvPr/>
        </p:nvSpPr>
        <p:spPr>
          <a:xfrm>
            <a:off x="2888657" y="7418209"/>
            <a:ext cx="785339" cy="30670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800" u="none" cap="none" strike="noStrike">
                <a:solidFill>
                  <a:srgbClr val="3B2C5A"/>
                </a:solidFill>
                <a:latin typeface="Fredoka"/>
                <a:ea typeface="Fredoka"/>
                <a:cs typeface="Fredoka"/>
                <a:sym typeface="Fredoka"/>
              </a:rPr>
              <a:t>nouns</a:t>
            </a:r>
            <a:endParaRPr/>
          </a:p>
        </p:txBody>
      </p:sp>
      <p:sp>
        <p:nvSpPr>
          <p:cNvPr id="572" name="Google Shape;572;p24"/>
          <p:cNvSpPr txBox="1"/>
          <p:nvPr/>
        </p:nvSpPr>
        <p:spPr>
          <a:xfrm>
            <a:off x="472178" y="381713"/>
            <a:ext cx="785339" cy="30670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800" u="none" cap="none" strike="noStrike">
                <a:solidFill>
                  <a:srgbClr val="3B2C5A"/>
                </a:solidFill>
                <a:latin typeface="Fredoka"/>
                <a:ea typeface="Fredoka"/>
                <a:cs typeface="Fredoka"/>
                <a:sym typeface="Fredoka"/>
              </a:rPr>
              <a:t>verbs</a:t>
            </a:r>
            <a:endParaRPr/>
          </a:p>
        </p:txBody>
      </p:sp>
      <p:sp>
        <p:nvSpPr>
          <p:cNvPr id="573" name="Google Shape;573;p24"/>
          <p:cNvSpPr txBox="1"/>
          <p:nvPr/>
        </p:nvSpPr>
        <p:spPr>
          <a:xfrm>
            <a:off x="2824236" y="3793605"/>
            <a:ext cx="899181" cy="273685"/>
          </a:xfrm>
          <a:prstGeom prst="rect">
            <a:avLst/>
          </a:prstGeom>
          <a:noFill/>
          <a:ln>
            <a:noFill/>
          </a:ln>
        </p:spPr>
        <p:txBody>
          <a:bodyPr anchorCtr="0" anchor="t" bIns="0" lIns="0" spcFirstLastPara="1" rIns="0" wrap="square" tIns="0">
            <a:spAutoFit/>
          </a:bodyPr>
          <a:lstStyle/>
          <a:p>
            <a:pPr indent="0" lvl="0" marL="0" marR="0" rtl="0" algn="ctr">
              <a:lnSpc>
                <a:spcPct val="140025"/>
              </a:lnSpc>
              <a:spcBef>
                <a:spcPts val="0"/>
              </a:spcBef>
              <a:spcAft>
                <a:spcPts val="0"/>
              </a:spcAft>
              <a:buNone/>
            </a:pPr>
            <a:r>
              <a:rPr b="0" i="0" lang="en-US" sz="1599" u="none" cap="none" strike="noStrike">
                <a:solidFill>
                  <a:srgbClr val="3B2C5A"/>
                </a:solidFill>
                <a:latin typeface="Fredoka"/>
                <a:ea typeface="Fredoka"/>
                <a:cs typeface="Fredoka"/>
                <a:sym typeface="Fredoka"/>
              </a:rPr>
              <a:t>adverbs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B549B"/>
        </a:solidFill>
      </p:bgPr>
    </p:bg>
    <p:spTree>
      <p:nvGrpSpPr>
        <p:cNvPr id="136" name="Shape 136"/>
        <p:cNvGrpSpPr/>
        <p:nvPr/>
      </p:nvGrpSpPr>
      <p:grpSpPr>
        <a:xfrm>
          <a:off x="0" y="0"/>
          <a:ext cx="0" cy="0"/>
          <a:chOff x="0" y="0"/>
          <a:chExt cx="0" cy="0"/>
        </a:xfrm>
      </p:grpSpPr>
      <p:grpSp>
        <p:nvGrpSpPr>
          <p:cNvPr id="137" name="Google Shape;137;p3"/>
          <p:cNvGrpSpPr/>
          <p:nvPr/>
        </p:nvGrpSpPr>
        <p:grpSpPr>
          <a:xfrm>
            <a:off x="-424448" y="-347321"/>
            <a:ext cx="4622674" cy="10874486"/>
            <a:chOff x="0" y="-38100"/>
            <a:chExt cx="1643618" cy="3866484"/>
          </a:xfrm>
        </p:grpSpPr>
        <p:sp>
          <p:nvSpPr>
            <p:cNvPr id="138" name="Google Shape;138;p3"/>
            <p:cNvSpPr/>
            <p:nvPr/>
          </p:nvSpPr>
          <p:spPr>
            <a:xfrm>
              <a:off x="0" y="0"/>
              <a:ext cx="1643618" cy="3828384"/>
            </a:xfrm>
            <a:custGeom>
              <a:rect b="b" l="l" r="r" t="t"/>
              <a:pathLst>
                <a:path extrusionOk="0" h="3828384" w="1643618">
                  <a:moveTo>
                    <a:pt x="0" y="0"/>
                  </a:moveTo>
                  <a:lnTo>
                    <a:pt x="1643618" y="0"/>
                  </a:lnTo>
                  <a:lnTo>
                    <a:pt x="1643618" y="3828384"/>
                  </a:lnTo>
                  <a:lnTo>
                    <a:pt x="0" y="3828384"/>
                  </a:lnTo>
                  <a:close/>
                </a:path>
              </a:pathLst>
            </a:custGeom>
            <a:solidFill>
              <a:srgbClr val="FFB6B6"/>
            </a:solidFill>
            <a:ln>
              <a:noFill/>
            </a:ln>
          </p:spPr>
        </p:sp>
        <p:sp>
          <p:nvSpPr>
            <p:cNvPr id="139" name="Google Shape;139;p3"/>
            <p:cNvSpPr txBox="1"/>
            <p:nvPr/>
          </p:nvSpPr>
          <p:spPr>
            <a:xfrm>
              <a:off x="0" y="-38100"/>
              <a:ext cx="1643618" cy="3866484"/>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40" name="Google Shape;140;p3"/>
          <p:cNvGrpSpPr/>
          <p:nvPr/>
        </p:nvGrpSpPr>
        <p:grpSpPr>
          <a:xfrm>
            <a:off x="5027021" y="487108"/>
            <a:ext cx="12389547" cy="8875124"/>
            <a:chOff x="0" y="-28575"/>
            <a:chExt cx="808919" cy="579460"/>
          </a:xfrm>
        </p:grpSpPr>
        <p:sp>
          <p:nvSpPr>
            <p:cNvPr id="141" name="Google Shape;141;p3"/>
            <p:cNvSpPr/>
            <p:nvPr/>
          </p:nvSpPr>
          <p:spPr>
            <a:xfrm>
              <a:off x="0" y="0"/>
              <a:ext cx="808919" cy="550885"/>
            </a:xfrm>
            <a:custGeom>
              <a:rect b="b" l="l" r="r" t="t"/>
              <a:pathLst>
                <a:path extrusionOk="0" h="550885" w="808919">
                  <a:moveTo>
                    <a:pt x="0" y="0"/>
                  </a:moveTo>
                  <a:lnTo>
                    <a:pt x="808919" y="0"/>
                  </a:lnTo>
                  <a:lnTo>
                    <a:pt x="808919" y="550885"/>
                  </a:lnTo>
                  <a:lnTo>
                    <a:pt x="0" y="550885"/>
                  </a:lnTo>
                  <a:close/>
                </a:path>
              </a:pathLst>
            </a:custGeom>
            <a:solidFill>
              <a:srgbClr val="FFFFFF"/>
            </a:solidFill>
            <a:ln>
              <a:noFill/>
            </a:ln>
          </p:spPr>
        </p:sp>
        <p:sp>
          <p:nvSpPr>
            <p:cNvPr id="142" name="Google Shape;142;p3"/>
            <p:cNvSpPr txBox="1"/>
            <p:nvPr/>
          </p:nvSpPr>
          <p:spPr>
            <a:xfrm>
              <a:off x="0" y="-28575"/>
              <a:ext cx="808919" cy="57946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43" name="Google Shape;143;p3"/>
          <p:cNvSpPr/>
          <p:nvPr/>
        </p:nvSpPr>
        <p:spPr>
          <a:xfrm>
            <a:off x="160104" y="1028700"/>
            <a:ext cx="3891742" cy="3417657"/>
          </a:xfrm>
          <a:custGeom>
            <a:rect b="b" l="l" r="r" t="t"/>
            <a:pathLst>
              <a:path extrusionOk="0" h="3417657" w="3891742">
                <a:moveTo>
                  <a:pt x="0" y="0"/>
                </a:moveTo>
                <a:lnTo>
                  <a:pt x="3891741" y="0"/>
                </a:lnTo>
                <a:lnTo>
                  <a:pt x="3891741" y="3417657"/>
                </a:lnTo>
                <a:lnTo>
                  <a:pt x="0" y="3417657"/>
                </a:lnTo>
                <a:lnTo>
                  <a:pt x="0" y="0"/>
                </a:lnTo>
                <a:close/>
              </a:path>
            </a:pathLst>
          </a:custGeom>
          <a:blipFill rotWithShape="1">
            <a:blip r:embed="rId3">
              <a:alphaModFix/>
            </a:blip>
            <a:stretch>
              <a:fillRect b="0" l="0" r="0" t="0"/>
            </a:stretch>
          </a:blipFill>
          <a:ln>
            <a:noFill/>
          </a:ln>
        </p:spPr>
      </p:sp>
      <p:sp>
        <p:nvSpPr>
          <p:cNvPr id="144" name="Google Shape;144;p3"/>
          <p:cNvSpPr/>
          <p:nvPr/>
        </p:nvSpPr>
        <p:spPr>
          <a:xfrm>
            <a:off x="2616347" y="322735"/>
            <a:ext cx="1177784" cy="918085"/>
          </a:xfrm>
          <a:custGeom>
            <a:rect b="b" l="l" r="r" t="t"/>
            <a:pathLst>
              <a:path extrusionOk="0" h="918085" w="1177784">
                <a:moveTo>
                  <a:pt x="0" y="0"/>
                </a:moveTo>
                <a:lnTo>
                  <a:pt x="1177784" y="0"/>
                </a:lnTo>
                <a:lnTo>
                  <a:pt x="1177784" y="918085"/>
                </a:lnTo>
                <a:lnTo>
                  <a:pt x="0" y="918085"/>
                </a:lnTo>
                <a:lnTo>
                  <a:pt x="0" y="0"/>
                </a:lnTo>
                <a:close/>
              </a:path>
            </a:pathLst>
          </a:custGeom>
          <a:blipFill rotWithShape="1">
            <a:blip r:embed="rId4">
              <a:alphaModFix/>
            </a:blip>
            <a:stretch>
              <a:fillRect b="0" l="0" r="0" t="0"/>
            </a:stretch>
          </a:blipFill>
          <a:ln>
            <a:noFill/>
          </a:ln>
        </p:spPr>
      </p:sp>
      <p:sp>
        <p:nvSpPr>
          <p:cNvPr id="145" name="Google Shape;145;p3"/>
          <p:cNvSpPr/>
          <p:nvPr/>
        </p:nvSpPr>
        <p:spPr>
          <a:xfrm>
            <a:off x="417818" y="6056525"/>
            <a:ext cx="3376314" cy="3797490"/>
          </a:xfrm>
          <a:custGeom>
            <a:rect b="b" l="l" r="r" t="t"/>
            <a:pathLst>
              <a:path extrusionOk="0" h="3797490" w="3376314">
                <a:moveTo>
                  <a:pt x="0" y="0"/>
                </a:moveTo>
                <a:lnTo>
                  <a:pt x="3376313" y="0"/>
                </a:lnTo>
                <a:lnTo>
                  <a:pt x="3376313" y="3797490"/>
                </a:lnTo>
                <a:lnTo>
                  <a:pt x="0" y="3797490"/>
                </a:lnTo>
                <a:lnTo>
                  <a:pt x="0" y="0"/>
                </a:lnTo>
                <a:close/>
              </a:path>
            </a:pathLst>
          </a:custGeom>
          <a:blipFill rotWithShape="1">
            <a:blip r:embed="rId5">
              <a:alphaModFix/>
            </a:blip>
            <a:stretch>
              <a:fillRect b="0" l="0" r="0" t="0"/>
            </a:stretch>
          </a:blipFill>
          <a:ln>
            <a:noFill/>
          </a:ln>
        </p:spPr>
      </p:sp>
      <p:sp>
        <p:nvSpPr>
          <p:cNvPr id="146" name="Google Shape;146;p3"/>
          <p:cNvSpPr/>
          <p:nvPr/>
        </p:nvSpPr>
        <p:spPr>
          <a:xfrm>
            <a:off x="417818" y="5791987"/>
            <a:ext cx="1258928" cy="938105"/>
          </a:xfrm>
          <a:custGeom>
            <a:rect b="b" l="l" r="r" t="t"/>
            <a:pathLst>
              <a:path extrusionOk="0" h="938105" w="1258928">
                <a:moveTo>
                  <a:pt x="0" y="0"/>
                </a:moveTo>
                <a:lnTo>
                  <a:pt x="1258928" y="0"/>
                </a:lnTo>
                <a:lnTo>
                  <a:pt x="1258928" y="938105"/>
                </a:lnTo>
                <a:lnTo>
                  <a:pt x="0" y="938105"/>
                </a:lnTo>
                <a:lnTo>
                  <a:pt x="0" y="0"/>
                </a:lnTo>
                <a:close/>
              </a:path>
            </a:pathLst>
          </a:custGeom>
          <a:blipFill rotWithShape="1">
            <a:blip r:embed="rId6">
              <a:alphaModFix/>
            </a:blip>
            <a:stretch>
              <a:fillRect b="0" l="0" r="0" t="0"/>
            </a:stretch>
          </a:blipFill>
          <a:ln>
            <a:noFill/>
          </a:ln>
        </p:spPr>
      </p:sp>
      <p:grpSp>
        <p:nvGrpSpPr>
          <p:cNvPr id="147" name="Google Shape;147;p3"/>
          <p:cNvGrpSpPr/>
          <p:nvPr/>
        </p:nvGrpSpPr>
        <p:grpSpPr>
          <a:xfrm>
            <a:off x="6544537" y="1240820"/>
            <a:ext cx="1689410" cy="1689410"/>
            <a:chOff x="0" y="0"/>
            <a:chExt cx="812800" cy="812800"/>
          </a:xfrm>
        </p:grpSpPr>
        <p:sp>
          <p:nvSpPr>
            <p:cNvPr id="148" name="Google Shape;148;p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97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50" name="Google Shape;150;p3"/>
          <p:cNvSpPr/>
          <p:nvPr/>
        </p:nvSpPr>
        <p:spPr>
          <a:xfrm>
            <a:off x="6798882" y="1472115"/>
            <a:ext cx="1145775" cy="1265414"/>
          </a:xfrm>
          <a:custGeom>
            <a:rect b="b" l="l" r="r" t="t"/>
            <a:pathLst>
              <a:path extrusionOk="0" h="1265414" w="1145775">
                <a:moveTo>
                  <a:pt x="0" y="0"/>
                </a:moveTo>
                <a:lnTo>
                  <a:pt x="1145775" y="0"/>
                </a:lnTo>
                <a:lnTo>
                  <a:pt x="1145775" y="1265413"/>
                </a:lnTo>
                <a:lnTo>
                  <a:pt x="0" y="1265413"/>
                </a:lnTo>
                <a:lnTo>
                  <a:pt x="0" y="0"/>
                </a:lnTo>
                <a:close/>
              </a:path>
            </a:pathLst>
          </a:custGeom>
          <a:blipFill rotWithShape="1">
            <a:blip r:embed="rId7">
              <a:alphaModFix/>
            </a:blip>
            <a:stretch>
              <a:fillRect b="0" l="0" r="0" t="0"/>
            </a:stretch>
          </a:blipFill>
          <a:ln>
            <a:noFill/>
          </a:ln>
        </p:spPr>
      </p:sp>
      <p:sp>
        <p:nvSpPr>
          <p:cNvPr id="151" name="Google Shape;151;p3"/>
          <p:cNvSpPr txBox="1"/>
          <p:nvPr/>
        </p:nvSpPr>
        <p:spPr>
          <a:xfrm>
            <a:off x="492463" y="6018425"/>
            <a:ext cx="1109638" cy="323215"/>
          </a:xfrm>
          <a:prstGeom prst="rect">
            <a:avLst/>
          </a:prstGeom>
          <a:noFill/>
          <a:ln>
            <a:noFill/>
          </a:ln>
        </p:spPr>
        <p:txBody>
          <a:bodyPr anchorCtr="0" anchor="t" bIns="0" lIns="0" spcFirstLastPara="1" rIns="0" wrap="square" tIns="0">
            <a:spAutoFit/>
          </a:bodyPr>
          <a:lstStyle/>
          <a:p>
            <a:pPr indent="0" lvl="0" marL="0" marR="0" rtl="0" algn="ctr">
              <a:lnSpc>
                <a:spcPct val="140021"/>
              </a:lnSpc>
              <a:spcBef>
                <a:spcPts val="0"/>
              </a:spcBef>
              <a:spcAft>
                <a:spcPts val="0"/>
              </a:spcAft>
              <a:buNone/>
            </a:pPr>
            <a:r>
              <a:rPr b="0" i="0" lang="en-US" sz="1899" u="none" cap="none" strike="noStrike">
                <a:solidFill>
                  <a:srgbClr val="AD4D8B"/>
                </a:solidFill>
                <a:latin typeface="Fredoka"/>
                <a:ea typeface="Fredoka"/>
                <a:cs typeface="Fredoka"/>
                <a:sym typeface="Fredoka"/>
              </a:rPr>
              <a:t>below</a:t>
            </a:r>
            <a:endParaRPr/>
          </a:p>
        </p:txBody>
      </p:sp>
      <p:sp>
        <p:nvSpPr>
          <p:cNvPr id="152" name="Google Shape;152;p3"/>
          <p:cNvSpPr txBox="1"/>
          <p:nvPr/>
        </p:nvSpPr>
        <p:spPr>
          <a:xfrm>
            <a:off x="6081410" y="4266480"/>
            <a:ext cx="10434850" cy="2617254"/>
          </a:xfrm>
          <a:prstGeom prst="rect">
            <a:avLst/>
          </a:prstGeom>
          <a:noFill/>
          <a:ln>
            <a:noFill/>
          </a:ln>
        </p:spPr>
        <p:txBody>
          <a:bodyPr anchorCtr="0" anchor="t" bIns="0" lIns="0" spcFirstLastPara="1" rIns="0" wrap="square" tIns="0">
            <a:spAutoFit/>
          </a:bodyPr>
          <a:lstStyle/>
          <a:p>
            <a:pPr indent="0" lvl="0" marL="0" marR="0" rtl="0" algn="l">
              <a:lnSpc>
                <a:spcPct val="140017"/>
              </a:lnSpc>
              <a:spcBef>
                <a:spcPts val="0"/>
              </a:spcBef>
              <a:spcAft>
                <a:spcPts val="0"/>
              </a:spcAft>
              <a:buNone/>
            </a:pPr>
            <a:r>
              <a:rPr b="0" i="0" lang="en-US" sz="3341" u="none" cap="none" strike="noStrike">
                <a:solidFill>
                  <a:srgbClr val="3B2C5A"/>
                </a:solidFill>
                <a:latin typeface="Sniglet"/>
                <a:ea typeface="Sniglet"/>
                <a:cs typeface="Sniglet"/>
                <a:sym typeface="Sniglet"/>
              </a:rPr>
              <a:t>The simplest format for the cloze test is that a passage is given with multiple blanks and candidates need to choose one correct answer from the given options, which would be appropriate and logically fill the blank.</a:t>
            </a:r>
            <a:endParaRPr/>
          </a:p>
          <a:p>
            <a:pPr indent="0" lvl="0" marL="0" marR="0" rtl="0" algn="l">
              <a:lnSpc>
                <a:spcPct val="56001"/>
              </a:lnSpc>
              <a:spcBef>
                <a:spcPts val="0"/>
              </a:spcBef>
              <a:spcAft>
                <a:spcPts val="0"/>
              </a:spcAft>
              <a:buNone/>
            </a:pPr>
            <a:r>
              <a:t/>
            </a:r>
            <a:endParaRPr b="0" i="0" sz="3341" u="none" cap="none" strike="noStrike">
              <a:solidFill>
                <a:srgbClr val="3B2C5A"/>
              </a:solidFill>
              <a:latin typeface="Sniglet"/>
              <a:ea typeface="Sniglet"/>
              <a:cs typeface="Sniglet"/>
              <a:sym typeface="Sniglet"/>
            </a:endParaRPr>
          </a:p>
        </p:txBody>
      </p:sp>
      <p:grpSp>
        <p:nvGrpSpPr>
          <p:cNvPr id="153" name="Google Shape;153;p3"/>
          <p:cNvGrpSpPr/>
          <p:nvPr/>
        </p:nvGrpSpPr>
        <p:grpSpPr>
          <a:xfrm>
            <a:off x="8884798" y="1077742"/>
            <a:ext cx="6698290" cy="1606915"/>
            <a:chOff x="0" y="-57150"/>
            <a:chExt cx="1164821" cy="279440"/>
          </a:xfrm>
        </p:grpSpPr>
        <p:sp>
          <p:nvSpPr>
            <p:cNvPr id="154" name="Google Shape;154;p3"/>
            <p:cNvSpPr/>
            <p:nvPr/>
          </p:nvSpPr>
          <p:spPr>
            <a:xfrm>
              <a:off x="0" y="0"/>
              <a:ext cx="1164821" cy="222290"/>
            </a:xfrm>
            <a:custGeom>
              <a:rect b="b" l="l" r="r" t="t"/>
              <a:pathLst>
                <a:path extrusionOk="0" h="222290" w="1164821">
                  <a:moveTo>
                    <a:pt x="58946" y="0"/>
                  </a:moveTo>
                  <a:lnTo>
                    <a:pt x="1105874" y="0"/>
                  </a:lnTo>
                  <a:cubicBezTo>
                    <a:pt x="1121508" y="0"/>
                    <a:pt x="1136501" y="6210"/>
                    <a:pt x="1147556" y="17265"/>
                  </a:cubicBezTo>
                  <a:cubicBezTo>
                    <a:pt x="1158610" y="28319"/>
                    <a:pt x="1164821" y="43313"/>
                    <a:pt x="1164821" y="58946"/>
                  </a:cubicBezTo>
                  <a:lnTo>
                    <a:pt x="1164821" y="163344"/>
                  </a:lnTo>
                  <a:cubicBezTo>
                    <a:pt x="1164821" y="178977"/>
                    <a:pt x="1158610" y="193970"/>
                    <a:pt x="1147556" y="205025"/>
                  </a:cubicBezTo>
                  <a:cubicBezTo>
                    <a:pt x="1136501" y="216079"/>
                    <a:pt x="1121508" y="222290"/>
                    <a:pt x="1105874" y="222290"/>
                  </a:cubicBezTo>
                  <a:lnTo>
                    <a:pt x="58946" y="222290"/>
                  </a:lnTo>
                  <a:cubicBezTo>
                    <a:pt x="43313" y="222290"/>
                    <a:pt x="28319" y="216079"/>
                    <a:pt x="17265" y="205025"/>
                  </a:cubicBezTo>
                  <a:cubicBezTo>
                    <a:pt x="6210" y="193970"/>
                    <a:pt x="0" y="178977"/>
                    <a:pt x="0" y="163344"/>
                  </a:cubicBezTo>
                  <a:lnTo>
                    <a:pt x="0" y="58946"/>
                  </a:lnTo>
                  <a:cubicBezTo>
                    <a:pt x="0" y="43313"/>
                    <a:pt x="6210" y="28319"/>
                    <a:pt x="17265" y="17265"/>
                  </a:cubicBezTo>
                  <a:cubicBezTo>
                    <a:pt x="28319" y="6210"/>
                    <a:pt x="43313" y="0"/>
                    <a:pt x="58946" y="0"/>
                  </a:cubicBezTo>
                  <a:close/>
                </a:path>
              </a:pathLst>
            </a:custGeom>
            <a:solidFill>
              <a:srgbClr val="4CC8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txBox="1"/>
            <p:nvPr/>
          </p:nvSpPr>
          <p:spPr>
            <a:xfrm>
              <a:off x="0" y="-57150"/>
              <a:ext cx="1164821" cy="279440"/>
            </a:xfrm>
            <a:prstGeom prst="rect">
              <a:avLst/>
            </a:prstGeom>
            <a:noFill/>
            <a:ln>
              <a:noFill/>
            </a:ln>
          </p:spPr>
          <p:txBody>
            <a:bodyPr anchorCtr="0" anchor="ctr" bIns="50800" lIns="50800" spcFirstLastPara="1" rIns="50800" wrap="square" tIns="50800">
              <a:noAutofit/>
            </a:bodyPr>
            <a:lstStyle/>
            <a:p>
              <a:pPr indent="0" lvl="0" marL="0" marR="0" rtl="0" algn="ctr">
                <a:lnSpc>
                  <a:spcPct val="140012"/>
                </a:lnSpc>
                <a:spcBef>
                  <a:spcPts val="0"/>
                </a:spcBef>
                <a:spcAft>
                  <a:spcPts val="0"/>
                </a:spcAft>
                <a:buNone/>
              </a:pPr>
              <a:r>
                <a:rPr b="0" i="0" lang="en-US" sz="3199" u="none" cap="none" strike="noStrike">
                  <a:solidFill>
                    <a:srgbClr val="FFFFFF"/>
                  </a:solidFill>
                  <a:latin typeface="Fredoka"/>
                  <a:ea typeface="Fredoka"/>
                  <a:cs typeface="Fredoka"/>
                  <a:sym typeface="Fredoka"/>
                </a:rPr>
                <a:t>Basic Fill in the Blanks Format</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B549B"/>
        </a:solidFill>
      </p:bgPr>
    </p:bg>
    <p:spTree>
      <p:nvGrpSpPr>
        <p:cNvPr id="159" name="Shape 159"/>
        <p:cNvGrpSpPr/>
        <p:nvPr/>
      </p:nvGrpSpPr>
      <p:grpSpPr>
        <a:xfrm>
          <a:off x="0" y="0"/>
          <a:ext cx="0" cy="0"/>
          <a:chOff x="0" y="0"/>
          <a:chExt cx="0" cy="0"/>
        </a:xfrm>
      </p:grpSpPr>
      <p:grpSp>
        <p:nvGrpSpPr>
          <p:cNvPr id="160" name="Google Shape;160;p4"/>
          <p:cNvGrpSpPr/>
          <p:nvPr/>
        </p:nvGrpSpPr>
        <p:grpSpPr>
          <a:xfrm>
            <a:off x="-424448" y="-347321"/>
            <a:ext cx="4622674" cy="10874486"/>
            <a:chOff x="0" y="-38100"/>
            <a:chExt cx="1643618" cy="3866484"/>
          </a:xfrm>
        </p:grpSpPr>
        <p:sp>
          <p:nvSpPr>
            <p:cNvPr id="161" name="Google Shape;161;p4"/>
            <p:cNvSpPr/>
            <p:nvPr/>
          </p:nvSpPr>
          <p:spPr>
            <a:xfrm>
              <a:off x="0" y="0"/>
              <a:ext cx="1643618" cy="3828384"/>
            </a:xfrm>
            <a:custGeom>
              <a:rect b="b" l="l" r="r" t="t"/>
              <a:pathLst>
                <a:path extrusionOk="0" h="3828384" w="1643618">
                  <a:moveTo>
                    <a:pt x="0" y="0"/>
                  </a:moveTo>
                  <a:lnTo>
                    <a:pt x="1643618" y="0"/>
                  </a:lnTo>
                  <a:lnTo>
                    <a:pt x="1643618" y="3828384"/>
                  </a:lnTo>
                  <a:lnTo>
                    <a:pt x="0" y="3828384"/>
                  </a:lnTo>
                  <a:close/>
                </a:path>
              </a:pathLst>
            </a:custGeom>
            <a:solidFill>
              <a:srgbClr val="FFB6B6"/>
            </a:solidFill>
            <a:ln>
              <a:noFill/>
            </a:ln>
          </p:spPr>
        </p:sp>
        <p:sp>
          <p:nvSpPr>
            <p:cNvPr id="162" name="Google Shape;162;p4"/>
            <p:cNvSpPr txBox="1"/>
            <p:nvPr/>
          </p:nvSpPr>
          <p:spPr>
            <a:xfrm>
              <a:off x="0" y="-38100"/>
              <a:ext cx="1643618" cy="3866484"/>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63" name="Google Shape;163;p4"/>
          <p:cNvGrpSpPr/>
          <p:nvPr/>
        </p:nvGrpSpPr>
        <p:grpSpPr>
          <a:xfrm>
            <a:off x="5027021" y="487108"/>
            <a:ext cx="12389547" cy="8875124"/>
            <a:chOff x="0" y="-28575"/>
            <a:chExt cx="808919" cy="579460"/>
          </a:xfrm>
        </p:grpSpPr>
        <p:sp>
          <p:nvSpPr>
            <p:cNvPr id="164" name="Google Shape;164;p4"/>
            <p:cNvSpPr/>
            <p:nvPr/>
          </p:nvSpPr>
          <p:spPr>
            <a:xfrm>
              <a:off x="0" y="0"/>
              <a:ext cx="808919" cy="550885"/>
            </a:xfrm>
            <a:custGeom>
              <a:rect b="b" l="l" r="r" t="t"/>
              <a:pathLst>
                <a:path extrusionOk="0" h="550885" w="808919">
                  <a:moveTo>
                    <a:pt x="0" y="0"/>
                  </a:moveTo>
                  <a:lnTo>
                    <a:pt x="808919" y="0"/>
                  </a:lnTo>
                  <a:lnTo>
                    <a:pt x="808919" y="550885"/>
                  </a:lnTo>
                  <a:lnTo>
                    <a:pt x="0" y="550885"/>
                  </a:lnTo>
                  <a:close/>
                </a:path>
              </a:pathLst>
            </a:custGeom>
            <a:solidFill>
              <a:srgbClr val="FFFFFF"/>
            </a:solidFill>
            <a:ln>
              <a:noFill/>
            </a:ln>
          </p:spPr>
        </p:sp>
        <p:sp>
          <p:nvSpPr>
            <p:cNvPr id="165" name="Google Shape;165;p4"/>
            <p:cNvSpPr txBox="1"/>
            <p:nvPr/>
          </p:nvSpPr>
          <p:spPr>
            <a:xfrm>
              <a:off x="0" y="-28575"/>
              <a:ext cx="808919" cy="57946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66" name="Google Shape;166;p4"/>
          <p:cNvSpPr/>
          <p:nvPr/>
        </p:nvSpPr>
        <p:spPr>
          <a:xfrm>
            <a:off x="160104" y="1028700"/>
            <a:ext cx="3891742" cy="3417657"/>
          </a:xfrm>
          <a:custGeom>
            <a:rect b="b" l="l" r="r" t="t"/>
            <a:pathLst>
              <a:path extrusionOk="0" h="3417657" w="3891742">
                <a:moveTo>
                  <a:pt x="0" y="0"/>
                </a:moveTo>
                <a:lnTo>
                  <a:pt x="3891741" y="0"/>
                </a:lnTo>
                <a:lnTo>
                  <a:pt x="3891741" y="3417657"/>
                </a:lnTo>
                <a:lnTo>
                  <a:pt x="0" y="3417657"/>
                </a:lnTo>
                <a:lnTo>
                  <a:pt x="0" y="0"/>
                </a:lnTo>
                <a:close/>
              </a:path>
            </a:pathLst>
          </a:custGeom>
          <a:blipFill rotWithShape="1">
            <a:blip r:embed="rId3">
              <a:alphaModFix/>
            </a:blip>
            <a:stretch>
              <a:fillRect b="0" l="0" r="0" t="0"/>
            </a:stretch>
          </a:blipFill>
          <a:ln>
            <a:noFill/>
          </a:ln>
        </p:spPr>
      </p:sp>
      <p:sp>
        <p:nvSpPr>
          <p:cNvPr id="167" name="Google Shape;167;p4"/>
          <p:cNvSpPr/>
          <p:nvPr/>
        </p:nvSpPr>
        <p:spPr>
          <a:xfrm>
            <a:off x="2616347" y="322735"/>
            <a:ext cx="1177784" cy="918085"/>
          </a:xfrm>
          <a:custGeom>
            <a:rect b="b" l="l" r="r" t="t"/>
            <a:pathLst>
              <a:path extrusionOk="0" h="918085" w="1177784">
                <a:moveTo>
                  <a:pt x="0" y="0"/>
                </a:moveTo>
                <a:lnTo>
                  <a:pt x="1177784" y="0"/>
                </a:lnTo>
                <a:lnTo>
                  <a:pt x="1177784" y="918085"/>
                </a:lnTo>
                <a:lnTo>
                  <a:pt x="0" y="918085"/>
                </a:lnTo>
                <a:lnTo>
                  <a:pt x="0" y="0"/>
                </a:lnTo>
                <a:close/>
              </a:path>
            </a:pathLst>
          </a:custGeom>
          <a:blipFill rotWithShape="1">
            <a:blip r:embed="rId4">
              <a:alphaModFix/>
            </a:blip>
            <a:stretch>
              <a:fillRect b="0" l="0" r="0" t="0"/>
            </a:stretch>
          </a:blipFill>
          <a:ln>
            <a:noFill/>
          </a:ln>
        </p:spPr>
      </p:sp>
      <p:sp>
        <p:nvSpPr>
          <p:cNvPr id="168" name="Google Shape;168;p4"/>
          <p:cNvSpPr/>
          <p:nvPr/>
        </p:nvSpPr>
        <p:spPr>
          <a:xfrm>
            <a:off x="417818" y="6056525"/>
            <a:ext cx="3376314" cy="3797490"/>
          </a:xfrm>
          <a:custGeom>
            <a:rect b="b" l="l" r="r" t="t"/>
            <a:pathLst>
              <a:path extrusionOk="0" h="3797490" w="3376314">
                <a:moveTo>
                  <a:pt x="0" y="0"/>
                </a:moveTo>
                <a:lnTo>
                  <a:pt x="3376313" y="0"/>
                </a:lnTo>
                <a:lnTo>
                  <a:pt x="3376313" y="3797490"/>
                </a:lnTo>
                <a:lnTo>
                  <a:pt x="0" y="3797490"/>
                </a:lnTo>
                <a:lnTo>
                  <a:pt x="0" y="0"/>
                </a:lnTo>
                <a:close/>
              </a:path>
            </a:pathLst>
          </a:custGeom>
          <a:blipFill rotWithShape="1">
            <a:blip r:embed="rId5">
              <a:alphaModFix/>
            </a:blip>
            <a:stretch>
              <a:fillRect b="0" l="0" r="0" t="0"/>
            </a:stretch>
          </a:blipFill>
          <a:ln>
            <a:noFill/>
          </a:ln>
        </p:spPr>
      </p:sp>
      <p:sp>
        <p:nvSpPr>
          <p:cNvPr id="169" name="Google Shape;169;p4"/>
          <p:cNvSpPr/>
          <p:nvPr/>
        </p:nvSpPr>
        <p:spPr>
          <a:xfrm>
            <a:off x="417818" y="5791987"/>
            <a:ext cx="1258928" cy="938105"/>
          </a:xfrm>
          <a:custGeom>
            <a:rect b="b" l="l" r="r" t="t"/>
            <a:pathLst>
              <a:path extrusionOk="0" h="938105" w="1258928">
                <a:moveTo>
                  <a:pt x="0" y="0"/>
                </a:moveTo>
                <a:lnTo>
                  <a:pt x="1258928" y="0"/>
                </a:lnTo>
                <a:lnTo>
                  <a:pt x="1258928" y="938105"/>
                </a:lnTo>
                <a:lnTo>
                  <a:pt x="0" y="938105"/>
                </a:lnTo>
                <a:lnTo>
                  <a:pt x="0" y="0"/>
                </a:lnTo>
                <a:close/>
              </a:path>
            </a:pathLst>
          </a:custGeom>
          <a:blipFill rotWithShape="1">
            <a:blip r:embed="rId6">
              <a:alphaModFix/>
            </a:blip>
            <a:stretch>
              <a:fillRect b="0" l="0" r="0" t="0"/>
            </a:stretch>
          </a:blipFill>
          <a:ln>
            <a:noFill/>
          </a:ln>
        </p:spPr>
      </p:sp>
      <p:grpSp>
        <p:nvGrpSpPr>
          <p:cNvPr id="170" name="Google Shape;170;p4"/>
          <p:cNvGrpSpPr/>
          <p:nvPr/>
        </p:nvGrpSpPr>
        <p:grpSpPr>
          <a:xfrm>
            <a:off x="6544537" y="1240820"/>
            <a:ext cx="1689410" cy="1689410"/>
            <a:chOff x="0" y="0"/>
            <a:chExt cx="812800" cy="812800"/>
          </a:xfrm>
        </p:grpSpPr>
        <p:sp>
          <p:nvSpPr>
            <p:cNvPr id="171" name="Google Shape;171;p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97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4"/>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73" name="Google Shape;173;p4"/>
          <p:cNvSpPr txBox="1"/>
          <p:nvPr/>
        </p:nvSpPr>
        <p:spPr>
          <a:xfrm>
            <a:off x="6245741" y="3555581"/>
            <a:ext cx="10434850" cy="4399688"/>
          </a:xfrm>
          <a:prstGeom prst="rect">
            <a:avLst/>
          </a:prstGeom>
          <a:noFill/>
          <a:ln>
            <a:noFill/>
          </a:ln>
        </p:spPr>
        <p:txBody>
          <a:bodyPr anchorCtr="0" anchor="t" bIns="0" lIns="0" spcFirstLastPara="1" rIns="0" wrap="square" tIns="0">
            <a:spAutoFit/>
          </a:bodyPr>
          <a:lstStyle/>
          <a:p>
            <a:pPr indent="0" lvl="0" marL="0" marR="0" rtl="0" algn="l">
              <a:lnSpc>
                <a:spcPct val="140017"/>
              </a:lnSpc>
              <a:spcBef>
                <a:spcPts val="0"/>
              </a:spcBef>
              <a:spcAft>
                <a:spcPts val="0"/>
              </a:spcAft>
              <a:buNone/>
            </a:pPr>
            <a:r>
              <a:rPr b="0" i="0" lang="en-US" sz="3341" u="none" cap="none" strike="noStrike">
                <a:solidFill>
                  <a:srgbClr val="3B2C5A"/>
                </a:solidFill>
                <a:latin typeface="Sniglet"/>
                <a:ea typeface="Sniglet"/>
                <a:cs typeface="Sniglet"/>
                <a:sym typeface="Sniglet"/>
              </a:rPr>
              <a:t>With the increased competition in the various exams, a new pattern for cloze test frequently appears in the examination. Instead of giving blanks,  multiple words are given in bold in the passage and candidates need to answer if the word given in bold is appropriate or if it can be replaced with another word from the given options.</a:t>
            </a:r>
            <a:endParaRPr/>
          </a:p>
          <a:p>
            <a:pPr indent="0" lvl="0" marL="0" marR="0" rtl="0" algn="l">
              <a:lnSpc>
                <a:spcPct val="56001"/>
              </a:lnSpc>
              <a:spcBef>
                <a:spcPts val="0"/>
              </a:spcBef>
              <a:spcAft>
                <a:spcPts val="0"/>
              </a:spcAft>
              <a:buNone/>
            </a:pPr>
            <a:r>
              <a:t/>
            </a:r>
            <a:endParaRPr b="0" i="0" sz="3341" u="none" cap="none" strike="noStrike">
              <a:solidFill>
                <a:srgbClr val="3B2C5A"/>
              </a:solidFill>
              <a:latin typeface="Sniglet"/>
              <a:ea typeface="Sniglet"/>
              <a:cs typeface="Sniglet"/>
              <a:sym typeface="Sniglet"/>
            </a:endParaRPr>
          </a:p>
        </p:txBody>
      </p:sp>
      <p:grpSp>
        <p:nvGrpSpPr>
          <p:cNvPr id="174" name="Google Shape;174;p4"/>
          <p:cNvGrpSpPr/>
          <p:nvPr/>
        </p:nvGrpSpPr>
        <p:grpSpPr>
          <a:xfrm>
            <a:off x="9377791" y="1210265"/>
            <a:ext cx="5416508" cy="1460473"/>
            <a:chOff x="0" y="-57150"/>
            <a:chExt cx="941921" cy="253973"/>
          </a:xfrm>
        </p:grpSpPr>
        <p:sp>
          <p:nvSpPr>
            <p:cNvPr id="175" name="Google Shape;175;p4"/>
            <p:cNvSpPr/>
            <p:nvPr/>
          </p:nvSpPr>
          <p:spPr>
            <a:xfrm>
              <a:off x="0" y="0"/>
              <a:ext cx="941921" cy="196823"/>
            </a:xfrm>
            <a:custGeom>
              <a:rect b="b" l="l" r="r" t="t"/>
              <a:pathLst>
                <a:path extrusionOk="0" h="196823" w="941921">
                  <a:moveTo>
                    <a:pt x="72895" y="0"/>
                  </a:moveTo>
                  <a:lnTo>
                    <a:pt x="869026" y="0"/>
                  </a:lnTo>
                  <a:cubicBezTo>
                    <a:pt x="888359" y="0"/>
                    <a:pt x="906900" y="7680"/>
                    <a:pt x="920570" y="21351"/>
                  </a:cubicBezTo>
                  <a:cubicBezTo>
                    <a:pt x="934241" y="35021"/>
                    <a:pt x="941921" y="53562"/>
                    <a:pt x="941921" y="72895"/>
                  </a:cubicBezTo>
                  <a:lnTo>
                    <a:pt x="941921" y="123928"/>
                  </a:lnTo>
                  <a:cubicBezTo>
                    <a:pt x="941921" y="143261"/>
                    <a:pt x="934241" y="161802"/>
                    <a:pt x="920570" y="175473"/>
                  </a:cubicBezTo>
                  <a:cubicBezTo>
                    <a:pt x="906900" y="189143"/>
                    <a:pt x="888359" y="196823"/>
                    <a:pt x="869026" y="196823"/>
                  </a:cubicBezTo>
                  <a:lnTo>
                    <a:pt x="72895" y="196823"/>
                  </a:lnTo>
                  <a:cubicBezTo>
                    <a:pt x="53562" y="196823"/>
                    <a:pt x="35021" y="189143"/>
                    <a:pt x="21351" y="175473"/>
                  </a:cubicBezTo>
                  <a:cubicBezTo>
                    <a:pt x="7680" y="161802"/>
                    <a:pt x="0" y="143261"/>
                    <a:pt x="0" y="123928"/>
                  </a:cubicBezTo>
                  <a:lnTo>
                    <a:pt x="0" y="72895"/>
                  </a:lnTo>
                  <a:cubicBezTo>
                    <a:pt x="0" y="53562"/>
                    <a:pt x="7680" y="35021"/>
                    <a:pt x="21351" y="21351"/>
                  </a:cubicBezTo>
                  <a:cubicBezTo>
                    <a:pt x="35021" y="7680"/>
                    <a:pt x="53562" y="0"/>
                    <a:pt x="72895" y="0"/>
                  </a:cubicBezTo>
                  <a:close/>
                </a:path>
              </a:pathLst>
            </a:custGeom>
            <a:solidFill>
              <a:srgbClr val="0CC0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4"/>
            <p:cNvSpPr txBox="1"/>
            <p:nvPr/>
          </p:nvSpPr>
          <p:spPr>
            <a:xfrm>
              <a:off x="0" y="-57150"/>
              <a:ext cx="941921" cy="253973"/>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rPr b="0" i="0" lang="en-US" sz="3000" u="none" cap="none" strike="noStrike">
                  <a:solidFill>
                    <a:srgbClr val="FFFFFF"/>
                  </a:solidFill>
                  <a:latin typeface="Fredoka"/>
                  <a:ea typeface="Fredoka"/>
                  <a:cs typeface="Fredoka"/>
                  <a:sym typeface="Fredoka"/>
                </a:rPr>
                <a:t>Replacing words</a:t>
              </a:r>
              <a:endParaRPr/>
            </a:p>
          </p:txBody>
        </p:sp>
      </p:grpSp>
      <p:sp>
        <p:nvSpPr>
          <p:cNvPr id="177" name="Google Shape;177;p4"/>
          <p:cNvSpPr/>
          <p:nvPr/>
        </p:nvSpPr>
        <p:spPr>
          <a:xfrm>
            <a:off x="6772989" y="1538906"/>
            <a:ext cx="1232506" cy="1001818"/>
          </a:xfrm>
          <a:custGeom>
            <a:rect b="b" l="l" r="r" t="t"/>
            <a:pathLst>
              <a:path extrusionOk="0" h="1001818" w="1232506">
                <a:moveTo>
                  <a:pt x="0" y="0"/>
                </a:moveTo>
                <a:lnTo>
                  <a:pt x="1232506" y="0"/>
                </a:lnTo>
                <a:lnTo>
                  <a:pt x="1232506" y="1001817"/>
                </a:lnTo>
                <a:lnTo>
                  <a:pt x="0" y="1001817"/>
                </a:lnTo>
                <a:lnTo>
                  <a:pt x="0" y="0"/>
                </a:lnTo>
                <a:close/>
              </a:path>
            </a:pathLst>
          </a:custGeom>
          <a:blipFill rotWithShape="1">
            <a:blip r:embed="rId7">
              <a:alphaModFix/>
            </a:blip>
            <a:stretch>
              <a:fillRect b="0" l="0" r="0" t="0"/>
            </a:stretch>
          </a:blipFill>
          <a:ln>
            <a:noFill/>
          </a:ln>
        </p:spPr>
      </p:sp>
      <p:sp>
        <p:nvSpPr>
          <p:cNvPr id="178" name="Google Shape;178;p4"/>
          <p:cNvSpPr txBox="1"/>
          <p:nvPr/>
        </p:nvSpPr>
        <p:spPr>
          <a:xfrm>
            <a:off x="492463" y="6018425"/>
            <a:ext cx="1109638" cy="323215"/>
          </a:xfrm>
          <a:prstGeom prst="rect">
            <a:avLst/>
          </a:prstGeom>
          <a:noFill/>
          <a:ln>
            <a:noFill/>
          </a:ln>
        </p:spPr>
        <p:txBody>
          <a:bodyPr anchorCtr="0" anchor="t" bIns="0" lIns="0" spcFirstLastPara="1" rIns="0" wrap="square" tIns="0">
            <a:spAutoFit/>
          </a:bodyPr>
          <a:lstStyle/>
          <a:p>
            <a:pPr indent="0" lvl="0" marL="0" marR="0" rtl="0" algn="ctr">
              <a:lnSpc>
                <a:spcPct val="140021"/>
              </a:lnSpc>
              <a:spcBef>
                <a:spcPts val="0"/>
              </a:spcBef>
              <a:spcAft>
                <a:spcPts val="0"/>
              </a:spcAft>
              <a:buNone/>
            </a:pPr>
            <a:r>
              <a:rPr b="0" i="0" lang="en-US" sz="1899" u="none" cap="none" strike="noStrike">
                <a:solidFill>
                  <a:srgbClr val="AD4D8B"/>
                </a:solidFill>
                <a:latin typeface="Fredoka"/>
                <a:ea typeface="Fredoka"/>
                <a:cs typeface="Fredoka"/>
                <a:sym typeface="Fredoka"/>
              </a:rPr>
              <a:t>below</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2C5A"/>
        </a:solidFill>
      </p:bgPr>
    </p:bg>
    <p:spTree>
      <p:nvGrpSpPr>
        <p:cNvPr id="182" name="Shape 182"/>
        <p:cNvGrpSpPr/>
        <p:nvPr/>
      </p:nvGrpSpPr>
      <p:grpSpPr>
        <a:xfrm>
          <a:off x="0" y="0"/>
          <a:ext cx="0" cy="0"/>
          <a:chOff x="0" y="0"/>
          <a:chExt cx="0" cy="0"/>
        </a:xfrm>
      </p:grpSpPr>
      <p:grpSp>
        <p:nvGrpSpPr>
          <p:cNvPr id="183" name="Google Shape;183;p5"/>
          <p:cNvGrpSpPr/>
          <p:nvPr/>
        </p:nvGrpSpPr>
        <p:grpSpPr>
          <a:xfrm>
            <a:off x="864475" y="427919"/>
            <a:ext cx="16559050" cy="7356994"/>
            <a:chOff x="0" y="-28575"/>
            <a:chExt cx="1081147" cy="480341"/>
          </a:xfrm>
        </p:grpSpPr>
        <p:sp>
          <p:nvSpPr>
            <p:cNvPr id="184" name="Google Shape;184;p5"/>
            <p:cNvSpPr/>
            <p:nvPr/>
          </p:nvSpPr>
          <p:spPr>
            <a:xfrm>
              <a:off x="0" y="0"/>
              <a:ext cx="1081147" cy="451766"/>
            </a:xfrm>
            <a:custGeom>
              <a:rect b="b" l="l" r="r" t="t"/>
              <a:pathLst>
                <a:path extrusionOk="0" h="451766" w="1081147">
                  <a:moveTo>
                    <a:pt x="0" y="0"/>
                  </a:moveTo>
                  <a:lnTo>
                    <a:pt x="1081147" y="0"/>
                  </a:lnTo>
                  <a:lnTo>
                    <a:pt x="1081147" y="451766"/>
                  </a:lnTo>
                  <a:lnTo>
                    <a:pt x="0" y="451766"/>
                  </a:lnTo>
                  <a:close/>
                </a:path>
              </a:pathLst>
            </a:custGeom>
            <a:solidFill>
              <a:srgbClr val="FFFFFF"/>
            </a:solidFill>
            <a:ln>
              <a:noFill/>
            </a:ln>
          </p:spPr>
        </p:sp>
        <p:sp>
          <p:nvSpPr>
            <p:cNvPr id="185" name="Google Shape;185;p5"/>
            <p:cNvSpPr txBox="1"/>
            <p:nvPr/>
          </p:nvSpPr>
          <p:spPr>
            <a:xfrm>
              <a:off x="0" y="-28575"/>
              <a:ext cx="1081147" cy="480341"/>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86" name="Google Shape;186;p5"/>
          <p:cNvGrpSpPr/>
          <p:nvPr/>
        </p:nvGrpSpPr>
        <p:grpSpPr>
          <a:xfrm>
            <a:off x="-244546" y="8343805"/>
            <a:ext cx="18777091" cy="1943195"/>
            <a:chOff x="0" y="-38100"/>
            <a:chExt cx="6676299" cy="690914"/>
          </a:xfrm>
        </p:grpSpPr>
        <p:sp>
          <p:nvSpPr>
            <p:cNvPr id="187" name="Google Shape;187;p5"/>
            <p:cNvSpPr/>
            <p:nvPr/>
          </p:nvSpPr>
          <p:spPr>
            <a:xfrm>
              <a:off x="0" y="0"/>
              <a:ext cx="6676299" cy="652814"/>
            </a:xfrm>
            <a:custGeom>
              <a:rect b="b" l="l" r="r" t="t"/>
              <a:pathLst>
                <a:path extrusionOk="0" h="652814" w="6676299">
                  <a:moveTo>
                    <a:pt x="0" y="0"/>
                  </a:moveTo>
                  <a:lnTo>
                    <a:pt x="6676299" y="0"/>
                  </a:lnTo>
                  <a:lnTo>
                    <a:pt x="6676299" y="652814"/>
                  </a:lnTo>
                  <a:lnTo>
                    <a:pt x="0" y="652814"/>
                  </a:lnTo>
                  <a:close/>
                </a:path>
              </a:pathLst>
            </a:custGeom>
            <a:solidFill>
              <a:srgbClr val="EECFE1"/>
            </a:solidFill>
            <a:ln>
              <a:noFill/>
            </a:ln>
          </p:spPr>
        </p:sp>
        <p:sp>
          <p:nvSpPr>
            <p:cNvPr id="188" name="Google Shape;188;p5"/>
            <p:cNvSpPr txBox="1"/>
            <p:nvPr/>
          </p:nvSpPr>
          <p:spPr>
            <a:xfrm>
              <a:off x="0" y="-38100"/>
              <a:ext cx="6676299" cy="690914"/>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89" name="Google Shape;189;p5"/>
          <p:cNvSpPr/>
          <p:nvPr/>
        </p:nvSpPr>
        <p:spPr>
          <a:xfrm>
            <a:off x="9276185" y="8942469"/>
            <a:ext cx="1157042" cy="859772"/>
          </a:xfrm>
          <a:custGeom>
            <a:rect b="b" l="l" r="r" t="t"/>
            <a:pathLst>
              <a:path extrusionOk="0" h="859772" w="1157042">
                <a:moveTo>
                  <a:pt x="0" y="0"/>
                </a:moveTo>
                <a:lnTo>
                  <a:pt x="1157043" y="0"/>
                </a:lnTo>
                <a:lnTo>
                  <a:pt x="1157043" y="859772"/>
                </a:lnTo>
                <a:lnTo>
                  <a:pt x="0" y="859772"/>
                </a:lnTo>
                <a:lnTo>
                  <a:pt x="0" y="0"/>
                </a:lnTo>
                <a:close/>
              </a:path>
            </a:pathLst>
          </a:custGeom>
          <a:blipFill rotWithShape="1">
            <a:blip r:embed="rId3">
              <a:alphaModFix/>
            </a:blip>
            <a:stretch>
              <a:fillRect b="0" l="0" r="0" t="0"/>
            </a:stretch>
          </a:blipFill>
          <a:ln>
            <a:noFill/>
          </a:ln>
        </p:spPr>
      </p:sp>
      <p:sp>
        <p:nvSpPr>
          <p:cNvPr id="190" name="Google Shape;190;p5"/>
          <p:cNvSpPr/>
          <p:nvPr/>
        </p:nvSpPr>
        <p:spPr>
          <a:xfrm>
            <a:off x="4368093" y="8965360"/>
            <a:ext cx="1117024" cy="813991"/>
          </a:xfrm>
          <a:custGeom>
            <a:rect b="b" l="l" r="r" t="t"/>
            <a:pathLst>
              <a:path extrusionOk="0" h="813991" w="1117024">
                <a:moveTo>
                  <a:pt x="0" y="0"/>
                </a:moveTo>
                <a:lnTo>
                  <a:pt x="1117024" y="0"/>
                </a:lnTo>
                <a:lnTo>
                  <a:pt x="1117024" y="813991"/>
                </a:lnTo>
                <a:lnTo>
                  <a:pt x="0" y="813991"/>
                </a:lnTo>
                <a:lnTo>
                  <a:pt x="0" y="0"/>
                </a:lnTo>
                <a:close/>
              </a:path>
            </a:pathLst>
          </a:custGeom>
          <a:blipFill rotWithShape="1">
            <a:blip r:embed="rId4">
              <a:alphaModFix/>
            </a:blip>
            <a:stretch>
              <a:fillRect b="0" l="0" r="0" t="0"/>
            </a:stretch>
          </a:blipFill>
          <a:ln>
            <a:noFill/>
          </a:ln>
        </p:spPr>
      </p:sp>
      <p:sp>
        <p:nvSpPr>
          <p:cNvPr id="191" name="Google Shape;191;p5"/>
          <p:cNvSpPr/>
          <p:nvPr/>
        </p:nvSpPr>
        <p:spPr>
          <a:xfrm>
            <a:off x="14356756" y="8958697"/>
            <a:ext cx="1003152" cy="827317"/>
          </a:xfrm>
          <a:custGeom>
            <a:rect b="b" l="l" r="r" t="t"/>
            <a:pathLst>
              <a:path extrusionOk="0" h="827317" w="1003152">
                <a:moveTo>
                  <a:pt x="0" y="0"/>
                </a:moveTo>
                <a:lnTo>
                  <a:pt x="1003151" y="0"/>
                </a:lnTo>
                <a:lnTo>
                  <a:pt x="1003151" y="827317"/>
                </a:lnTo>
                <a:lnTo>
                  <a:pt x="0" y="827317"/>
                </a:lnTo>
                <a:lnTo>
                  <a:pt x="0" y="0"/>
                </a:lnTo>
                <a:close/>
              </a:path>
            </a:pathLst>
          </a:custGeom>
          <a:blipFill rotWithShape="1">
            <a:blip r:embed="rId5">
              <a:alphaModFix/>
            </a:blip>
            <a:stretch>
              <a:fillRect b="0" l="0" r="0" t="0"/>
            </a:stretch>
          </a:blipFill>
          <a:ln>
            <a:noFill/>
          </a:ln>
        </p:spPr>
      </p:sp>
      <p:sp>
        <p:nvSpPr>
          <p:cNvPr id="192" name="Google Shape;192;p5"/>
          <p:cNvSpPr/>
          <p:nvPr/>
        </p:nvSpPr>
        <p:spPr>
          <a:xfrm>
            <a:off x="1265751" y="8962931"/>
            <a:ext cx="901110" cy="818848"/>
          </a:xfrm>
          <a:custGeom>
            <a:rect b="b" l="l" r="r" t="t"/>
            <a:pathLst>
              <a:path extrusionOk="0" h="818848" w="901110">
                <a:moveTo>
                  <a:pt x="0" y="0"/>
                </a:moveTo>
                <a:lnTo>
                  <a:pt x="901110" y="0"/>
                </a:lnTo>
                <a:lnTo>
                  <a:pt x="901110" y="818848"/>
                </a:lnTo>
                <a:lnTo>
                  <a:pt x="0" y="818848"/>
                </a:lnTo>
                <a:lnTo>
                  <a:pt x="0" y="0"/>
                </a:lnTo>
                <a:close/>
              </a:path>
            </a:pathLst>
          </a:custGeom>
          <a:blipFill rotWithShape="1">
            <a:blip r:embed="rId6">
              <a:alphaModFix/>
            </a:blip>
            <a:stretch>
              <a:fillRect b="0" l="0" r="0" t="0"/>
            </a:stretch>
          </a:blipFill>
          <a:ln>
            <a:noFill/>
          </a:ln>
        </p:spPr>
      </p:sp>
      <p:sp>
        <p:nvSpPr>
          <p:cNvPr id="193" name="Google Shape;193;p5"/>
          <p:cNvSpPr/>
          <p:nvPr/>
        </p:nvSpPr>
        <p:spPr>
          <a:xfrm>
            <a:off x="2732009" y="8968258"/>
            <a:ext cx="1070937" cy="808195"/>
          </a:xfrm>
          <a:custGeom>
            <a:rect b="b" l="l" r="r" t="t"/>
            <a:pathLst>
              <a:path extrusionOk="0" h="808195" w="1070937">
                <a:moveTo>
                  <a:pt x="0" y="0"/>
                </a:moveTo>
                <a:lnTo>
                  <a:pt x="1070936" y="0"/>
                </a:lnTo>
                <a:lnTo>
                  <a:pt x="1070936" y="808195"/>
                </a:lnTo>
                <a:lnTo>
                  <a:pt x="0" y="808195"/>
                </a:lnTo>
                <a:lnTo>
                  <a:pt x="0" y="0"/>
                </a:lnTo>
                <a:close/>
              </a:path>
            </a:pathLst>
          </a:custGeom>
          <a:blipFill rotWithShape="1">
            <a:blip r:embed="rId7">
              <a:alphaModFix/>
            </a:blip>
            <a:stretch>
              <a:fillRect b="0" l="0" r="0" t="0"/>
            </a:stretch>
          </a:blipFill>
          <a:ln>
            <a:noFill/>
          </a:ln>
        </p:spPr>
      </p:sp>
      <p:sp>
        <p:nvSpPr>
          <p:cNvPr id="194" name="Google Shape;194;p5"/>
          <p:cNvSpPr/>
          <p:nvPr/>
        </p:nvSpPr>
        <p:spPr>
          <a:xfrm>
            <a:off x="6050266" y="8942469"/>
            <a:ext cx="1018394" cy="859772"/>
          </a:xfrm>
          <a:custGeom>
            <a:rect b="b" l="l" r="r" t="t"/>
            <a:pathLst>
              <a:path extrusionOk="0" h="859772" w="1018394">
                <a:moveTo>
                  <a:pt x="0" y="0"/>
                </a:moveTo>
                <a:lnTo>
                  <a:pt x="1018394" y="0"/>
                </a:lnTo>
                <a:lnTo>
                  <a:pt x="1018394" y="859772"/>
                </a:lnTo>
                <a:lnTo>
                  <a:pt x="0" y="859772"/>
                </a:lnTo>
                <a:lnTo>
                  <a:pt x="0" y="0"/>
                </a:lnTo>
                <a:close/>
              </a:path>
            </a:pathLst>
          </a:custGeom>
          <a:blipFill rotWithShape="1">
            <a:blip r:embed="rId8">
              <a:alphaModFix/>
            </a:blip>
            <a:stretch>
              <a:fillRect b="0" l="0" r="0" t="0"/>
            </a:stretch>
          </a:blipFill>
          <a:ln>
            <a:noFill/>
          </a:ln>
        </p:spPr>
      </p:sp>
      <p:sp>
        <p:nvSpPr>
          <p:cNvPr id="195" name="Google Shape;195;p5"/>
          <p:cNvSpPr/>
          <p:nvPr/>
        </p:nvSpPr>
        <p:spPr>
          <a:xfrm flipH="1">
            <a:off x="15925055" y="8944553"/>
            <a:ext cx="1148215" cy="855605"/>
          </a:xfrm>
          <a:custGeom>
            <a:rect b="b" l="l" r="r" t="t"/>
            <a:pathLst>
              <a:path extrusionOk="0" h="855605" w="1148215">
                <a:moveTo>
                  <a:pt x="1148215" y="0"/>
                </a:moveTo>
                <a:lnTo>
                  <a:pt x="0" y="0"/>
                </a:lnTo>
                <a:lnTo>
                  <a:pt x="0" y="855605"/>
                </a:lnTo>
                <a:lnTo>
                  <a:pt x="1148215" y="855605"/>
                </a:lnTo>
                <a:lnTo>
                  <a:pt x="1148215" y="0"/>
                </a:lnTo>
                <a:close/>
              </a:path>
            </a:pathLst>
          </a:custGeom>
          <a:blipFill rotWithShape="1">
            <a:blip r:embed="rId9">
              <a:alphaModFix/>
            </a:blip>
            <a:stretch>
              <a:fillRect b="0" l="0" r="0" t="0"/>
            </a:stretch>
          </a:blipFill>
          <a:ln>
            <a:noFill/>
          </a:ln>
        </p:spPr>
      </p:sp>
      <p:sp>
        <p:nvSpPr>
          <p:cNvPr id="196" name="Google Shape;196;p5"/>
          <p:cNvSpPr/>
          <p:nvPr/>
        </p:nvSpPr>
        <p:spPr>
          <a:xfrm flipH="1">
            <a:off x="10998376" y="8944553"/>
            <a:ext cx="1046358" cy="855605"/>
          </a:xfrm>
          <a:custGeom>
            <a:rect b="b" l="l" r="r" t="t"/>
            <a:pathLst>
              <a:path extrusionOk="0" h="855605" w="1046358">
                <a:moveTo>
                  <a:pt x="1046358" y="0"/>
                </a:moveTo>
                <a:lnTo>
                  <a:pt x="0" y="0"/>
                </a:lnTo>
                <a:lnTo>
                  <a:pt x="0" y="855605"/>
                </a:lnTo>
                <a:lnTo>
                  <a:pt x="1046358" y="855605"/>
                </a:lnTo>
                <a:lnTo>
                  <a:pt x="1046358" y="0"/>
                </a:lnTo>
                <a:close/>
              </a:path>
            </a:pathLst>
          </a:custGeom>
          <a:blipFill rotWithShape="1">
            <a:blip r:embed="rId10">
              <a:alphaModFix/>
            </a:blip>
            <a:stretch>
              <a:fillRect b="0" l="0" r="0" t="0"/>
            </a:stretch>
          </a:blipFill>
          <a:ln>
            <a:noFill/>
          </a:ln>
        </p:spPr>
      </p:sp>
      <p:sp>
        <p:nvSpPr>
          <p:cNvPr id="197" name="Google Shape;197;p5"/>
          <p:cNvSpPr/>
          <p:nvPr/>
        </p:nvSpPr>
        <p:spPr>
          <a:xfrm>
            <a:off x="7633808" y="8958159"/>
            <a:ext cx="1077229" cy="828393"/>
          </a:xfrm>
          <a:custGeom>
            <a:rect b="b" l="l" r="r" t="t"/>
            <a:pathLst>
              <a:path extrusionOk="0" h="828393" w="1077229">
                <a:moveTo>
                  <a:pt x="0" y="0"/>
                </a:moveTo>
                <a:lnTo>
                  <a:pt x="1077229" y="0"/>
                </a:lnTo>
                <a:lnTo>
                  <a:pt x="1077229" y="828393"/>
                </a:lnTo>
                <a:lnTo>
                  <a:pt x="0" y="828393"/>
                </a:lnTo>
                <a:lnTo>
                  <a:pt x="0" y="0"/>
                </a:lnTo>
                <a:close/>
              </a:path>
            </a:pathLst>
          </a:custGeom>
          <a:blipFill rotWithShape="1">
            <a:blip r:embed="rId11">
              <a:alphaModFix/>
            </a:blip>
            <a:stretch>
              <a:fillRect b="0" l="0" r="0" t="0"/>
            </a:stretch>
          </a:blipFill>
          <a:ln>
            <a:noFill/>
          </a:ln>
        </p:spPr>
      </p:sp>
      <p:sp>
        <p:nvSpPr>
          <p:cNvPr id="198" name="Google Shape;198;p5"/>
          <p:cNvSpPr/>
          <p:nvPr/>
        </p:nvSpPr>
        <p:spPr>
          <a:xfrm>
            <a:off x="12609882" y="8988437"/>
            <a:ext cx="1181726" cy="767836"/>
          </a:xfrm>
          <a:custGeom>
            <a:rect b="b" l="l" r="r" t="t"/>
            <a:pathLst>
              <a:path extrusionOk="0" h="767836" w="1181726">
                <a:moveTo>
                  <a:pt x="0" y="0"/>
                </a:moveTo>
                <a:lnTo>
                  <a:pt x="1181726" y="0"/>
                </a:lnTo>
                <a:lnTo>
                  <a:pt x="1181726" y="767836"/>
                </a:lnTo>
                <a:lnTo>
                  <a:pt x="0" y="767836"/>
                </a:lnTo>
                <a:lnTo>
                  <a:pt x="0" y="0"/>
                </a:lnTo>
                <a:close/>
              </a:path>
            </a:pathLst>
          </a:custGeom>
          <a:blipFill rotWithShape="1">
            <a:blip r:embed="rId12">
              <a:alphaModFix/>
            </a:blip>
            <a:stretch>
              <a:fillRect b="0" l="0" r="0" t="0"/>
            </a:stretch>
          </a:blipFill>
          <a:ln>
            <a:noFill/>
          </a:ln>
        </p:spPr>
      </p:sp>
      <p:grpSp>
        <p:nvGrpSpPr>
          <p:cNvPr id="199" name="Google Shape;199;p5"/>
          <p:cNvGrpSpPr/>
          <p:nvPr/>
        </p:nvGrpSpPr>
        <p:grpSpPr>
          <a:xfrm>
            <a:off x="1519100" y="4537701"/>
            <a:ext cx="3407505" cy="2272018"/>
            <a:chOff x="-1" y="-10115"/>
            <a:chExt cx="592559" cy="395100"/>
          </a:xfrm>
        </p:grpSpPr>
        <p:sp>
          <p:nvSpPr>
            <p:cNvPr id="200" name="Google Shape;200;p5"/>
            <p:cNvSpPr/>
            <p:nvPr/>
          </p:nvSpPr>
          <p:spPr>
            <a:xfrm>
              <a:off x="0" y="0"/>
              <a:ext cx="592558" cy="384943"/>
            </a:xfrm>
            <a:custGeom>
              <a:rect b="b" l="l" r="r" t="t"/>
              <a:pathLst>
                <a:path extrusionOk="0" h="384943" w="592558">
                  <a:moveTo>
                    <a:pt x="115873" y="0"/>
                  </a:moveTo>
                  <a:lnTo>
                    <a:pt x="476684" y="0"/>
                  </a:lnTo>
                  <a:cubicBezTo>
                    <a:pt x="507416" y="0"/>
                    <a:pt x="536889" y="12208"/>
                    <a:pt x="558619" y="33939"/>
                  </a:cubicBezTo>
                  <a:cubicBezTo>
                    <a:pt x="580350" y="55669"/>
                    <a:pt x="592558" y="85142"/>
                    <a:pt x="592558" y="115873"/>
                  </a:cubicBezTo>
                  <a:lnTo>
                    <a:pt x="592558" y="269069"/>
                  </a:lnTo>
                  <a:cubicBezTo>
                    <a:pt x="592558" y="333065"/>
                    <a:pt x="540679" y="384943"/>
                    <a:pt x="476684" y="384943"/>
                  </a:cubicBezTo>
                  <a:lnTo>
                    <a:pt x="115873" y="384943"/>
                  </a:lnTo>
                  <a:cubicBezTo>
                    <a:pt x="85142" y="384943"/>
                    <a:pt x="55669" y="372735"/>
                    <a:pt x="33939" y="351004"/>
                  </a:cubicBezTo>
                  <a:cubicBezTo>
                    <a:pt x="12208" y="329274"/>
                    <a:pt x="0" y="299801"/>
                    <a:pt x="0" y="269069"/>
                  </a:cubicBezTo>
                  <a:lnTo>
                    <a:pt x="0" y="115873"/>
                  </a:lnTo>
                  <a:cubicBezTo>
                    <a:pt x="0" y="85142"/>
                    <a:pt x="12208" y="55669"/>
                    <a:pt x="33939" y="33939"/>
                  </a:cubicBezTo>
                  <a:cubicBezTo>
                    <a:pt x="55669" y="12208"/>
                    <a:pt x="85142" y="0"/>
                    <a:pt x="115873" y="0"/>
                  </a:cubicBezTo>
                  <a:close/>
                </a:path>
              </a:pathLst>
            </a:custGeom>
            <a:solidFill>
              <a:srgbClr val="3B2C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5"/>
            <p:cNvSpPr txBox="1"/>
            <p:nvPr/>
          </p:nvSpPr>
          <p:spPr>
            <a:xfrm>
              <a:off x="-1" y="-10115"/>
              <a:ext cx="592500" cy="3951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rPr b="0" i="0" lang="en-US" sz="3000" u="none" cap="none" strike="noStrike">
                  <a:solidFill>
                    <a:srgbClr val="FFFFFF"/>
                  </a:solidFill>
                  <a:latin typeface="Fredoka"/>
                  <a:ea typeface="Fredoka"/>
                  <a:cs typeface="Fredoka"/>
                  <a:sym typeface="Fredoka"/>
                </a:rPr>
                <a:t>Overview the passage to apprehend the topic and tone</a:t>
              </a:r>
              <a:endParaRPr/>
            </a:p>
          </p:txBody>
        </p:sp>
      </p:grpSp>
      <p:grpSp>
        <p:nvGrpSpPr>
          <p:cNvPr id="202" name="Google Shape;202;p5"/>
          <p:cNvGrpSpPr/>
          <p:nvPr/>
        </p:nvGrpSpPr>
        <p:grpSpPr>
          <a:xfrm>
            <a:off x="2440380" y="2635836"/>
            <a:ext cx="1689410" cy="1689410"/>
            <a:chOff x="0" y="0"/>
            <a:chExt cx="812800" cy="812800"/>
          </a:xfrm>
        </p:grpSpPr>
        <p:sp>
          <p:nvSpPr>
            <p:cNvPr id="203" name="Google Shape;203;p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CC8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5"/>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05" name="Google Shape;205;p5"/>
          <p:cNvGrpSpPr/>
          <p:nvPr/>
        </p:nvGrpSpPr>
        <p:grpSpPr>
          <a:xfrm>
            <a:off x="5485117" y="4325739"/>
            <a:ext cx="3225920" cy="2271781"/>
            <a:chOff x="0" y="-57150"/>
            <a:chExt cx="560982" cy="395058"/>
          </a:xfrm>
        </p:grpSpPr>
        <p:sp>
          <p:nvSpPr>
            <p:cNvPr id="206" name="Google Shape;206;p5"/>
            <p:cNvSpPr/>
            <p:nvPr/>
          </p:nvSpPr>
          <p:spPr>
            <a:xfrm>
              <a:off x="0" y="0"/>
              <a:ext cx="560982" cy="337908"/>
            </a:xfrm>
            <a:custGeom>
              <a:rect b="b" l="l" r="r" t="t"/>
              <a:pathLst>
                <a:path extrusionOk="0" h="337908" w="560982">
                  <a:moveTo>
                    <a:pt x="122395" y="0"/>
                  </a:moveTo>
                  <a:lnTo>
                    <a:pt x="438586" y="0"/>
                  </a:lnTo>
                  <a:cubicBezTo>
                    <a:pt x="506183" y="0"/>
                    <a:pt x="560982" y="54798"/>
                    <a:pt x="560982" y="122395"/>
                  </a:cubicBezTo>
                  <a:lnTo>
                    <a:pt x="560982" y="215513"/>
                  </a:lnTo>
                  <a:cubicBezTo>
                    <a:pt x="560982" y="247974"/>
                    <a:pt x="548086" y="279106"/>
                    <a:pt x="525133" y="302060"/>
                  </a:cubicBezTo>
                  <a:cubicBezTo>
                    <a:pt x="502179" y="325013"/>
                    <a:pt x="471047" y="337908"/>
                    <a:pt x="438586" y="337908"/>
                  </a:cubicBezTo>
                  <a:lnTo>
                    <a:pt x="122395" y="337908"/>
                  </a:lnTo>
                  <a:cubicBezTo>
                    <a:pt x="54798" y="337908"/>
                    <a:pt x="0" y="283110"/>
                    <a:pt x="0" y="215513"/>
                  </a:cubicBezTo>
                  <a:lnTo>
                    <a:pt x="0" y="122395"/>
                  </a:lnTo>
                  <a:cubicBezTo>
                    <a:pt x="0" y="54798"/>
                    <a:pt x="54798" y="0"/>
                    <a:pt x="122395" y="0"/>
                  </a:cubicBezTo>
                  <a:close/>
                </a:path>
              </a:pathLst>
            </a:custGeom>
            <a:solidFill>
              <a:srgbClr val="0097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5"/>
            <p:cNvSpPr txBox="1"/>
            <p:nvPr/>
          </p:nvSpPr>
          <p:spPr>
            <a:xfrm>
              <a:off x="0" y="-57150"/>
              <a:ext cx="560982" cy="395058"/>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rPr b="0" i="0" lang="en-US" sz="3000" u="none" cap="none" strike="noStrike">
                  <a:solidFill>
                    <a:srgbClr val="FFFFFF"/>
                  </a:solidFill>
                  <a:latin typeface="Fredoka"/>
                  <a:ea typeface="Fredoka"/>
                  <a:cs typeface="Fredoka"/>
                  <a:sym typeface="Fredoka"/>
                </a:rPr>
                <a:t>Look for contextually correct options</a:t>
              </a:r>
              <a:endParaRPr/>
            </a:p>
          </p:txBody>
        </p:sp>
      </p:grpSp>
      <p:grpSp>
        <p:nvGrpSpPr>
          <p:cNvPr id="208" name="Google Shape;208;p5"/>
          <p:cNvGrpSpPr/>
          <p:nvPr/>
        </p:nvGrpSpPr>
        <p:grpSpPr>
          <a:xfrm>
            <a:off x="6263985" y="2635836"/>
            <a:ext cx="1689410" cy="1689410"/>
            <a:chOff x="0" y="0"/>
            <a:chExt cx="812800" cy="812800"/>
          </a:xfrm>
        </p:grpSpPr>
        <p:sp>
          <p:nvSpPr>
            <p:cNvPr id="209" name="Google Shape;209;p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CC0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5"/>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11" name="Google Shape;211;p5"/>
          <p:cNvGrpSpPr/>
          <p:nvPr/>
        </p:nvGrpSpPr>
        <p:grpSpPr>
          <a:xfrm>
            <a:off x="9276185" y="4325739"/>
            <a:ext cx="3333696" cy="2271781"/>
            <a:chOff x="0" y="-57150"/>
            <a:chExt cx="579724" cy="395058"/>
          </a:xfrm>
        </p:grpSpPr>
        <p:sp>
          <p:nvSpPr>
            <p:cNvPr id="212" name="Google Shape;212;p5"/>
            <p:cNvSpPr/>
            <p:nvPr/>
          </p:nvSpPr>
          <p:spPr>
            <a:xfrm>
              <a:off x="0" y="0"/>
              <a:ext cx="579724" cy="337908"/>
            </a:xfrm>
            <a:custGeom>
              <a:rect b="b" l="l" r="r" t="t"/>
              <a:pathLst>
                <a:path extrusionOk="0" h="337908" w="579724">
                  <a:moveTo>
                    <a:pt x="118438" y="0"/>
                  </a:moveTo>
                  <a:lnTo>
                    <a:pt x="461285" y="0"/>
                  </a:lnTo>
                  <a:cubicBezTo>
                    <a:pt x="492697" y="0"/>
                    <a:pt x="522822" y="12478"/>
                    <a:pt x="545034" y="34690"/>
                  </a:cubicBezTo>
                  <a:cubicBezTo>
                    <a:pt x="567245" y="56901"/>
                    <a:pt x="579724" y="87027"/>
                    <a:pt x="579724" y="118438"/>
                  </a:cubicBezTo>
                  <a:lnTo>
                    <a:pt x="579724" y="219470"/>
                  </a:lnTo>
                  <a:cubicBezTo>
                    <a:pt x="579724" y="284882"/>
                    <a:pt x="526697" y="337908"/>
                    <a:pt x="461285" y="337908"/>
                  </a:cubicBezTo>
                  <a:lnTo>
                    <a:pt x="118438" y="337908"/>
                  </a:lnTo>
                  <a:cubicBezTo>
                    <a:pt x="53027" y="337908"/>
                    <a:pt x="0" y="284882"/>
                    <a:pt x="0" y="219470"/>
                  </a:cubicBezTo>
                  <a:lnTo>
                    <a:pt x="0" y="118438"/>
                  </a:lnTo>
                  <a:cubicBezTo>
                    <a:pt x="0" y="53027"/>
                    <a:pt x="53027" y="0"/>
                    <a:pt x="118438" y="0"/>
                  </a:cubicBezTo>
                  <a:close/>
                </a:path>
              </a:pathLst>
            </a:custGeom>
            <a:solidFill>
              <a:srgbClr val="0CC0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5"/>
            <p:cNvSpPr txBox="1"/>
            <p:nvPr/>
          </p:nvSpPr>
          <p:spPr>
            <a:xfrm>
              <a:off x="0" y="-57150"/>
              <a:ext cx="579724" cy="395058"/>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rPr b="0" i="0" lang="en-US" sz="3000" u="none" cap="none" strike="noStrike">
                  <a:solidFill>
                    <a:srgbClr val="FFFFFF"/>
                  </a:solidFill>
                  <a:latin typeface="Fredoka"/>
                  <a:ea typeface="Fredoka"/>
                  <a:cs typeface="Fredoka"/>
                  <a:sym typeface="Fredoka"/>
                </a:rPr>
                <a:t>Eliminate confusing options</a:t>
              </a:r>
              <a:endParaRPr/>
            </a:p>
          </p:txBody>
        </p:sp>
      </p:grpSp>
      <p:grpSp>
        <p:nvGrpSpPr>
          <p:cNvPr id="214" name="Google Shape;214;p5"/>
          <p:cNvGrpSpPr/>
          <p:nvPr/>
        </p:nvGrpSpPr>
        <p:grpSpPr>
          <a:xfrm>
            <a:off x="10153671" y="2548948"/>
            <a:ext cx="1689410" cy="1689410"/>
            <a:chOff x="0" y="0"/>
            <a:chExt cx="812800" cy="812800"/>
          </a:xfrm>
        </p:grpSpPr>
        <p:sp>
          <p:nvSpPr>
            <p:cNvPr id="215" name="Google Shape;215;p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97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5"/>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17" name="Google Shape;217;p5"/>
          <p:cNvGrpSpPr/>
          <p:nvPr/>
        </p:nvGrpSpPr>
        <p:grpSpPr>
          <a:xfrm>
            <a:off x="13200745" y="4325739"/>
            <a:ext cx="3298418" cy="2483735"/>
            <a:chOff x="0" y="-57150"/>
            <a:chExt cx="573589" cy="431917"/>
          </a:xfrm>
        </p:grpSpPr>
        <p:sp>
          <p:nvSpPr>
            <p:cNvPr id="218" name="Google Shape;218;p5"/>
            <p:cNvSpPr/>
            <p:nvPr/>
          </p:nvSpPr>
          <p:spPr>
            <a:xfrm>
              <a:off x="0" y="0"/>
              <a:ext cx="573589" cy="374767"/>
            </a:xfrm>
            <a:custGeom>
              <a:rect b="b" l="l" r="r" t="t"/>
              <a:pathLst>
                <a:path extrusionOk="0" h="374767" w="573589">
                  <a:moveTo>
                    <a:pt x="119705" y="0"/>
                  </a:moveTo>
                  <a:lnTo>
                    <a:pt x="453884" y="0"/>
                  </a:lnTo>
                  <a:cubicBezTo>
                    <a:pt x="519995" y="0"/>
                    <a:pt x="573589" y="53594"/>
                    <a:pt x="573589" y="119705"/>
                  </a:cubicBezTo>
                  <a:lnTo>
                    <a:pt x="573589" y="255062"/>
                  </a:lnTo>
                  <a:cubicBezTo>
                    <a:pt x="573589" y="321173"/>
                    <a:pt x="519995" y="374767"/>
                    <a:pt x="453884" y="374767"/>
                  </a:cubicBezTo>
                  <a:lnTo>
                    <a:pt x="119705" y="374767"/>
                  </a:lnTo>
                  <a:cubicBezTo>
                    <a:pt x="87957" y="374767"/>
                    <a:pt x="57510" y="362155"/>
                    <a:pt x="35061" y="339706"/>
                  </a:cubicBezTo>
                  <a:cubicBezTo>
                    <a:pt x="12612" y="317257"/>
                    <a:pt x="0" y="286810"/>
                    <a:pt x="0" y="255062"/>
                  </a:cubicBezTo>
                  <a:lnTo>
                    <a:pt x="0" y="119705"/>
                  </a:lnTo>
                  <a:cubicBezTo>
                    <a:pt x="0" y="53594"/>
                    <a:pt x="53594" y="0"/>
                    <a:pt x="119705" y="0"/>
                  </a:cubicBezTo>
                  <a:close/>
                </a:path>
              </a:pathLst>
            </a:custGeom>
            <a:solidFill>
              <a:srgbClr val="4CC8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5"/>
            <p:cNvSpPr txBox="1"/>
            <p:nvPr/>
          </p:nvSpPr>
          <p:spPr>
            <a:xfrm>
              <a:off x="0" y="-57150"/>
              <a:ext cx="573589" cy="431917"/>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rPr b="0" i="0" lang="en-US" sz="3000" u="none" cap="none" strike="noStrike">
                  <a:solidFill>
                    <a:srgbClr val="FFFFFF"/>
                  </a:solidFill>
                  <a:latin typeface="Fredoka"/>
                  <a:ea typeface="Fredoka"/>
                  <a:cs typeface="Fredoka"/>
                  <a:sym typeface="Fredoka"/>
                </a:rPr>
                <a:t>Link the sentences while answering</a:t>
              </a:r>
              <a:endParaRPr/>
            </a:p>
          </p:txBody>
        </p:sp>
      </p:grpSp>
      <p:grpSp>
        <p:nvGrpSpPr>
          <p:cNvPr id="220" name="Google Shape;220;p5"/>
          <p:cNvGrpSpPr/>
          <p:nvPr/>
        </p:nvGrpSpPr>
        <p:grpSpPr>
          <a:xfrm>
            <a:off x="14040824" y="2548948"/>
            <a:ext cx="1689410" cy="1689410"/>
            <a:chOff x="0" y="0"/>
            <a:chExt cx="812800" cy="812800"/>
          </a:xfrm>
        </p:grpSpPr>
        <p:sp>
          <p:nvSpPr>
            <p:cNvPr id="221" name="Google Shape;221;p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B2C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5"/>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23" name="Google Shape;223;p5"/>
          <p:cNvSpPr/>
          <p:nvPr/>
        </p:nvSpPr>
        <p:spPr>
          <a:xfrm>
            <a:off x="2503001" y="2698456"/>
            <a:ext cx="1564168" cy="1564168"/>
          </a:xfrm>
          <a:custGeom>
            <a:rect b="b" l="l" r="r" t="t"/>
            <a:pathLst>
              <a:path extrusionOk="0" h="1564168" w="1564168">
                <a:moveTo>
                  <a:pt x="0" y="0"/>
                </a:moveTo>
                <a:lnTo>
                  <a:pt x="1564168" y="0"/>
                </a:lnTo>
                <a:lnTo>
                  <a:pt x="1564168" y="1564169"/>
                </a:lnTo>
                <a:lnTo>
                  <a:pt x="0" y="1564169"/>
                </a:lnTo>
                <a:lnTo>
                  <a:pt x="0" y="0"/>
                </a:lnTo>
                <a:close/>
              </a:path>
            </a:pathLst>
          </a:custGeom>
          <a:blipFill rotWithShape="1">
            <a:blip r:embed="rId13">
              <a:alphaModFix/>
            </a:blip>
            <a:stretch>
              <a:fillRect b="0" l="0" r="0" t="0"/>
            </a:stretch>
          </a:blipFill>
          <a:ln>
            <a:noFill/>
          </a:ln>
        </p:spPr>
      </p:sp>
      <p:sp>
        <p:nvSpPr>
          <p:cNvPr id="224" name="Google Shape;224;p5"/>
          <p:cNvSpPr/>
          <p:nvPr/>
        </p:nvSpPr>
        <p:spPr>
          <a:xfrm>
            <a:off x="10306071" y="2698456"/>
            <a:ext cx="1288305" cy="1288305"/>
          </a:xfrm>
          <a:custGeom>
            <a:rect b="b" l="l" r="r" t="t"/>
            <a:pathLst>
              <a:path extrusionOk="0" h="1288305" w="1288305">
                <a:moveTo>
                  <a:pt x="0" y="0"/>
                </a:moveTo>
                <a:lnTo>
                  <a:pt x="1288304" y="0"/>
                </a:lnTo>
                <a:lnTo>
                  <a:pt x="1288304" y="1288305"/>
                </a:lnTo>
                <a:lnTo>
                  <a:pt x="0" y="1288305"/>
                </a:lnTo>
                <a:lnTo>
                  <a:pt x="0" y="0"/>
                </a:lnTo>
                <a:close/>
              </a:path>
            </a:pathLst>
          </a:custGeom>
          <a:blipFill rotWithShape="1">
            <a:blip r:embed="rId14">
              <a:alphaModFix/>
            </a:blip>
            <a:stretch>
              <a:fillRect b="0" l="0" r="0" t="0"/>
            </a:stretch>
          </a:blipFill>
          <a:ln>
            <a:noFill/>
          </a:ln>
        </p:spPr>
      </p:sp>
      <p:sp>
        <p:nvSpPr>
          <p:cNvPr id="225" name="Google Shape;225;p5"/>
          <p:cNvSpPr/>
          <p:nvPr/>
        </p:nvSpPr>
        <p:spPr>
          <a:xfrm>
            <a:off x="14138606" y="2644538"/>
            <a:ext cx="1498231" cy="1498231"/>
          </a:xfrm>
          <a:custGeom>
            <a:rect b="b" l="l" r="r" t="t"/>
            <a:pathLst>
              <a:path extrusionOk="0" h="1498231" w="1498231">
                <a:moveTo>
                  <a:pt x="0" y="0"/>
                </a:moveTo>
                <a:lnTo>
                  <a:pt x="1498231" y="0"/>
                </a:lnTo>
                <a:lnTo>
                  <a:pt x="1498231" y="1498231"/>
                </a:lnTo>
                <a:lnTo>
                  <a:pt x="0" y="1498231"/>
                </a:lnTo>
                <a:lnTo>
                  <a:pt x="0" y="0"/>
                </a:lnTo>
                <a:close/>
              </a:path>
            </a:pathLst>
          </a:custGeom>
          <a:blipFill rotWithShape="1">
            <a:blip r:embed="rId15">
              <a:alphaModFix/>
            </a:blip>
            <a:stretch>
              <a:fillRect b="0" l="0" r="0" t="0"/>
            </a:stretch>
          </a:blipFill>
          <a:ln>
            <a:noFill/>
          </a:ln>
        </p:spPr>
      </p:sp>
      <p:sp>
        <p:nvSpPr>
          <p:cNvPr id="226" name="Google Shape;226;p5"/>
          <p:cNvSpPr txBox="1"/>
          <p:nvPr/>
        </p:nvSpPr>
        <p:spPr>
          <a:xfrm>
            <a:off x="3802945" y="1393842"/>
            <a:ext cx="10940589" cy="8001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6000" u="none" cap="none" strike="noStrike">
                <a:solidFill>
                  <a:srgbClr val="AD4D8B"/>
                </a:solidFill>
                <a:latin typeface="Fredoka"/>
                <a:ea typeface="Fredoka"/>
                <a:cs typeface="Fredoka"/>
                <a:sym typeface="Fredoka"/>
              </a:rPr>
              <a:t>Tips and Tricks to Solve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B549B"/>
        </a:solidFill>
      </p:bgPr>
    </p:bg>
    <p:spTree>
      <p:nvGrpSpPr>
        <p:cNvPr id="230" name="Shape 230"/>
        <p:cNvGrpSpPr/>
        <p:nvPr/>
      </p:nvGrpSpPr>
      <p:grpSpPr>
        <a:xfrm>
          <a:off x="0" y="0"/>
          <a:ext cx="0" cy="0"/>
          <a:chOff x="0" y="0"/>
          <a:chExt cx="0" cy="0"/>
        </a:xfrm>
      </p:grpSpPr>
      <p:grpSp>
        <p:nvGrpSpPr>
          <p:cNvPr id="231" name="Google Shape;231;p6"/>
          <p:cNvGrpSpPr/>
          <p:nvPr/>
        </p:nvGrpSpPr>
        <p:grpSpPr>
          <a:xfrm>
            <a:off x="4656287" y="-55936"/>
            <a:ext cx="13178336" cy="9959709"/>
            <a:chOff x="0" y="-28575"/>
            <a:chExt cx="860419" cy="650273"/>
          </a:xfrm>
        </p:grpSpPr>
        <p:sp>
          <p:nvSpPr>
            <p:cNvPr id="232" name="Google Shape;232;p6"/>
            <p:cNvSpPr/>
            <p:nvPr/>
          </p:nvSpPr>
          <p:spPr>
            <a:xfrm>
              <a:off x="0" y="0"/>
              <a:ext cx="860419" cy="621698"/>
            </a:xfrm>
            <a:custGeom>
              <a:rect b="b" l="l" r="r" t="t"/>
              <a:pathLst>
                <a:path extrusionOk="0" h="621698" w="860419">
                  <a:moveTo>
                    <a:pt x="0" y="0"/>
                  </a:moveTo>
                  <a:lnTo>
                    <a:pt x="860419" y="0"/>
                  </a:lnTo>
                  <a:lnTo>
                    <a:pt x="860419" y="621698"/>
                  </a:lnTo>
                  <a:lnTo>
                    <a:pt x="0" y="621698"/>
                  </a:lnTo>
                  <a:close/>
                </a:path>
              </a:pathLst>
            </a:custGeom>
            <a:solidFill>
              <a:srgbClr val="FFFFFF"/>
            </a:solidFill>
            <a:ln>
              <a:noFill/>
            </a:ln>
          </p:spPr>
        </p:sp>
        <p:sp>
          <p:nvSpPr>
            <p:cNvPr id="233" name="Google Shape;233;p6"/>
            <p:cNvSpPr txBox="1"/>
            <p:nvPr/>
          </p:nvSpPr>
          <p:spPr>
            <a:xfrm>
              <a:off x="0" y="-28575"/>
              <a:ext cx="860419" cy="65027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34" name="Google Shape;234;p6"/>
          <p:cNvGrpSpPr/>
          <p:nvPr/>
        </p:nvGrpSpPr>
        <p:grpSpPr>
          <a:xfrm>
            <a:off x="-146360" y="-190790"/>
            <a:ext cx="4345026" cy="10592788"/>
            <a:chOff x="0" y="-38100"/>
            <a:chExt cx="1544898" cy="3766325"/>
          </a:xfrm>
        </p:grpSpPr>
        <p:sp>
          <p:nvSpPr>
            <p:cNvPr id="235" name="Google Shape;235;p6"/>
            <p:cNvSpPr/>
            <p:nvPr/>
          </p:nvSpPr>
          <p:spPr>
            <a:xfrm>
              <a:off x="0" y="0"/>
              <a:ext cx="1544898" cy="3728225"/>
            </a:xfrm>
            <a:custGeom>
              <a:rect b="b" l="l" r="r" t="t"/>
              <a:pathLst>
                <a:path extrusionOk="0" h="3728225" w="1544898">
                  <a:moveTo>
                    <a:pt x="0" y="0"/>
                  </a:moveTo>
                  <a:lnTo>
                    <a:pt x="1544898" y="0"/>
                  </a:lnTo>
                  <a:lnTo>
                    <a:pt x="1544898" y="3728225"/>
                  </a:lnTo>
                  <a:lnTo>
                    <a:pt x="0" y="3728225"/>
                  </a:lnTo>
                  <a:close/>
                </a:path>
              </a:pathLst>
            </a:custGeom>
            <a:solidFill>
              <a:srgbClr val="FFB6B6"/>
            </a:solidFill>
            <a:ln>
              <a:noFill/>
            </a:ln>
          </p:spPr>
        </p:sp>
        <p:sp>
          <p:nvSpPr>
            <p:cNvPr id="236" name="Google Shape;236;p6"/>
            <p:cNvSpPr txBox="1"/>
            <p:nvPr/>
          </p:nvSpPr>
          <p:spPr>
            <a:xfrm>
              <a:off x="0" y="-38100"/>
              <a:ext cx="1544898" cy="3766325"/>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37" name="Google Shape;237;p6"/>
          <p:cNvSpPr/>
          <p:nvPr/>
        </p:nvSpPr>
        <p:spPr>
          <a:xfrm>
            <a:off x="501621" y="924768"/>
            <a:ext cx="1245612" cy="907695"/>
          </a:xfrm>
          <a:custGeom>
            <a:rect b="b" l="l" r="r" t="t"/>
            <a:pathLst>
              <a:path extrusionOk="0" h="907695" w="1245612">
                <a:moveTo>
                  <a:pt x="0" y="0"/>
                </a:moveTo>
                <a:lnTo>
                  <a:pt x="1245613" y="0"/>
                </a:lnTo>
                <a:lnTo>
                  <a:pt x="1245613" y="907696"/>
                </a:lnTo>
                <a:lnTo>
                  <a:pt x="0" y="907696"/>
                </a:lnTo>
                <a:lnTo>
                  <a:pt x="0" y="0"/>
                </a:lnTo>
                <a:close/>
              </a:path>
            </a:pathLst>
          </a:custGeom>
          <a:blipFill rotWithShape="1">
            <a:blip r:embed="rId3">
              <a:alphaModFix/>
            </a:blip>
            <a:stretch>
              <a:fillRect b="0" l="0" r="0" t="0"/>
            </a:stretch>
          </a:blipFill>
          <a:ln>
            <a:noFill/>
          </a:ln>
        </p:spPr>
      </p:sp>
      <p:sp>
        <p:nvSpPr>
          <p:cNvPr id="238" name="Google Shape;238;p6"/>
          <p:cNvSpPr/>
          <p:nvPr/>
        </p:nvSpPr>
        <p:spPr>
          <a:xfrm>
            <a:off x="249532" y="6308681"/>
            <a:ext cx="3764858" cy="3347301"/>
          </a:xfrm>
          <a:custGeom>
            <a:rect b="b" l="l" r="r" t="t"/>
            <a:pathLst>
              <a:path extrusionOk="0" h="3347301" w="3764858">
                <a:moveTo>
                  <a:pt x="0" y="0"/>
                </a:moveTo>
                <a:lnTo>
                  <a:pt x="3764859" y="0"/>
                </a:lnTo>
                <a:lnTo>
                  <a:pt x="3764859" y="3347301"/>
                </a:lnTo>
                <a:lnTo>
                  <a:pt x="0" y="3347301"/>
                </a:lnTo>
                <a:lnTo>
                  <a:pt x="0" y="0"/>
                </a:lnTo>
                <a:close/>
              </a:path>
            </a:pathLst>
          </a:custGeom>
          <a:blipFill rotWithShape="1">
            <a:blip r:embed="rId4">
              <a:alphaModFix/>
            </a:blip>
            <a:stretch>
              <a:fillRect b="0" l="0" r="0" t="0"/>
            </a:stretch>
          </a:blipFill>
          <a:ln>
            <a:noFill/>
          </a:ln>
        </p:spPr>
      </p:sp>
      <p:sp>
        <p:nvSpPr>
          <p:cNvPr id="239" name="Google Shape;239;p6"/>
          <p:cNvSpPr/>
          <p:nvPr/>
        </p:nvSpPr>
        <p:spPr>
          <a:xfrm>
            <a:off x="2493618" y="6308681"/>
            <a:ext cx="1082278" cy="892573"/>
          </a:xfrm>
          <a:custGeom>
            <a:rect b="b" l="l" r="r" t="t"/>
            <a:pathLst>
              <a:path extrusionOk="0" h="892573" w="1082278">
                <a:moveTo>
                  <a:pt x="0" y="0"/>
                </a:moveTo>
                <a:lnTo>
                  <a:pt x="1082278" y="0"/>
                </a:lnTo>
                <a:lnTo>
                  <a:pt x="1082278" y="892573"/>
                </a:lnTo>
                <a:lnTo>
                  <a:pt x="0" y="892573"/>
                </a:lnTo>
                <a:lnTo>
                  <a:pt x="0" y="0"/>
                </a:lnTo>
                <a:close/>
              </a:path>
            </a:pathLst>
          </a:custGeom>
          <a:blipFill rotWithShape="1">
            <a:blip r:embed="rId5">
              <a:alphaModFix/>
            </a:blip>
            <a:stretch>
              <a:fillRect b="0" l="0" r="0" t="0"/>
            </a:stretch>
          </a:blipFill>
          <a:ln>
            <a:noFill/>
          </a:ln>
        </p:spPr>
      </p:sp>
      <p:sp>
        <p:nvSpPr>
          <p:cNvPr id="240" name="Google Shape;240;p6"/>
          <p:cNvSpPr/>
          <p:nvPr/>
        </p:nvSpPr>
        <p:spPr>
          <a:xfrm>
            <a:off x="501621" y="1110448"/>
            <a:ext cx="3512769" cy="3611258"/>
          </a:xfrm>
          <a:custGeom>
            <a:rect b="b" l="l" r="r" t="t"/>
            <a:pathLst>
              <a:path extrusionOk="0" h="3611258" w="3512769">
                <a:moveTo>
                  <a:pt x="0" y="0"/>
                </a:moveTo>
                <a:lnTo>
                  <a:pt x="3512770" y="0"/>
                </a:lnTo>
                <a:lnTo>
                  <a:pt x="3512770" y="3611258"/>
                </a:lnTo>
                <a:lnTo>
                  <a:pt x="0" y="3611258"/>
                </a:lnTo>
                <a:lnTo>
                  <a:pt x="0" y="0"/>
                </a:lnTo>
                <a:close/>
              </a:path>
            </a:pathLst>
          </a:custGeom>
          <a:blipFill rotWithShape="1">
            <a:blip r:embed="rId6">
              <a:alphaModFix/>
            </a:blip>
            <a:stretch>
              <a:fillRect b="0" l="0" r="0" t="0"/>
            </a:stretch>
          </a:blipFill>
          <a:ln>
            <a:noFill/>
          </a:ln>
        </p:spPr>
      </p:sp>
      <p:sp>
        <p:nvSpPr>
          <p:cNvPr id="241" name="Google Shape;241;p6"/>
          <p:cNvSpPr txBox="1"/>
          <p:nvPr/>
        </p:nvSpPr>
        <p:spPr>
          <a:xfrm>
            <a:off x="731758" y="1206213"/>
            <a:ext cx="785339" cy="30670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800" u="none" cap="none" strike="noStrike">
                <a:solidFill>
                  <a:srgbClr val="3B2C5A"/>
                </a:solidFill>
                <a:latin typeface="Fredoka"/>
                <a:ea typeface="Fredoka"/>
                <a:cs typeface="Fredoka"/>
                <a:sym typeface="Fredoka"/>
              </a:rPr>
              <a:t>verbs</a:t>
            </a:r>
            <a:endParaRPr/>
          </a:p>
        </p:txBody>
      </p:sp>
      <p:sp>
        <p:nvSpPr>
          <p:cNvPr id="242" name="Google Shape;242;p6"/>
          <p:cNvSpPr txBox="1"/>
          <p:nvPr/>
        </p:nvSpPr>
        <p:spPr>
          <a:xfrm rot="-84759">
            <a:off x="2570332" y="6520406"/>
            <a:ext cx="928186" cy="27368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600" u="none" cap="none" strike="noStrike">
                <a:solidFill>
                  <a:srgbClr val="3B2C5A"/>
                </a:solidFill>
                <a:latin typeface="Fredoka"/>
                <a:ea typeface="Fredoka"/>
                <a:cs typeface="Fredoka"/>
                <a:sym typeface="Fredoka"/>
              </a:rPr>
              <a:t>adverbs</a:t>
            </a:r>
            <a:endParaRPr/>
          </a:p>
        </p:txBody>
      </p:sp>
      <p:sp>
        <p:nvSpPr>
          <p:cNvPr id="243" name="Google Shape;243;p6"/>
          <p:cNvSpPr txBox="1"/>
          <p:nvPr/>
        </p:nvSpPr>
        <p:spPr>
          <a:xfrm>
            <a:off x="5169229" y="496024"/>
            <a:ext cx="8236146" cy="800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6000" u="none" cap="none" strike="noStrike">
                <a:solidFill>
                  <a:srgbClr val="AD4D8B"/>
                </a:solidFill>
                <a:latin typeface="Fredoka"/>
                <a:ea typeface="Fredoka"/>
                <a:cs typeface="Fredoka"/>
                <a:sym typeface="Fredoka"/>
              </a:rPr>
              <a:t>Let’s Practice</a:t>
            </a:r>
            <a:endParaRPr/>
          </a:p>
        </p:txBody>
      </p:sp>
      <p:sp>
        <p:nvSpPr>
          <p:cNvPr id="244" name="Google Shape;244;p6"/>
          <p:cNvSpPr txBox="1"/>
          <p:nvPr/>
        </p:nvSpPr>
        <p:spPr>
          <a:xfrm>
            <a:off x="4837051" y="1370043"/>
            <a:ext cx="12816900" cy="12782400"/>
          </a:xfrm>
          <a:prstGeom prst="rect">
            <a:avLst/>
          </a:prstGeom>
          <a:noFill/>
          <a:ln>
            <a:noFill/>
          </a:ln>
        </p:spPr>
        <p:txBody>
          <a:bodyPr anchorCtr="0" anchor="t" bIns="0" lIns="0" spcFirstLastPara="1" rIns="0" wrap="square" tIns="0">
            <a:spAutoFit/>
          </a:bodyPr>
          <a:lstStyle/>
          <a:p>
            <a:pPr indent="0" lvl="0" marL="0" marR="0" rtl="0" algn="l">
              <a:lnSpc>
                <a:spcPct val="169023"/>
              </a:lnSpc>
              <a:spcBef>
                <a:spcPts val="0"/>
              </a:spcBef>
              <a:spcAft>
                <a:spcPts val="0"/>
              </a:spcAft>
              <a:buNone/>
            </a:pPr>
            <a:r>
              <a:rPr b="0" i="0" lang="en-US" sz="2899" u="none" cap="none" strike="noStrike">
                <a:solidFill>
                  <a:srgbClr val="3B2C5A"/>
                </a:solidFill>
                <a:latin typeface="Sniglet"/>
                <a:ea typeface="Sniglet"/>
                <a:cs typeface="Sniglet"/>
                <a:sym typeface="Sniglet"/>
              </a:rPr>
              <a:t>E</a:t>
            </a:r>
            <a:r>
              <a:rPr b="1" lang="en-US" sz="1300">
                <a:solidFill>
                  <a:schemeClr val="dk1"/>
                </a:solidFill>
              </a:rPr>
              <a:t>Question 1:</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100">
                <a:solidFill>
                  <a:schemeClr val="dk1"/>
                </a:solidFill>
              </a:rPr>
              <a:t>The ______ of sunlight in a room doesn't necessarily indicate that it is ______.</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sz="1100">
                <a:solidFill>
                  <a:schemeClr val="dk1"/>
                </a:solidFill>
              </a:rPr>
              <a:t>A. presence, sunny</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B. absence, dark</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C. intensity, bright</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D. color, colorful</a:t>
            </a:r>
            <a:endParaRPr sz="11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US" sz="1300">
                <a:solidFill>
                  <a:schemeClr val="dk1"/>
                </a:solidFill>
              </a:rPr>
              <a:t>Question 2:</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100">
                <a:solidFill>
                  <a:schemeClr val="dk1"/>
                </a:solidFill>
              </a:rPr>
              <a:t>The ______ of water in a lake doesn't necessarily indicate that it is ______.</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sz="1100">
                <a:solidFill>
                  <a:schemeClr val="dk1"/>
                </a:solidFill>
              </a:rPr>
              <a:t>A. presence, deep</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B. absence, dry</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C. temperature, cold</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D. color, blue</a:t>
            </a:r>
            <a:endParaRPr sz="11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US" sz="1300">
                <a:solidFill>
                  <a:schemeClr val="dk1"/>
                </a:solidFill>
              </a:rPr>
              <a:t>Question 3:</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100">
                <a:solidFill>
                  <a:schemeClr val="dk1"/>
                </a:solidFill>
              </a:rPr>
              <a:t>The ______ of flowers in a garden doesn't necessarily indicate that it is ______.</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sz="1100">
                <a:solidFill>
                  <a:schemeClr val="dk1"/>
                </a:solidFill>
              </a:rPr>
              <a:t>A. presence, colorful</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B. absence, barren</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C. variety, diverse</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D. size, large</a:t>
            </a:r>
            <a:endParaRPr sz="11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US" sz="1300">
                <a:solidFill>
                  <a:schemeClr val="dk1"/>
                </a:solidFill>
              </a:rPr>
              <a:t>Question 4:</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100">
                <a:solidFill>
                  <a:schemeClr val="dk1"/>
                </a:solidFill>
              </a:rPr>
              <a:t>The ______ of books in a library doesn't necessarily indicate that it is ______.</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sz="1100">
                <a:solidFill>
                  <a:schemeClr val="dk1"/>
                </a:solidFill>
              </a:rPr>
              <a:t>A. presence, knowledgeable</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B. absence, empty</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C. variety, diverse</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D. size, large</a:t>
            </a:r>
            <a:endParaRPr sz="11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US" sz="1300">
                <a:solidFill>
                  <a:schemeClr val="dk1"/>
                </a:solidFill>
              </a:rPr>
              <a:t>Question 5:</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100">
                <a:solidFill>
                  <a:schemeClr val="dk1"/>
                </a:solidFill>
              </a:rPr>
              <a:t>The ______ of cars in a parking lot doesn't necessarily indicate that it is ______.</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sz="1100">
                <a:solidFill>
                  <a:schemeClr val="dk1"/>
                </a:solidFill>
              </a:rPr>
              <a:t>A. presence, busy</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B. absence, empty</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C. color, colorful</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D. size, large</a:t>
            </a:r>
            <a:endParaRPr sz="11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US" sz="1300">
                <a:solidFill>
                  <a:schemeClr val="dk1"/>
                </a:solidFill>
              </a:rPr>
              <a:t>Question 6:</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100">
                <a:solidFill>
                  <a:schemeClr val="dk1"/>
                </a:solidFill>
              </a:rPr>
              <a:t>The ______ of people in a restaurant doesn't necessarily indicate that it is ______.</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sz="1100">
                <a:solidFill>
                  <a:schemeClr val="dk1"/>
                </a:solidFill>
              </a:rPr>
              <a:t>A. presence, popular</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B. absence, empty</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C. noise, loud</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D. variety, diverse</a:t>
            </a:r>
            <a:endParaRPr sz="11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US" sz="1300">
                <a:solidFill>
                  <a:schemeClr val="dk1"/>
                </a:solidFill>
              </a:rPr>
              <a:t>Question 7:</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100">
                <a:solidFill>
                  <a:schemeClr val="dk1"/>
                </a:solidFill>
              </a:rPr>
              <a:t>The ______ of clouds in the sky doesn't necessarily indicate that it is ______.</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sz="1100">
                <a:solidFill>
                  <a:schemeClr val="dk1"/>
                </a:solidFill>
              </a:rPr>
              <a:t>A. presence, cloudy</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B. absence, clear</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C. color, gray</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D. size, large</a:t>
            </a:r>
            <a:endParaRPr sz="1100">
              <a:solidFill>
                <a:schemeClr val="dk1"/>
              </a:solidFill>
            </a:endParaRPr>
          </a:p>
          <a:p>
            <a:pPr indent="0" lvl="0" marL="0" marR="0" rtl="0" algn="l">
              <a:lnSpc>
                <a:spcPct val="169023"/>
              </a:lnSpc>
              <a:spcBef>
                <a:spcPts val="1200"/>
              </a:spcBef>
              <a:spcAft>
                <a:spcPts val="0"/>
              </a:spcAft>
              <a:buNone/>
            </a:pPr>
            <a:r>
              <a:t/>
            </a:r>
            <a:endParaRPr sz="2899">
              <a:solidFill>
                <a:srgbClr val="3B2C5A"/>
              </a:solidFill>
              <a:latin typeface="Sniglet"/>
              <a:ea typeface="Sniglet"/>
              <a:cs typeface="Sniglet"/>
              <a:sym typeface="Snigle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B549B"/>
        </a:solidFill>
      </p:bgPr>
    </p:bg>
    <p:spTree>
      <p:nvGrpSpPr>
        <p:cNvPr id="248" name="Shape 248"/>
        <p:cNvGrpSpPr/>
        <p:nvPr/>
      </p:nvGrpSpPr>
      <p:grpSpPr>
        <a:xfrm>
          <a:off x="0" y="0"/>
          <a:ext cx="0" cy="0"/>
          <a:chOff x="0" y="0"/>
          <a:chExt cx="0" cy="0"/>
        </a:xfrm>
      </p:grpSpPr>
      <p:grpSp>
        <p:nvGrpSpPr>
          <p:cNvPr id="249" name="Google Shape;249;p7"/>
          <p:cNvGrpSpPr/>
          <p:nvPr/>
        </p:nvGrpSpPr>
        <p:grpSpPr>
          <a:xfrm>
            <a:off x="4656287" y="-55936"/>
            <a:ext cx="13178336" cy="9959709"/>
            <a:chOff x="0" y="-28575"/>
            <a:chExt cx="860419" cy="650273"/>
          </a:xfrm>
        </p:grpSpPr>
        <p:sp>
          <p:nvSpPr>
            <p:cNvPr id="250" name="Google Shape;250;p7"/>
            <p:cNvSpPr/>
            <p:nvPr/>
          </p:nvSpPr>
          <p:spPr>
            <a:xfrm>
              <a:off x="0" y="0"/>
              <a:ext cx="860419" cy="621698"/>
            </a:xfrm>
            <a:custGeom>
              <a:rect b="b" l="l" r="r" t="t"/>
              <a:pathLst>
                <a:path extrusionOk="0" h="621698" w="860419">
                  <a:moveTo>
                    <a:pt x="0" y="0"/>
                  </a:moveTo>
                  <a:lnTo>
                    <a:pt x="860419" y="0"/>
                  </a:lnTo>
                  <a:lnTo>
                    <a:pt x="860419" y="621698"/>
                  </a:lnTo>
                  <a:lnTo>
                    <a:pt x="0" y="621698"/>
                  </a:lnTo>
                  <a:close/>
                </a:path>
              </a:pathLst>
            </a:custGeom>
            <a:solidFill>
              <a:srgbClr val="FFFFFF"/>
            </a:solidFill>
            <a:ln>
              <a:noFill/>
            </a:ln>
          </p:spPr>
        </p:sp>
        <p:sp>
          <p:nvSpPr>
            <p:cNvPr id="251" name="Google Shape;251;p7"/>
            <p:cNvSpPr txBox="1"/>
            <p:nvPr/>
          </p:nvSpPr>
          <p:spPr>
            <a:xfrm>
              <a:off x="0" y="-28575"/>
              <a:ext cx="860419" cy="65027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52" name="Google Shape;252;p7"/>
          <p:cNvGrpSpPr/>
          <p:nvPr/>
        </p:nvGrpSpPr>
        <p:grpSpPr>
          <a:xfrm>
            <a:off x="-146360" y="-190790"/>
            <a:ext cx="4345026" cy="10592788"/>
            <a:chOff x="0" y="-38100"/>
            <a:chExt cx="1544898" cy="3766325"/>
          </a:xfrm>
        </p:grpSpPr>
        <p:sp>
          <p:nvSpPr>
            <p:cNvPr id="253" name="Google Shape;253;p7"/>
            <p:cNvSpPr/>
            <p:nvPr/>
          </p:nvSpPr>
          <p:spPr>
            <a:xfrm>
              <a:off x="0" y="0"/>
              <a:ext cx="1544898" cy="3728225"/>
            </a:xfrm>
            <a:custGeom>
              <a:rect b="b" l="l" r="r" t="t"/>
              <a:pathLst>
                <a:path extrusionOk="0" h="3728225" w="1544898">
                  <a:moveTo>
                    <a:pt x="0" y="0"/>
                  </a:moveTo>
                  <a:lnTo>
                    <a:pt x="1544898" y="0"/>
                  </a:lnTo>
                  <a:lnTo>
                    <a:pt x="1544898" y="3728225"/>
                  </a:lnTo>
                  <a:lnTo>
                    <a:pt x="0" y="3728225"/>
                  </a:lnTo>
                  <a:close/>
                </a:path>
              </a:pathLst>
            </a:custGeom>
            <a:solidFill>
              <a:srgbClr val="FFB6B6"/>
            </a:solidFill>
            <a:ln>
              <a:noFill/>
            </a:ln>
          </p:spPr>
        </p:sp>
        <p:sp>
          <p:nvSpPr>
            <p:cNvPr id="254" name="Google Shape;254;p7"/>
            <p:cNvSpPr txBox="1"/>
            <p:nvPr/>
          </p:nvSpPr>
          <p:spPr>
            <a:xfrm>
              <a:off x="0" y="-38100"/>
              <a:ext cx="1544898" cy="3766325"/>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55" name="Google Shape;255;p7"/>
          <p:cNvSpPr/>
          <p:nvPr/>
        </p:nvSpPr>
        <p:spPr>
          <a:xfrm>
            <a:off x="501621" y="924768"/>
            <a:ext cx="1245612" cy="907695"/>
          </a:xfrm>
          <a:custGeom>
            <a:rect b="b" l="l" r="r" t="t"/>
            <a:pathLst>
              <a:path extrusionOk="0" h="907695" w="1245612">
                <a:moveTo>
                  <a:pt x="0" y="0"/>
                </a:moveTo>
                <a:lnTo>
                  <a:pt x="1245613" y="0"/>
                </a:lnTo>
                <a:lnTo>
                  <a:pt x="1245613" y="907696"/>
                </a:lnTo>
                <a:lnTo>
                  <a:pt x="0" y="907696"/>
                </a:lnTo>
                <a:lnTo>
                  <a:pt x="0" y="0"/>
                </a:lnTo>
                <a:close/>
              </a:path>
            </a:pathLst>
          </a:custGeom>
          <a:blipFill rotWithShape="1">
            <a:blip r:embed="rId3">
              <a:alphaModFix/>
            </a:blip>
            <a:stretch>
              <a:fillRect b="0" l="0" r="0" t="0"/>
            </a:stretch>
          </a:blipFill>
          <a:ln>
            <a:noFill/>
          </a:ln>
        </p:spPr>
      </p:sp>
      <p:sp>
        <p:nvSpPr>
          <p:cNvPr id="256" name="Google Shape;256;p7"/>
          <p:cNvSpPr/>
          <p:nvPr/>
        </p:nvSpPr>
        <p:spPr>
          <a:xfrm>
            <a:off x="249532" y="6308681"/>
            <a:ext cx="3764858" cy="3347301"/>
          </a:xfrm>
          <a:custGeom>
            <a:rect b="b" l="l" r="r" t="t"/>
            <a:pathLst>
              <a:path extrusionOk="0" h="3347301" w="3764858">
                <a:moveTo>
                  <a:pt x="0" y="0"/>
                </a:moveTo>
                <a:lnTo>
                  <a:pt x="3764859" y="0"/>
                </a:lnTo>
                <a:lnTo>
                  <a:pt x="3764859" y="3347301"/>
                </a:lnTo>
                <a:lnTo>
                  <a:pt x="0" y="3347301"/>
                </a:lnTo>
                <a:lnTo>
                  <a:pt x="0" y="0"/>
                </a:lnTo>
                <a:close/>
              </a:path>
            </a:pathLst>
          </a:custGeom>
          <a:blipFill rotWithShape="1">
            <a:blip r:embed="rId4">
              <a:alphaModFix/>
            </a:blip>
            <a:stretch>
              <a:fillRect b="0" l="0" r="0" t="0"/>
            </a:stretch>
          </a:blipFill>
          <a:ln>
            <a:noFill/>
          </a:ln>
        </p:spPr>
      </p:sp>
      <p:sp>
        <p:nvSpPr>
          <p:cNvPr id="257" name="Google Shape;257;p7"/>
          <p:cNvSpPr/>
          <p:nvPr/>
        </p:nvSpPr>
        <p:spPr>
          <a:xfrm>
            <a:off x="2493618" y="6308681"/>
            <a:ext cx="1082278" cy="892573"/>
          </a:xfrm>
          <a:custGeom>
            <a:rect b="b" l="l" r="r" t="t"/>
            <a:pathLst>
              <a:path extrusionOk="0" h="892573" w="1082278">
                <a:moveTo>
                  <a:pt x="0" y="0"/>
                </a:moveTo>
                <a:lnTo>
                  <a:pt x="1082278" y="0"/>
                </a:lnTo>
                <a:lnTo>
                  <a:pt x="1082278" y="892573"/>
                </a:lnTo>
                <a:lnTo>
                  <a:pt x="0" y="892573"/>
                </a:lnTo>
                <a:lnTo>
                  <a:pt x="0" y="0"/>
                </a:lnTo>
                <a:close/>
              </a:path>
            </a:pathLst>
          </a:custGeom>
          <a:blipFill rotWithShape="1">
            <a:blip r:embed="rId5">
              <a:alphaModFix/>
            </a:blip>
            <a:stretch>
              <a:fillRect b="0" l="0" r="0" t="0"/>
            </a:stretch>
          </a:blipFill>
          <a:ln>
            <a:noFill/>
          </a:ln>
        </p:spPr>
      </p:sp>
      <p:sp>
        <p:nvSpPr>
          <p:cNvPr id="258" name="Google Shape;258;p7"/>
          <p:cNvSpPr/>
          <p:nvPr/>
        </p:nvSpPr>
        <p:spPr>
          <a:xfrm>
            <a:off x="501621" y="1110448"/>
            <a:ext cx="3512769" cy="3611258"/>
          </a:xfrm>
          <a:custGeom>
            <a:rect b="b" l="l" r="r" t="t"/>
            <a:pathLst>
              <a:path extrusionOk="0" h="3611258" w="3512769">
                <a:moveTo>
                  <a:pt x="0" y="0"/>
                </a:moveTo>
                <a:lnTo>
                  <a:pt x="3512770" y="0"/>
                </a:lnTo>
                <a:lnTo>
                  <a:pt x="3512770" y="3611258"/>
                </a:lnTo>
                <a:lnTo>
                  <a:pt x="0" y="3611258"/>
                </a:lnTo>
                <a:lnTo>
                  <a:pt x="0" y="0"/>
                </a:lnTo>
                <a:close/>
              </a:path>
            </a:pathLst>
          </a:custGeom>
          <a:blipFill rotWithShape="1">
            <a:blip r:embed="rId6">
              <a:alphaModFix/>
            </a:blip>
            <a:stretch>
              <a:fillRect b="0" l="0" r="0" t="0"/>
            </a:stretch>
          </a:blipFill>
          <a:ln>
            <a:noFill/>
          </a:ln>
        </p:spPr>
      </p:sp>
      <p:sp>
        <p:nvSpPr>
          <p:cNvPr id="259" name="Google Shape;259;p7"/>
          <p:cNvSpPr txBox="1"/>
          <p:nvPr/>
        </p:nvSpPr>
        <p:spPr>
          <a:xfrm>
            <a:off x="731758" y="1206213"/>
            <a:ext cx="785339" cy="30670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800" u="none" cap="none" strike="noStrike">
                <a:solidFill>
                  <a:srgbClr val="3B2C5A"/>
                </a:solidFill>
                <a:latin typeface="Fredoka"/>
                <a:ea typeface="Fredoka"/>
                <a:cs typeface="Fredoka"/>
                <a:sym typeface="Fredoka"/>
              </a:rPr>
              <a:t>verbs</a:t>
            </a:r>
            <a:endParaRPr/>
          </a:p>
        </p:txBody>
      </p:sp>
      <p:sp>
        <p:nvSpPr>
          <p:cNvPr id="260" name="Google Shape;260;p7"/>
          <p:cNvSpPr txBox="1"/>
          <p:nvPr/>
        </p:nvSpPr>
        <p:spPr>
          <a:xfrm rot="-84759">
            <a:off x="2570332" y="6520406"/>
            <a:ext cx="928186" cy="27368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600" u="none" cap="none" strike="noStrike">
                <a:solidFill>
                  <a:srgbClr val="3B2C5A"/>
                </a:solidFill>
                <a:latin typeface="Fredoka"/>
                <a:ea typeface="Fredoka"/>
                <a:cs typeface="Fredoka"/>
                <a:sym typeface="Fredoka"/>
              </a:rPr>
              <a:t>adverbs</a:t>
            </a:r>
            <a:endParaRPr/>
          </a:p>
        </p:txBody>
      </p:sp>
      <p:sp>
        <p:nvSpPr>
          <p:cNvPr id="261" name="Google Shape;261;p7"/>
          <p:cNvSpPr txBox="1"/>
          <p:nvPr/>
        </p:nvSpPr>
        <p:spPr>
          <a:xfrm>
            <a:off x="5169229" y="496024"/>
            <a:ext cx="8236146" cy="800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6000" u="none" cap="none" strike="noStrike">
                <a:solidFill>
                  <a:srgbClr val="AD4D8B"/>
                </a:solidFill>
                <a:latin typeface="Fredoka"/>
                <a:ea typeface="Fredoka"/>
                <a:cs typeface="Fredoka"/>
                <a:sym typeface="Fredoka"/>
              </a:rPr>
              <a:t>Let’s Practice</a:t>
            </a:r>
            <a:endParaRPr/>
          </a:p>
        </p:txBody>
      </p:sp>
      <p:sp>
        <p:nvSpPr>
          <p:cNvPr id="262" name="Google Shape;262;p7"/>
          <p:cNvSpPr txBox="1"/>
          <p:nvPr/>
        </p:nvSpPr>
        <p:spPr>
          <a:xfrm>
            <a:off x="4837051" y="1370043"/>
            <a:ext cx="12816900" cy="8742600"/>
          </a:xfrm>
          <a:prstGeom prst="rect">
            <a:avLst/>
          </a:prstGeom>
          <a:noFill/>
          <a:ln>
            <a:noFill/>
          </a:ln>
        </p:spPr>
        <p:txBody>
          <a:bodyPr anchorCtr="0" anchor="t" bIns="0" lIns="0" spcFirstLastPara="1" rIns="0" wrap="square" tIns="0">
            <a:spAutoFit/>
          </a:bodyPr>
          <a:lstStyle/>
          <a:p>
            <a:pPr indent="0" lvl="0" marL="0" marR="0" rtl="0" algn="l">
              <a:lnSpc>
                <a:spcPct val="169023"/>
              </a:lnSpc>
              <a:spcBef>
                <a:spcPts val="0"/>
              </a:spcBef>
              <a:spcAft>
                <a:spcPts val="0"/>
              </a:spcAft>
              <a:buNone/>
            </a:pPr>
            <a:r>
              <a:rPr b="0" i="0" lang="en-US" sz="2899" u="none" cap="none" strike="noStrike">
                <a:solidFill>
                  <a:srgbClr val="3B2C5A"/>
                </a:solidFill>
                <a:latin typeface="Sniglet"/>
                <a:ea typeface="Sniglet"/>
                <a:cs typeface="Sniglet"/>
                <a:sym typeface="Sniglet"/>
              </a:rPr>
              <a:t>Every day for a whole year, all kind of holy men, hermits, scholars and nobles came, and related to the priests their deeds of ___(1)___, and the priests in solemn council heard their calms. At last, they decided that the one who seemed to be the greatest lover of ____(2)_____was a rich man who had that very year given all his ___(3)___to the poor. So they gave him the plate of gold, but when he took it in his hand, it turned into ___(4)___lead; thought, when he dropped it on the floor, to his __(5)___, it become gold again.</a:t>
            </a:r>
            <a:endParaRPr/>
          </a:p>
          <a:p>
            <a:pPr indent="0" lvl="0" marL="0" marR="0" rtl="0" algn="l">
              <a:lnSpc>
                <a:spcPct val="169023"/>
              </a:lnSpc>
              <a:spcBef>
                <a:spcPts val="0"/>
              </a:spcBef>
              <a:spcAft>
                <a:spcPts val="0"/>
              </a:spcAft>
              <a:buNone/>
            </a:pPr>
            <a:r>
              <a:rPr b="0" i="0" lang="en-US" sz="2899" u="none" cap="none" strike="noStrike">
                <a:solidFill>
                  <a:srgbClr val="3B2C5A"/>
                </a:solidFill>
                <a:latin typeface="Sniglet"/>
                <a:ea typeface="Sniglet"/>
                <a:cs typeface="Sniglet"/>
                <a:sym typeface="Sniglet"/>
              </a:rPr>
              <a:t>Q :  Select the most appropriate option that will fill in the blank (2).</a:t>
            </a:r>
            <a:endParaRPr/>
          </a:p>
          <a:p>
            <a:pPr indent="0" lvl="0" marL="0" marR="0" rtl="0" algn="l">
              <a:lnSpc>
                <a:spcPct val="169023"/>
              </a:lnSpc>
              <a:spcBef>
                <a:spcPts val="0"/>
              </a:spcBef>
              <a:spcAft>
                <a:spcPts val="0"/>
              </a:spcAft>
              <a:buNone/>
            </a:pPr>
            <a:r>
              <a:rPr b="0" i="0" lang="en-US" sz="2899" u="none" cap="none" strike="noStrike">
                <a:solidFill>
                  <a:srgbClr val="3B2C5A"/>
                </a:solidFill>
                <a:latin typeface="Sniglet"/>
                <a:ea typeface="Sniglet"/>
                <a:cs typeface="Sniglet"/>
                <a:sym typeface="Sniglet"/>
              </a:rPr>
              <a:t>(A) Destitute</a:t>
            </a:r>
            <a:endParaRPr/>
          </a:p>
          <a:p>
            <a:pPr indent="0" lvl="0" marL="0" marR="0" rtl="0" algn="l">
              <a:lnSpc>
                <a:spcPct val="169023"/>
              </a:lnSpc>
              <a:spcBef>
                <a:spcPts val="0"/>
              </a:spcBef>
              <a:spcAft>
                <a:spcPts val="0"/>
              </a:spcAft>
              <a:buNone/>
            </a:pPr>
            <a:r>
              <a:rPr b="0" i="0" lang="en-US" sz="2899" u="none" cap="none" strike="noStrike">
                <a:solidFill>
                  <a:srgbClr val="3B2C5A"/>
                </a:solidFill>
                <a:latin typeface="Sniglet"/>
                <a:ea typeface="Sniglet"/>
                <a:cs typeface="Sniglet"/>
                <a:sym typeface="Sniglet"/>
              </a:rPr>
              <a:t>(B) Moneyless</a:t>
            </a:r>
            <a:endParaRPr/>
          </a:p>
          <a:p>
            <a:pPr indent="0" lvl="0" marL="0" marR="0" rtl="0" algn="l">
              <a:lnSpc>
                <a:spcPct val="169023"/>
              </a:lnSpc>
              <a:spcBef>
                <a:spcPts val="0"/>
              </a:spcBef>
              <a:spcAft>
                <a:spcPts val="0"/>
              </a:spcAft>
              <a:buNone/>
            </a:pPr>
            <a:r>
              <a:rPr b="0" i="0" lang="en-US" sz="2899" u="none" cap="none" strike="noStrike">
                <a:solidFill>
                  <a:srgbClr val="3B2C5A"/>
                </a:solidFill>
                <a:latin typeface="Sniglet"/>
                <a:ea typeface="Sniglet"/>
                <a:cs typeface="Sniglet"/>
                <a:sym typeface="Sniglet"/>
              </a:rPr>
              <a:t>(C) Mankind</a:t>
            </a:r>
            <a:endParaRPr/>
          </a:p>
          <a:p>
            <a:pPr indent="0" lvl="0" marL="0" marR="0" rtl="0" algn="l">
              <a:lnSpc>
                <a:spcPct val="169023"/>
              </a:lnSpc>
              <a:spcBef>
                <a:spcPts val="0"/>
              </a:spcBef>
              <a:spcAft>
                <a:spcPts val="0"/>
              </a:spcAft>
              <a:buNone/>
            </a:pPr>
            <a:r>
              <a:rPr b="0" i="0" lang="en-US" sz="2899" u="none" cap="none" strike="noStrike">
                <a:solidFill>
                  <a:srgbClr val="3B2C5A"/>
                </a:solidFill>
                <a:latin typeface="Sniglet"/>
                <a:ea typeface="Sniglet"/>
                <a:cs typeface="Sniglet"/>
                <a:sym typeface="Sniglet"/>
              </a:rPr>
              <a:t>(D) Women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B549B"/>
        </a:solidFill>
      </p:bgPr>
    </p:bg>
    <p:spTree>
      <p:nvGrpSpPr>
        <p:cNvPr id="266" name="Shape 266"/>
        <p:cNvGrpSpPr/>
        <p:nvPr/>
      </p:nvGrpSpPr>
      <p:grpSpPr>
        <a:xfrm>
          <a:off x="0" y="0"/>
          <a:ext cx="0" cy="0"/>
          <a:chOff x="0" y="0"/>
          <a:chExt cx="0" cy="0"/>
        </a:xfrm>
      </p:grpSpPr>
      <p:grpSp>
        <p:nvGrpSpPr>
          <p:cNvPr id="267" name="Google Shape;267;p8"/>
          <p:cNvGrpSpPr/>
          <p:nvPr/>
        </p:nvGrpSpPr>
        <p:grpSpPr>
          <a:xfrm>
            <a:off x="4656287" y="-55936"/>
            <a:ext cx="13178336" cy="9959709"/>
            <a:chOff x="0" y="-28575"/>
            <a:chExt cx="860419" cy="650273"/>
          </a:xfrm>
        </p:grpSpPr>
        <p:sp>
          <p:nvSpPr>
            <p:cNvPr id="268" name="Google Shape;268;p8"/>
            <p:cNvSpPr/>
            <p:nvPr/>
          </p:nvSpPr>
          <p:spPr>
            <a:xfrm>
              <a:off x="0" y="0"/>
              <a:ext cx="860419" cy="621698"/>
            </a:xfrm>
            <a:custGeom>
              <a:rect b="b" l="l" r="r" t="t"/>
              <a:pathLst>
                <a:path extrusionOk="0" h="621698" w="860419">
                  <a:moveTo>
                    <a:pt x="0" y="0"/>
                  </a:moveTo>
                  <a:lnTo>
                    <a:pt x="860419" y="0"/>
                  </a:lnTo>
                  <a:lnTo>
                    <a:pt x="860419" y="621698"/>
                  </a:lnTo>
                  <a:lnTo>
                    <a:pt x="0" y="621698"/>
                  </a:lnTo>
                  <a:close/>
                </a:path>
              </a:pathLst>
            </a:custGeom>
            <a:solidFill>
              <a:srgbClr val="FFFFFF"/>
            </a:solidFill>
            <a:ln>
              <a:noFill/>
            </a:ln>
          </p:spPr>
        </p:sp>
        <p:sp>
          <p:nvSpPr>
            <p:cNvPr id="269" name="Google Shape;269;p8"/>
            <p:cNvSpPr txBox="1"/>
            <p:nvPr/>
          </p:nvSpPr>
          <p:spPr>
            <a:xfrm>
              <a:off x="0" y="-28575"/>
              <a:ext cx="860419" cy="65027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70" name="Google Shape;270;p8"/>
          <p:cNvGrpSpPr/>
          <p:nvPr/>
        </p:nvGrpSpPr>
        <p:grpSpPr>
          <a:xfrm>
            <a:off x="-146360" y="-190790"/>
            <a:ext cx="4345026" cy="10592788"/>
            <a:chOff x="0" y="-38100"/>
            <a:chExt cx="1544898" cy="3766325"/>
          </a:xfrm>
        </p:grpSpPr>
        <p:sp>
          <p:nvSpPr>
            <p:cNvPr id="271" name="Google Shape;271;p8"/>
            <p:cNvSpPr/>
            <p:nvPr/>
          </p:nvSpPr>
          <p:spPr>
            <a:xfrm>
              <a:off x="0" y="0"/>
              <a:ext cx="1544898" cy="3728225"/>
            </a:xfrm>
            <a:custGeom>
              <a:rect b="b" l="l" r="r" t="t"/>
              <a:pathLst>
                <a:path extrusionOk="0" h="3728225" w="1544898">
                  <a:moveTo>
                    <a:pt x="0" y="0"/>
                  </a:moveTo>
                  <a:lnTo>
                    <a:pt x="1544898" y="0"/>
                  </a:lnTo>
                  <a:lnTo>
                    <a:pt x="1544898" y="3728225"/>
                  </a:lnTo>
                  <a:lnTo>
                    <a:pt x="0" y="3728225"/>
                  </a:lnTo>
                  <a:close/>
                </a:path>
              </a:pathLst>
            </a:custGeom>
            <a:solidFill>
              <a:srgbClr val="FFB6B6"/>
            </a:solidFill>
            <a:ln>
              <a:noFill/>
            </a:ln>
          </p:spPr>
        </p:sp>
        <p:sp>
          <p:nvSpPr>
            <p:cNvPr id="272" name="Google Shape;272;p8"/>
            <p:cNvSpPr txBox="1"/>
            <p:nvPr/>
          </p:nvSpPr>
          <p:spPr>
            <a:xfrm>
              <a:off x="0" y="-38100"/>
              <a:ext cx="1544898" cy="3766325"/>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73" name="Google Shape;273;p8"/>
          <p:cNvSpPr/>
          <p:nvPr/>
        </p:nvSpPr>
        <p:spPr>
          <a:xfrm>
            <a:off x="501621" y="924768"/>
            <a:ext cx="1245612" cy="907695"/>
          </a:xfrm>
          <a:custGeom>
            <a:rect b="b" l="l" r="r" t="t"/>
            <a:pathLst>
              <a:path extrusionOk="0" h="907695" w="1245612">
                <a:moveTo>
                  <a:pt x="0" y="0"/>
                </a:moveTo>
                <a:lnTo>
                  <a:pt x="1245613" y="0"/>
                </a:lnTo>
                <a:lnTo>
                  <a:pt x="1245613" y="907696"/>
                </a:lnTo>
                <a:lnTo>
                  <a:pt x="0" y="907696"/>
                </a:lnTo>
                <a:lnTo>
                  <a:pt x="0" y="0"/>
                </a:lnTo>
                <a:close/>
              </a:path>
            </a:pathLst>
          </a:custGeom>
          <a:blipFill rotWithShape="1">
            <a:blip r:embed="rId3">
              <a:alphaModFix/>
            </a:blip>
            <a:stretch>
              <a:fillRect b="0" l="0" r="0" t="0"/>
            </a:stretch>
          </a:blipFill>
          <a:ln>
            <a:noFill/>
          </a:ln>
        </p:spPr>
      </p:sp>
      <p:sp>
        <p:nvSpPr>
          <p:cNvPr id="274" name="Google Shape;274;p8"/>
          <p:cNvSpPr/>
          <p:nvPr/>
        </p:nvSpPr>
        <p:spPr>
          <a:xfrm>
            <a:off x="249532" y="6308681"/>
            <a:ext cx="3764858" cy="3347301"/>
          </a:xfrm>
          <a:custGeom>
            <a:rect b="b" l="l" r="r" t="t"/>
            <a:pathLst>
              <a:path extrusionOk="0" h="3347301" w="3764858">
                <a:moveTo>
                  <a:pt x="0" y="0"/>
                </a:moveTo>
                <a:lnTo>
                  <a:pt x="3764859" y="0"/>
                </a:lnTo>
                <a:lnTo>
                  <a:pt x="3764859" y="3347301"/>
                </a:lnTo>
                <a:lnTo>
                  <a:pt x="0" y="3347301"/>
                </a:lnTo>
                <a:lnTo>
                  <a:pt x="0" y="0"/>
                </a:lnTo>
                <a:close/>
              </a:path>
            </a:pathLst>
          </a:custGeom>
          <a:blipFill rotWithShape="1">
            <a:blip r:embed="rId4">
              <a:alphaModFix/>
            </a:blip>
            <a:stretch>
              <a:fillRect b="0" l="0" r="0" t="0"/>
            </a:stretch>
          </a:blipFill>
          <a:ln>
            <a:noFill/>
          </a:ln>
        </p:spPr>
      </p:sp>
      <p:sp>
        <p:nvSpPr>
          <p:cNvPr id="275" name="Google Shape;275;p8"/>
          <p:cNvSpPr/>
          <p:nvPr/>
        </p:nvSpPr>
        <p:spPr>
          <a:xfrm>
            <a:off x="2493618" y="6308681"/>
            <a:ext cx="1082278" cy="892573"/>
          </a:xfrm>
          <a:custGeom>
            <a:rect b="b" l="l" r="r" t="t"/>
            <a:pathLst>
              <a:path extrusionOk="0" h="892573" w="1082278">
                <a:moveTo>
                  <a:pt x="0" y="0"/>
                </a:moveTo>
                <a:lnTo>
                  <a:pt x="1082278" y="0"/>
                </a:lnTo>
                <a:lnTo>
                  <a:pt x="1082278" y="892573"/>
                </a:lnTo>
                <a:lnTo>
                  <a:pt x="0" y="892573"/>
                </a:lnTo>
                <a:lnTo>
                  <a:pt x="0" y="0"/>
                </a:lnTo>
                <a:close/>
              </a:path>
            </a:pathLst>
          </a:custGeom>
          <a:blipFill rotWithShape="1">
            <a:blip r:embed="rId5">
              <a:alphaModFix/>
            </a:blip>
            <a:stretch>
              <a:fillRect b="0" l="0" r="0" t="0"/>
            </a:stretch>
          </a:blipFill>
          <a:ln>
            <a:noFill/>
          </a:ln>
        </p:spPr>
      </p:sp>
      <p:sp>
        <p:nvSpPr>
          <p:cNvPr id="276" name="Google Shape;276;p8"/>
          <p:cNvSpPr/>
          <p:nvPr/>
        </p:nvSpPr>
        <p:spPr>
          <a:xfrm>
            <a:off x="501621" y="1110448"/>
            <a:ext cx="3512769" cy="3611258"/>
          </a:xfrm>
          <a:custGeom>
            <a:rect b="b" l="l" r="r" t="t"/>
            <a:pathLst>
              <a:path extrusionOk="0" h="3611258" w="3512769">
                <a:moveTo>
                  <a:pt x="0" y="0"/>
                </a:moveTo>
                <a:lnTo>
                  <a:pt x="3512770" y="0"/>
                </a:lnTo>
                <a:lnTo>
                  <a:pt x="3512770" y="3611258"/>
                </a:lnTo>
                <a:lnTo>
                  <a:pt x="0" y="3611258"/>
                </a:lnTo>
                <a:lnTo>
                  <a:pt x="0" y="0"/>
                </a:lnTo>
                <a:close/>
              </a:path>
            </a:pathLst>
          </a:custGeom>
          <a:blipFill rotWithShape="1">
            <a:blip r:embed="rId6">
              <a:alphaModFix/>
            </a:blip>
            <a:stretch>
              <a:fillRect b="0" l="0" r="0" t="0"/>
            </a:stretch>
          </a:blipFill>
          <a:ln>
            <a:noFill/>
          </a:ln>
        </p:spPr>
      </p:sp>
      <p:sp>
        <p:nvSpPr>
          <p:cNvPr id="277" name="Google Shape;277;p8"/>
          <p:cNvSpPr txBox="1"/>
          <p:nvPr/>
        </p:nvSpPr>
        <p:spPr>
          <a:xfrm>
            <a:off x="731758" y="1206213"/>
            <a:ext cx="785339" cy="30670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800" u="none" cap="none" strike="noStrike">
                <a:solidFill>
                  <a:srgbClr val="3B2C5A"/>
                </a:solidFill>
                <a:latin typeface="Fredoka"/>
                <a:ea typeface="Fredoka"/>
                <a:cs typeface="Fredoka"/>
                <a:sym typeface="Fredoka"/>
              </a:rPr>
              <a:t>verbs</a:t>
            </a:r>
            <a:endParaRPr/>
          </a:p>
        </p:txBody>
      </p:sp>
      <p:sp>
        <p:nvSpPr>
          <p:cNvPr id="278" name="Google Shape;278;p8"/>
          <p:cNvSpPr txBox="1"/>
          <p:nvPr/>
        </p:nvSpPr>
        <p:spPr>
          <a:xfrm rot="-84759">
            <a:off x="2570332" y="6520406"/>
            <a:ext cx="928186" cy="27368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600" u="none" cap="none" strike="noStrike">
                <a:solidFill>
                  <a:srgbClr val="3B2C5A"/>
                </a:solidFill>
                <a:latin typeface="Fredoka"/>
                <a:ea typeface="Fredoka"/>
                <a:cs typeface="Fredoka"/>
                <a:sym typeface="Fredoka"/>
              </a:rPr>
              <a:t>adverbs</a:t>
            </a:r>
            <a:endParaRPr/>
          </a:p>
        </p:txBody>
      </p:sp>
      <p:sp>
        <p:nvSpPr>
          <p:cNvPr id="279" name="Google Shape;279;p8"/>
          <p:cNvSpPr txBox="1"/>
          <p:nvPr/>
        </p:nvSpPr>
        <p:spPr>
          <a:xfrm>
            <a:off x="5169229" y="496024"/>
            <a:ext cx="8236146" cy="800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6000" u="none" cap="none" strike="noStrike">
                <a:solidFill>
                  <a:srgbClr val="AD4D8B"/>
                </a:solidFill>
                <a:latin typeface="Fredoka"/>
                <a:ea typeface="Fredoka"/>
                <a:cs typeface="Fredoka"/>
                <a:sym typeface="Fredoka"/>
              </a:rPr>
              <a:t>Let’s Practice</a:t>
            </a:r>
            <a:endParaRPr/>
          </a:p>
        </p:txBody>
      </p:sp>
      <p:sp>
        <p:nvSpPr>
          <p:cNvPr id="280" name="Google Shape;280;p8"/>
          <p:cNvSpPr txBox="1"/>
          <p:nvPr/>
        </p:nvSpPr>
        <p:spPr>
          <a:xfrm>
            <a:off x="4837051" y="1370043"/>
            <a:ext cx="12816808" cy="8011034"/>
          </a:xfrm>
          <a:prstGeom prst="rect">
            <a:avLst/>
          </a:prstGeom>
          <a:noFill/>
          <a:ln>
            <a:noFill/>
          </a:ln>
        </p:spPr>
        <p:txBody>
          <a:bodyPr anchorCtr="0" anchor="t" bIns="0" lIns="0" spcFirstLastPara="1" rIns="0" wrap="square" tIns="0">
            <a:spAutoFit/>
          </a:bodyPr>
          <a:lstStyle/>
          <a:p>
            <a:pPr indent="0" lvl="0" marL="0" marR="0" rtl="0" algn="l">
              <a:lnSpc>
                <a:spcPct val="169023"/>
              </a:lnSpc>
              <a:spcBef>
                <a:spcPts val="0"/>
              </a:spcBef>
              <a:spcAft>
                <a:spcPts val="0"/>
              </a:spcAft>
              <a:buNone/>
            </a:pPr>
            <a:r>
              <a:rPr b="0" i="0" lang="en-US" sz="2899" u="none" cap="none" strike="noStrike">
                <a:solidFill>
                  <a:srgbClr val="3B2C5A"/>
                </a:solidFill>
                <a:latin typeface="Sniglet"/>
                <a:ea typeface="Sniglet"/>
                <a:cs typeface="Sniglet"/>
                <a:sym typeface="Sniglet"/>
              </a:rPr>
              <a:t>Every day for a whole year, all kind of holy men, hermits, scholars and nobles came, and related to the priests their deeds of ___(1)___, and the priests in solemn council heard their calms. At last, they decided that the one who seemed to be the greatest lover of ____(2)_____was a rich man who had that very year given all his ___(3)___to the poor. So they gave him the plate of gold, but when he took it in his hand, it turned into ___(4)___lead; thought, when he dropped it on the floor, to his __(5)___, it become gold again.</a:t>
            </a:r>
            <a:endParaRPr/>
          </a:p>
          <a:p>
            <a:pPr indent="0" lvl="0" marL="0" marR="0" rtl="0" algn="l">
              <a:lnSpc>
                <a:spcPct val="169023"/>
              </a:lnSpc>
              <a:spcBef>
                <a:spcPts val="0"/>
              </a:spcBef>
              <a:spcAft>
                <a:spcPts val="0"/>
              </a:spcAft>
              <a:buNone/>
            </a:pPr>
            <a:r>
              <a:t/>
            </a:r>
            <a:endParaRPr b="0" i="0" sz="2899" u="none" cap="none" strike="noStrike">
              <a:solidFill>
                <a:srgbClr val="3B2C5A"/>
              </a:solidFill>
              <a:latin typeface="Sniglet"/>
              <a:ea typeface="Sniglet"/>
              <a:cs typeface="Sniglet"/>
              <a:sym typeface="Sniglet"/>
            </a:endParaRPr>
          </a:p>
          <a:p>
            <a:pPr indent="0" lvl="0" marL="0" marR="0" rtl="0" algn="l">
              <a:lnSpc>
                <a:spcPct val="169023"/>
              </a:lnSpc>
              <a:spcBef>
                <a:spcPts val="0"/>
              </a:spcBef>
              <a:spcAft>
                <a:spcPts val="0"/>
              </a:spcAft>
              <a:buNone/>
            </a:pPr>
            <a:r>
              <a:rPr b="0" i="0" lang="en-US" sz="2899" u="none" cap="none" strike="noStrike">
                <a:solidFill>
                  <a:srgbClr val="3B2C5A"/>
                </a:solidFill>
                <a:latin typeface="Sniglet"/>
                <a:ea typeface="Sniglet"/>
                <a:cs typeface="Sniglet"/>
                <a:sym typeface="Sniglet"/>
              </a:rPr>
              <a:t>Q :   Select the most appropriate option that will fill in the blank (3).</a:t>
            </a:r>
            <a:endParaRPr/>
          </a:p>
          <a:p>
            <a:pPr indent="0" lvl="0" marL="0" marR="0" rtl="0" algn="l">
              <a:lnSpc>
                <a:spcPct val="169023"/>
              </a:lnSpc>
              <a:spcBef>
                <a:spcPts val="0"/>
              </a:spcBef>
              <a:spcAft>
                <a:spcPts val="0"/>
              </a:spcAft>
              <a:buNone/>
            </a:pPr>
            <a:r>
              <a:rPr b="0" i="0" lang="en-US" sz="2899" u="none" cap="none" strike="noStrike">
                <a:solidFill>
                  <a:srgbClr val="3B2C5A"/>
                </a:solidFill>
                <a:latin typeface="Sniglet"/>
                <a:ea typeface="Sniglet"/>
                <a:cs typeface="Sniglet"/>
                <a:sym typeface="Sniglet"/>
              </a:rPr>
              <a:t>(A) Wealth</a:t>
            </a:r>
            <a:endParaRPr/>
          </a:p>
          <a:p>
            <a:pPr indent="0" lvl="0" marL="0" marR="0" rtl="0" algn="l">
              <a:lnSpc>
                <a:spcPct val="169023"/>
              </a:lnSpc>
              <a:spcBef>
                <a:spcPts val="0"/>
              </a:spcBef>
              <a:spcAft>
                <a:spcPts val="0"/>
              </a:spcAft>
              <a:buNone/>
            </a:pPr>
            <a:r>
              <a:rPr b="0" i="0" lang="en-US" sz="2899" u="none" cap="none" strike="noStrike">
                <a:solidFill>
                  <a:srgbClr val="3B2C5A"/>
                </a:solidFill>
                <a:latin typeface="Sniglet"/>
                <a:ea typeface="Sniglet"/>
                <a:cs typeface="Sniglet"/>
                <a:sym typeface="Sniglet"/>
              </a:rPr>
              <a:t>(B) Energy</a:t>
            </a:r>
            <a:endParaRPr/>
          </a:p>
          <a:p>
            <a:pPr indent="0" lvl="0" marL="0" marR="0" rtl="0" algn="l">
              <a:lnSpc>
                <a:spcPct val="169023"/>
              </a:lnSpc>
              <a:spcBef>
                <a:spcPts val="0"/>
              </a:spcBef>
              <a:spcAft>
                <a:spcPts val="0"/>
              </a:spcAft>
              <a:buNone/>
            </a:pPr>
            <a:r>
              <a:rPr b="0" i="0" lang="en-US" sz="2899" u="none" cap="none" strike="noStrike">
                <a:solidFill>
                  <a:srgbClr val="3B2C5A"/>
                </a:solidFill>
                <a:latin typeface="Sniglet"/>
                <a:ea typeface="Sniglet"/>
                <a:cs typeface="Sniglet"/>
                <a:sym typeface="Sniglet"/>
              </a:rPr>
              <a:t>(C) time</a:t>
            </a:r>
            <a:endParaRPr/>
          </a:p>
          <a:p>
            <a:pPr indent="0" lvl="0" marL="0" marR="0" rtl="0" algn="l">
              <a:lnSpc>
                <a:spcPct val="169023"/>
              </a:lnSpc>
              <a:spcBef>
                <a:spcPts val="0"/>
              </a:spcBef>
              <a:spcAft>
                <a:spcPts val="0"/>
              </a:spcAft>
              <a:buNone/>
            </a:pPr>
            <a:r>
              <a:rPr b="0" i="0" lang="en-US" sz="2899" u="none" cap="none" strike="noStrike">
                <a:solidFill>
                  <a:srgbClr val="3B2C5A"/>
                </a:solidFill>
                <a:latin typeface="Sniglet"/>
                <a:ea typeface="Sniglet"/>
                <a:cs typeface="Sniglet"/>
                <a:sym typeface="Sniglet"/>
              </a:rPr>
              <a:t>(D) Life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B549B"/>
        </a:solidFill>
      </p:bgPr>
    </p:bg>
    <p:spTree>
      <p:nvGrpSpPr>
        <p:cNvPr id="284" name="Shape 284"/>
        <p:cNvGrpSpPr/>
        <p:nvPr/>
      </p:nvGrpSpPr>
      <p:grpSpPr>
        <a:xfrm>
          <a:off x="0" y="0"/>
          <a:ext cx="0" cy="0"/>
          <a:chOff x="0" y="0"/>
          <a:chExt cx="0" cy="0"/>
        </a:xfrm>
      </p:grpSpPr>
      <p:grpSp>
        <p:nvGrpSpPr>
          <p:cNvPr id="285" name="Google Shape;285;p9"/>
          <p:cNvGrpSpPr/>
          <p:nvPr/>
        </p:nvGrpSpPr>
        <p:grpSpPr>
          <a:xfrm>
            <a:off x="4656287" y="-55936"/>
            <a:ext cx="13178336" cy="9959709"/>
            <a:chOff x="0" y="-28575"/>
            <a:chExt cx="860419" cy="650273"/>
          </a:xfrm>
        </p:grpSpPr>
        <p:sp>
          <p:nvSpPr>
            <p:cNvPr id="286" name="Google Shape;286;p9"/>
            <p:cNvSpPr/>
            <p:nvPr/>
          </p:nvSpPr>
          <p:spPr>
            <a:xfrm>
              <a:off x="0" y="0"/>
              <a:ext cx="860419" cy="621698"/>
            </a:xfrm>
            <a:custGeom>
              <a:rect b="b" l="l" r="r" t="t"/>
              <a:pathLst>
                <a:path extrusionOk="0" h="621698" w="860419">
                  <a:moveTo>
                    <a:pt x="0" y="0"/>
                  </a:moveTo>
                  <a:lnTo>
                    <a:pt x="860419" y="0"/>
                  </a:lnTo>
                  <a:lnTo>
                    <a:pt x="860419" y="621698"/>
                  </a:lnTo>
                  <a:lnTo>
                    <a:pt x="0" y="621698"/>
                  </a:lnTo>
                  <a:close/>
                </a:path>
              </a:pathLst>
            </a:custGeom>
            <a:solidFill>
              <a:srgbClr val="FFFFFF"/>
            </a:solidFill>
            <a:ln>
              <a:noFill/>
            </a:ln>
          </p:spPr>
        </p:sp>
        <p:sp>
          <p:nvSpPr>
            <p:cNvPr id="287" name="Google Shape;287;p9"/>
            <p:cNvSpPr txBox="1"/>
            <p:nvPr/>
          </p:nvSpPr>
          <p:spPr>
            <a:xfrm>
              <a:off x="0" y="-28575"/>
              <a:ext cx="860419" cy="65027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88" name="Google Shape;288;p9"/>
          <p:cNvGrpSpPr/>
          <p:nvPr/>
        </p:nvGrpSpPr>
        <p:grpSpPr>
          <a:xfrm>
            <a:off x="-146360" y="-190790"/>
            <a:ext cx="4345026" cy="10592788"/>
            <a:chOff x="0" y="-38100"/>
            <a:chExt cx="1544898" cy="3766325"/>
          </a:xfrm>
        </p:grpSpPr>
        <p:sp>
          <p:nvSpPr>
            <p:cNvPr id="289" name="Google Shape;289;p9"/>
            <p:cNvSpPr/>
            <p:nvPr/>
          </p:nvSpPr>
          <p:spPr>
            <a:xfrm>
              <a:off x="0" y="0"/>
              <a:ext cx="1544898" cy="3728225"/>
            </a:xfrm>
            <a:custGeom>
              <a:rect b="b" l="l" r="r" t="t"/>
              <a:pathLst>
                <a:path extrusionOk="0" h="3728225" w="1544898">
                  <a:moveTo>
                    <a:pt x="0" y="0"/>
                  </a:moveTo>
                  <a:lnTo>
                    <a:pt x="1544898" y="0"/>
                  </a:lnTo>
                  <a:lnTo>
                    <a:pt x="1544898" y="3728225"/>
                  </a:lnTo>
                  <a:lnTo>
                    <a:pt x="0" y="3728225"/>
                  </a:lnTo>
                  <a:close/>
                </a:path>
              </a:pathLst>
            </a:custGeom>
            <a:solidFill>
              <a:srgbClr val="FFB6B6"/>
            </a:solidFill>
            <a:ln>
              <a:noFill/>
            </a:ln>
          </p:spPr>
        </p:sp>
        <p:sp>
          <p:nvSpPr>
            <p:cNvPr id="290" name="Google Shape;290;p9"/>
            <p:cNvSpPr txBox="1"/>
            <p:nvPr/>
          </p:nvSpPr>
          <p:spPr>
            <a:xfrm>
              <a:off x="0" y="-38100"/>
              <a:ext cx="1544898" cy="3766325"/>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91" name="Google Shape;291;p9"/>
          <p:cNvSpPr/>
          <p:nvPr/>
        </p:nvSpPr>
        <p:spPr>
          <a:xfrm>
            <a:off x="501621" y="924768"/>
            <a:ext cx="1245612" cy="907695"/>
          </a:xfrm>
          <a:custGeom>
            <a:rect b="b" l="l" r="r" t="t"/>
            <a:pathLst>
              <a:path extrusionOk="0" h="907695" w="1245612">
                <a:moveTo>
                  <a:pt x="0" y="0"/>
                </a:moveTo>
                <a:lnTo>
                  <a:pt x="1245613" y="0"/>
                </a:lnTo>
                <a:lnTo>
                  <a:pt x="1245613" y="907696"/>
                </a:lnTo>
                <a:lnTo>
                  <a:pt x="0" y="907696"/>
                </a:lnTo>
                <a:lnTo>
                  <a:pt x="0" y="0"/>
                </a:lnTo>
                <a:close/>
              </a:path>
            </a:pathLst>
          </a:custGeom>
          <a:blipFill rotWithShape="1">
            <a:blip r:embed="rId3">
              <a:alphaModFix/>
            </a:blip>
            <a:stretch>
              <a:fillRect b="0" l="0" r="0" t="0"/>
            </a:stretch>
          </a:blipFill>
          <a:ln>
            <a:noFill/>
          </a:ln>
        </p:spPr>
      </p:sp>
      <p:sp>
        <p:nvSpPr>
          <p:cNvPr id="292" name="Google Shape;292;p9"/>
          <p:cNvSpPr/>
          <p:nvPr/>
        </p:nvSpPr>
        <p:spPr>
          <a:xfrm>
            <a:off x="249532" y="6308681"/>
            <a:ext cx="3764858" cy="3347301"/>
          </a:xfrm>
          <a:custGeom>
            <a:rect b="b" l="l" r="r" t="t"/>
            <a:pathLst>
              <a:path extrusionOk="0" h="3347301" w="3764858">
                <a:moveTo>
                  <a:pt x="0" y="0"/>
                </a:moveTo>
                <a:lnTo>
                  <a:pt x="3764859" y="0"/>
                </a:lnTo>
                <a:lnTo>
                  <a:pt x="3764859" y="3347301"/>
                </a:lnTo>
                <a:lnTo>
                  <a:pt x="0" y="3347301"/>
                </a:lnTo>
                <a:lnTo>
                  <a:pt x="0" y="0"/>
                </a:lnTo>
                <a:close/>
              </a:path>
            </a:pathLst>
          </a:custGeom>
          <a:blipFill rotWithShape="1">
            <a:blip r:embed="rId4">
              <a:alphaModFix/>
            </a:blip>
            <a:stretch>
              <a:fillRect b="0" l="0" r="0" t="0"/>
            </a:stretch>
          </a:blipFill>
          <a:ln>
            <a:noFill/>
          </a:ln>
        </p:spPr>
      </p:sp>
      <p:sp>
        <p:nvSpPr>
          <p:cNvPr id="293" name="Google Shape;293;p9"/>
          <p:cNvSpPr/>
          <p:nvPr/>
        </p:nvSpPr>
        <p:spPr>
          <a:xfrm>
            <a:off x="2493618" y="6308681"/>
            <a:ext cx="1082278" cy="892573"/>
          </a:xfrm>
          <a:custGeom>
            <a:rect b="b" l="l" r="r" t="t"/>
            <a:pathLst>
              <a:path extrusionOk="0" h="892573" w="1082278">
                <a:moveTo>
                  <a:pt x="0" y="0"/>
                </a:moveTo>
                <a:lnTo>
                  <a:pt x="1082278" y="0"/>
                </a:lnTo>
                <a:lnTo>
                  <a:pt x="1082278" y="892573"/>
                </a:lnTo>
                <a:lnTo>
                  <a:pt x="0" y="892573"/>
                </a:lnTo>
                <a:lnTo>
                  <a:pt x="0" y="0"/>
                </a:lnTo>
                <a:close/>
              </a:path>
            </a:pathLst>
          </a:custGeom>
          <a:blipFill rotWithShape="1">
            <a:blip r:embed="rId5">
              <a:alphaModFix/>
            </a:blip>
            <a:stretch>
              <a:fillRect b="0" l="0" r="0" t="0"/>
            </a:stretch>
          </a:blipFill>
          <a:ln>
            <a:noFill/>
          </a:ln>
        </p:spPr>
      </p:sp>
      <p:sp>
        <p:nvSpPr>
          <p:cNvPr id="294" name="Google Shape;294;p9"/>
          <p:cNvSpPr/>
          <p:nvPr/>
        </p:nvSpPr>
        <p:spPr>
          <a:xfrm>
            <a:off x="501621" y="1110448"/>
            <a:ext cx="3512769" cy="3611258"/>
          </a:xfrm>
          <a:custGeom>
            <a:rect b="b" l="l" r="r" t="t"/>
            <a:pathLst>
              <a:path extrusionOk="0" h="3611258" w="3512769">
                <a:moveTo>
                  <a:pt x="0" y="0"/>
                </a:moveTo>
                <a:lnTo>
                  <a:pt x="3512770" y="0"/>
                </a:lnTo>
                <a:lnTo>
                  <a:pt x="3512770" y="3611258"/>
                </a:lnTo>
                <a:lnTo>
                  <a:pt x="0" y="3611258"/>
                </a:lnTo>
                <a:lnTo>
                  <a:pt x="0" y="0"/>
                </a:lnTo>
                <a:close/>
              </a:path>
            </a:pathLst>
          </a:custGeom>
          <a:blipFill rotWithShape="1">
            <a:blip r:embed="rId6">
              <a:alphaModFix/>
            </a:blip>
            <a:stretch>
              <a:fillRect b="0" l="0" r="0" t="0"/>
            </a:stretch>
          </a:blipFill>
          <a:ln>
            <a:noFill/>
          </a:ln>
        </p:spPr>
      </p:sp>
      <p:sp>
        <p:nvSpPr>
          <p:cNvPr id="295" name="Google Shape;295;p9"/>
          <p:cNvSpPr txBox="1"/>
          <p:nvPr/>
        </p:nvSpPr>
        <p:spPr>
          <a:xfrm>
            <a:off x="731758" y="1206213"/>
            <a:ext cx="785339" cy="30670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800" u="none" cap="none" strike="noStrike">
                <a:solidFill>
                  <a:srgbClr val="3B2C5A"/>
                </a:solidFill>
                <a:latin typeface="Fredoka"/>
                <a:ea typeface="Fredoka"/>
                <a:cs typeface="Fredoka"/>
                <a:sym typeface="Fredoka"/>
              </a:rPr>
              <a:t>verbs</a:t>
            </a:r>
            <a:endParaRPr/>
          </a:p>
        </p:txBody>
      </p:sp>
      <p:sp>
        <p:nvSpPr>
          <p:cNvPr id="296" name="Google Shape;296;p9"/>
          <p:cNvSpPr txBox="1"/>
          <p:nvPr/>
        </p:nvSpPr>
        <p:spPr>
          <a:xfrm rot="-84759">
            <a:off x="2570332" y="6520406"/>
            <a:ext cx="928186" cy="27368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600" u="none" cap="none" strike="noStrike">
                <a:solidFill>
                  <a:srgbClr val="3B2C5A"/>
                </a:solidFill>
                <a:latin typeface="Fredoka"/>
                <a:ea typeface="Fredoka"/>
                <a:cs typeface="Fredoka"/>
                <a:sym typeface="Fredoka"/>
              </a:rPr>
              <a:t>adverbs</a:t>
            </a:r>
            <a:endParaRPr/>
          </a:p>
        </p:txBody>
      </p:sp>
      <p:sp>
        <p:nvSpPr>
          <p:cNvPr id="297" name="Google Shape;297;p9"/>
          <p:cNvSpPr txBox="1"/>
          <p:nvPr/>
        </p:nvSpPr>
        <p:spPr>
          <a:xfrm>
            <a:off x="5169229" y="496024"/>
            <a:ext cx="8236146" cy="800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6000" u="none" cap="none" strike="noStrike">
                <a:solidFill>
                  <a:srgbClr val="AD4D8B"/>
                </a:solidFill>
                <a:latin typeface="Fredoka"/>
                <a:ea typeface="Fredoka"/>
                <a:cs typeface="Fredoka"/>
                <a:sym typeface="Fredoka"/>
              </a:rPr>
              <a:t>Let’s Practice</a:t>
            </a:r>
            <a:endParaRPr/>
          </a:p>
        </p:txBody>
      </p:sp>
      <p:sp>
        <p:nvSpPr>
          <p:cNvPr id="298" name="Google Shape;298;p9"/>
          <p:cNvSpPr txBox="1"/>
          <p:nvPr/>
        </p:nvSpPr>
        <p:spPr>
          <a:xfrm>
            <a:off x="4837051" y="1370043"/>
            <a:ext cx="12816808" cy="8011034"/>
          </a:xfrm>
          <a:prstGeom prst="rect">
            <a:avLst/>
          </a:prstGeom>
          <a:noFill/>
          <a:ln>
            <a:noFill/>
          </a:ln>
        </p:spPr>
        <p:txBody>
          <a:bodyPr anchorCtr="0" anchor="t" bIns="0" lIns="0" spcFirstLastPara="1" rIns="0" wrap="square" tIns="0">
            <a:spAutoFit/>
          </a:bodyPr>
          <a:lstStyle/>
          <a:p>
            <a:pPr indent="0" lvl="0" marL="0" marR="0" rtl="0" algn="l">
              <a:lnSpc>
                <a:spcPct val="169023"/>
              </a:lnSpc>
              <a:spcBef>
                <a:spcPts val="0"/>
              </a:spcBef>
              <a:spcAft>
                <a:spcPts val="0"/>
              </a:spcAft>
              <a:buNone/>
            </a:pPr>
            <a:r>
              <a:rPr b="0" i="0" lang="en-US" sz="2899" u="none" cap="none" strike="noStrike">
                <a:solidFill>
                  <a:srgbClr val="3B2C5A"/>
                </a:solidFill>
                <a:latin typeface="Sniglet"/>
                <a:ea typeface="Sniglet"/>
                <a:cs typeface="Sniglet"/>
                <a:sym typeface="Sniglet"/>
              </a:rPr>
              <a:t>Every day for a whole year, all kind of holy men, hermits, scholars and nobles came, and related to the priests their deeds of ___(1)___, and the priests in solemn council heard their calms. At last, they decided that the one who seemed to be the greatest lover of ____(2)_____was a rich man who had that very year given all his ___(3)___to the poor. So they gave him the plate of gold, but when he took it in his hand, it turned into ___(4)___lead; thought, when he dropped it on the floor, to his __(5)___, it become gold again.</a:t>
            </a:r>
            <a:endParaRPr/>
          </a:p>
          <a:p>
            <a:pPr indent="0" lvl="0" marL="0" marR="0" rtl="0" algn="l">
              <a:lnSpc>
                <a:spcPct val="169023"/>
              </a:lnSpc>
              <a:spcBef>
                <a:spcPts val="0"/>
              </a:spcBef>
              <a:spcAft>
                <a:spcPts val="0"/>
              </a:spcAft>
              <a:buNone/>
            </a:pPr>
            <a:r>
              <a:t/>
            </a:r>
            <a:endParaRPr b="0" i="0" sz="2899" u="none" cap="none" strike="noStrike">
              <a:solidFill>
                <a:srgbClr val="3B2C5A"/>
              </a:solidFill>
              <a:latin typeface="Sniglet"/>
              <a:ea typeface="Sniglet"/>
              <a:cs typeface="Sniglet"/>
              <a:sym typeface="Sniglet"/>
            </a:endParaRPr>
          </a:p>
          <a:p>
            <a:pPr indent="0" lvl="0" marL="0" marR="0" rtl="0" algn="l">
              <a:lnSpc>
                <a:spcPct val="169023"/>
              </a:lnSpc>
              <a:spcBef>
                <a:spcPts val="0"/>
              </a:spcBef>
              <a:spcAft>
                <a:spcPts val="0"/>
              </a:spcAft>
              <a:buNone/>
            </a:pPr>
            <a:r>
              <a:rPr b="0" i="0" lang="en-US" sz="2899" u="none" cap="none" strike="noStrike">
                <a:solidFill>
                  <a:srgbClr val="3B2C5A"/>
                </a:solidFill>
                <a:latin typeface="Sniglet"/>
                <a:ea typeface="Sniglet"/>
                <a:cs typeface="Sniglet"/>
                <a:sym typeface="Sniglet"/>
              </a:rPr>
              <a:t>Q :  Select the most appropriate option that will fill in the blank (4).</a:t>
            </a:r>
            <a:endParaRPr/>
          </a:p>
          <a:p>
            <a:pPr indent="0" lvl="0" marL="0" marR="0" rtl="0" algn="l">
              <a:lnSpc>
                <a:spcPct val="169023"/>
              </a:lnSpc>
              <a:spcBef>
                <a:spcPts val="0"/>
              </a:spcBef>
              <a:spcAft>
                <a:spcPts val="0"/>
              </a:spcAft>
              <a:buNone/>
            </a:pPr>
            <a:r>
              <a:rPr b="0" i="0" lang="en-US" sz="2899" u="none" cap="none" strike="noStrike">
                <a:solidFill>
                  <a:srgbClr val="3B2C5A"/>
                </a:solidFill>
                <a:latin typeface="Sniglet"/>
                <a:ea typeface="Sniglet"/>
                <a:cs typeface="Sniglet"/>
                <a:sym typeface="Sniglet"/>
              </a:rPr>
              <a:t>(A) Gold</a:t>
            </a:r>
            <a:endParaRPr/>
          </a:p>
          <a:p>
            <a:pPr indent="0" lvl="0" marL="0" marR="0" rtl="0" algn="l">
              <a:lnSpc>
                <a:spcPct val="169023"/>
              </a:lnSpc>
              <a:spcBef>
                <a:spcPts val="0"/>
              </a:spcBef>
              <a:spcAft>
                <a:spcPts val="0"/>
              </a:spcAft>
              <a:buNone/>
            </a:pPr>
            <a:r>
              <a:rPr b="0" i="0" lang="en-US" sz="2899" u="none" cap="none" strike="noStrike">
                <a:solidFill>
                  <a:srgbClr val="3B2C5A"/>
                </a:solidFill>
                <a:latin typeface="Sniglet"/>
                <a:ea typeface="Sniglet"/>
                <a:cs typeface="Sniglet"/>
                <a:sym typeface="Sniglet"/>
              </a:rPr>
              <a:t>(B) Worthy</a:t>
            </a:r>
            <a:endParaRPr/>
          </a:p>
          <a:p>
            <a:pPr indent="0" lvl="0" marL="0" marR="0" rtl="0" algn="l">
              <a:lnSpc>
                <a:spcPct val="169023"/>
              </a:lnSpc>
              <a:spcBef>
                <a:spcPts val="0"/>
              </a:spcBef>
              <a:spcAft>
                <a:spcPts val="0"/>
              </a:spcAft>
              <a:buNone/>
            </a:pPr>
            <a:r>
              <a:rPr b="0" i="0" lang="en-US" sz="2899" u="none" cap="none" strike="noStrike">
                <a:solidFill>
                  <a:srgbClr val="3B2C5A"/>
                </a:solidFill>
                <a:latin typeface="Sniglet"/>
                <a:ea typeface="Sniglet"/>
                <a:cs typeface="Sniglet"/>
                <a:sym typeface="Sniglet"/>
              </a:rPr>
              <a:t>(C) Worthless</a:t>
            </a:r>
            <a:endParaRPr/>
          </a:p>
          <a:p>
            <a:pPr indent="0" lvl="0" marL="0" marR="0" rtl="0" algn="l">
              <a:lnSpc>
                <a:spcPct val="169023"/>
              </a:lnSpc>
              <a:spcBef>
                <a:spcPts val="0"/>
              </a:spcBef>
              <a:spcAft>
                <a:spcPts val="0"/>
              </a:spcAft>
              <a:buNone/>
            </a:pPr>
            <a:r>
              <a:rPr b="0" i="0" lang="en-US" sz="2899" u="none" cap="none" strike="noStrike">
                <a:solidFill>
                  <a:srgbClr val="3B2C5A"/>
                </a:solidFill>
                <a:latin typeface="Sniglet"/>
                <a:ea typeface="Sniglet"/>
                <a:cs typeface="Sniglet"/>
                <a:sym typeface="Sniglet"/>
              </a:rPr>
              <a:t>(D) Valuable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