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97" r:id="rId5"/>
    <p:sldId id="298" r:id="rId6"/>
    <p:sldId id="296" r:id="rId7"/>
    <p:sldId id="257" r:id="rId8"/>
    <p:sldId id="263" r:id="rId9"/>
    <p:sldId id="258" r:id="rId10"/>
    <p:sldId id="264" r:id="rId11"/>
    <p:sldId id="259" r:id="rId12"/>
    <p:sldId id="260" r:id="rId13"/>
    <p:sldId id="266" r:id="rId14"/>
    <p:sldId id="267" r:id="rId15"/>
    <p:sldId id="265" r:id="rId16"/>
    <p:sldId id="268"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303" r:id="rId36"/>
    <p:sldId id="300" r:id="rId37"/>
    <p:sldId id="302" r:id="rId38"/>
    <p:sldId id="304" r:id="rId39"/>
    <p:sldId id="306" r:id="rId40"/>
    <p:sldId id="26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6" autoAdjust="0"/>
    <p:restoredTop sz="94660"/>
  </p:normalViewPr>
  <p:slideViewPr>
    <p:cSldViewPr showGuides="1">
      <p:cViewPr varScale="1">
        <p:scale>
          <a:sx n="68" d="100"/>
          <a:sy n="68" d="100"/>
        </p:scale>
        <p:origin x="-147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AA1E5-30B4-4216-8EE2-D9C1E75980B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84352E-7EBD-4072-BC60-DDD20974E27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84352E-7EBD-4072-BC60-DDD20974E27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84352E-7EBD-4072-BC60-DDD20974E271}"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84352E-7EBD-4072-BC60-DDD20974E27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1" name="Shape 1891"/>
        <p:cNvGrpSpPr/>
        <p:nvPr/>
      </p:nvGrpSpPr>
      <p:grpSpPr>
        <a:xfrm>
          <a:off x="0" y="0"/>
          <a:ext cx="0" cy="0"/>
          <a:chOff x="0" y="0"/>
          <a:chExt cx="0" cy="0"/>
        </a:xfrm>
      </p:grpSpPr>
      <p:sp>
        <p:nvSpPr>
          <p:cNvPr id="1892" name="Google Shape;1892;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3" name="Google Shape;1893;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5D4DD1E-D72A-4EA3-A8FD-4999F881640B}"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67FD769-CD27-4867-BF27-4D1975328CA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5D4DD1E-D72A-4EA3-A8FD-4999F8816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5D4DD1E-D72A-4EA3-A8FD-4999F8816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464" name="Shape 464"/>
        <p:cNvGrpSpPr/>
        <p:nvPr/>
      </p:nvGrpSpPr>
      <p:grpSpPr>
        <a:xfrm>
          <a:off x="0" y="0"/>
          <a:ext cx="0" cy="0"/>
          <a:chOff x="0" y="0"/>
          <a:chExt cx="0" cy="0"/>
        </a:xfrm>
      </p:grpSpPr>
      <p:grpSp>
        <p:nvGrpSpPr>
          <p:cNvPr id="465" name="Google Shape;465;p7"/>
          <p:cNvGrpSpPr/>
          <p:nvPr/>
        </p:nvGrpSpPr>
        <p:grpSpPr>
          <a:xfrm>
            <a:off x="90059" y="-11975"/>
            <a:ext cx="8990809" cy="6975636"/>
            <a:chOff x="90059" y="-8981"/>
            <a:chExt cx="8990809" cy="5231727"/>
          </a:xfrm>
        </p:grpSpPr>
        <p:grpSp>
          <p:nvGrpSpPr>
            <p:cNvPr id="466" name="Google Shape;466;p7"/>
            <p:cNvGrpSpPr/>
            <p:nvPr/>
          </p:nvGrpSpPr>
          <p:grpSpPr>
            <a:xfrm rot="60166">
              <a:off x="133800" y="68538"/>
              <a:ext cx="8903326" cy="5076689"/>
              <a:chOff x="133935" y="68325"/>
              <a:chExt cx="8903743" cy="5076927"/>
            </a:xfrm>
          </p:grpSpPr>
          <p:grpSp>
            <p:nvGrpSpPr>
              <p:cNvPr id="467" name="Google Shape;467;p7"/>
              <p:cNvGrpSpPr/>
              <p:nvPr/>
            </p:nvGrpSpPr>
            <p:grpSpPr>
              <a:xfrm>
                <a:off x="245806" y="68325"/>
                <a:ext cx="8791872" cy="5076927"/>
                <a:chOff x="245806" y="68325"/>
                <a:chExt cx="8791872" cy="5076927"/>
              </a:xfrm>
            </p:grpSpPr>
            <p:grpSp>
              <p:nvGrpSpPr>
                <p:cNvPr id="468" name="Google Shape;468;p7"/>
                <p:cNvGrpSpPr/>
                <p:nvPr/>
              </p:nvGrpSpPr>
              <p:grpSpPr>
                <a:xfrm>
                  <a:off x="245806" y="68325"/>
                  <a:ext cx="8791872" cy="5076927"/>
                  <a:chOff x="245806" y="68325"/>
                  <a:chExt cx="8791872" cy="5076927"/>
                </a:xfrm>
              </p:grpSpPr>
              <p:sp>
                <p:nvSpPr>
                  <p:cNvPr id="469" name="Google Shape;469;p7"/>
                  <p:cNvSpPr/>
                  <p:nvPr/>
                </p:nvSpPr>
                <p:spPr>
                  <a:xfrm rot="120133">
                    <a:off x="421970" y="215968"/>
                    <a:ext cx="8534939" cy="4781640"/>
                  </a:xfrm>
                  <a:custGeom>
                    <a:avLst/>
                    <a:gdLst/>
                    <a:ahLst/>
                    <a:cxnLst/>
                    <a:rect l="l" t="t" r="r" b="b"/>
                    <a:pathLst>
                      <a:path w="151176" h="90502" extrusionOk="0">
                        <a:moveTo>
                          <a:pt x="136185" y="5455"/>
                        </a:moveTo>
                        <a:cubicBezTo>
                          <a:pt x="137385" y="5455"/>
                          <a:pt x="137368" y="5717"/>
                          <a:pt x="137566" y="7409"/>
                        </a:cubicBezTo>
                        <a:cubicBezTo>
                          <a:pt x="138400" y="16115"/>
                          <a:pt x="138900" y="24888"/>
                          <a:pt x="139500" y="33595"/>
                        </a:cubicBezTo>
                        <a:cubicBezTo>
                          <a:pt x="140468" y="46771"/>
                          <a:pt x="141402" y="59947"/>
                          <a:pt x="142302" y="73123"/>
                        </a:cubicBezTo>
                        <a:cubicBezTo>
                          <a:pt x="142402" y="74657"/>
                          <a:pt x="141935" y="75158"/>
                          <a:pt x="140401" y="75291"/>
                        </a:cubicBezTo>
                        <a:cubicBezTo>
                          <a:pt x="121754" y="76625"/>
                          <a:pt x="103108" y="77993"/>
                          <a:pt x="84461" y="79361"/>
                        </a:cubicBezTo>
                        <a:cubicBezTo>
                          <a:pt x="84261" y="79361"/>
                          <a:pt x="83994" y="79361"/>
                          <a:pt x="83794" y="79427"/>
                        </a:cubicBezTo>
                        <a:cubicBezTo>
                          <a:pt x="83681" y="79443"/>
                          <a:pt x="83579" y="79451"/>
                          <a:pt x="83486" y="79451"/>
                        </a:cubicBezTo>
                        <a:cubicBezTo>
                          <a:pt x="82975" y="79451"/>
                          <a:pt x="82760" y="79199"/>
                          <a:pt x="82760" y="78493"/>
                        </a:cubicBezTo>
                        <a:cubicBezTo>
                          <a:pt x="82727" y="75658"/>
                          <a:pt x="82593" y="72823"/>
                          <a:pt x="82493" y="69987"/>
                        </a:cubicBezTo>
                        <a:cubicBezTo>
                          <a:pt x="82095" y="69888"/>
                          <a:pt x="81691" y="69837"/>
                          <a:pt x="81283" y="69837"/>
                        </a:cubicBezTo>
                        <a:cubicBezTo>
                          <a:pt x="80735" y="69837"/>
                          <a:pt x="80179" y="69929"/>
                          <a:pt x="79624" y="70121"/>
                        </a:cubicBezTo>
                        <a:cubicBezTo>
                          <a:pt x="79824" y="72923"/>
                          <a:pt x="80058" y="75691"/>
                          <a:pt x="80325" y="78493"/>
                        </a:cubicBezTo>
                        <a:cubicBezTo>
                          <a:pt x="80425" y="79427"/>
                          <a:pt x="80258" y="79661"/>
                          <a:pt x="79291" y="79761"/>
                        </a:cubicBezTo>
                        <a:cubicBezTo>
                          <a:pt x="70318" y="80328"/>
                          <a:pt x="61311" y="80995"/>
                          <a:pt x="52372" y="81629"/>
                        </a:cubicBezTo>
                        <a:cubicBezTo>
                          <a:pt x="41230" y="82430"/>
                          <a:pt x="30056" y="83197"/>
                          <a:pt x="18881" y="83997"/>
                        </a:cubicBezTo>
                        <a:cubicBezTo>
                          <a:pt x="18347" y="84031"/>
                          <a:pt x="17747" y="84197"/>
                          <a:pt x="17213" y="84298"/>
                        </a:cubicBezTo>
                        <a:cubicBezTo>
                          <a:pt x="16891" y="84350"/>
                          <a:pt x="16628" y="84381"/>
                          <a:pt x="16412" y="84381"/>
                        </a:cubicBezTo>
                        <a:cubicBezTo>
                          <a:pt x="15667" y="84381"/>
                          <a:pt x="15489" y="84016"/>
                          <a:pt x="15412" y="82930"/>
                        </a:cubicBezTo>
                        <a:lnTo>
                          <a:pt x="14678" y="69654"/>
                        </a:lnTo>
                        <a:cubicBezTo>
                          <a:pt x="13744" y="52608"/>
                          <a:pt x="12710" y="35563"/>
                          <a:pt x="11909" y="18450"/>
                        </a:cubicBezTo>
                        <a:cubicBezTo>
                          <a:pt x="11876" y="17116"/>
                          <a:pt x="11776" y="15815"/>
                          <a:pt x="11776" y="14481"/>
                        </a:cubicBezTo>
                        <a:cubicBezTo>
                          <a:pt x="11776" y="12646"/>
                          <a:pt x="12176" y="12213"/>
                          <a:pt x="14011" y="12079"/>
                        </a:cubicBezTo>
                        <a:cubicBezTo>
                          <a:pt x="23918" y="11479"/>
                          <a:pt x="33792" y="10945"/>
                          <a:pt x="43699" y="10378"/>
                        </a:cubicBezTo>
                        <a:cubicBezTo>
                          <a:pt x="51404" y="9911"/>
                          <a:pt x="59143" y="9411"/>
                          <a:pt x="66915" y="8977"/>
                        </a:cubicBezTo>
                        <a:cubicBezTo>
                          <a:pt x="69717" y="8877"/>
                          <a:pt x="72453" y="8910"/>
                          <a:pt x="75221" y="8643"/>
                        </a:cubicBezTo>
                        <a:cubicBezTo>
                          <a:pt x="75262" y="8642"/>
                          <a:pt x="75300" y="8641"/>
                          <a:pt x="75337" y="8641"/>
                        </a:cubicBezTo>
                        <a:cubicBezTo>
                          <a:pt x="75973" y="8641"/>
                          <a:pt x="76122" y="8914"/>
                          <a:pt x="76122" y="9544"/>
                        </a:cubicBezTo>
                        <a:cubicBezTo>
                          <a:pt x="76222" y="12213"/>
                          <a:pt x="76322" y="14881"/>
                          <a:pt x="76455" y="17550"/>
                        </a:cubicBezTo>
                        <a:cubicBezTo>
                          <a:pt x="76913" y="17564"/>
                          <a:pt x="77372" y="17601"/>
                          <a:pt x="77827" y="17601"/>
                        </a:cubicBezTo>
                        <a:cubicBezTo>
                          <a:pt x="78467" y="17601"/>
                          <a:pt x="79101" y="17528"/>
                          <a:pt x="79724" y="17216"/>
                        </a:cubicBezTo>
                        <a:cubicBezTo>
                          <a:pt x="79558" y="14448"/>
                          <a:pt x="79357" y="11712"/>
                          <a:pt x="79091" y="8944"/>
                        </a:cubicBezTo>
                        <a:cubicBezTo>
                          <a:pt x="79048" y="8438"/>
                          <a:pt x="79299" y="8345"/>
                          <a:pt x="79582" y="8345"/>
                        </a:cubicBezTo>
                        <a:cubicBezTo>
                          <a:pt x="79747" y="8345"/>
                          <a:pt x="79923" y="8377"/>
                          <a:pt x="80058" y="8377"/>
                        </a:cubicBezTo>
                        <a:cubicBezTo>
                          <a:pt x="85762" y="8110"/>
                          <a:pt x="91533" y="7643"/>
                          <a:pt x="97270" y="7409"/>
                        </a:cubicBezTo>
                        <a:cubicBezTo>
                          <a:pt x="109979" y="6809"/>
                          <a:pt x="122655" y="6108"/>
                          <a:pt x="135397" y="5474"/>
                        </a:cubicBezTo>
                        <a:cubicBezTo>
                          <a:pt x="135706" y="5464"/>
                          <a:pt x="135966" y="5455"/>
                          <a:pt x="136185" y="5455"/>
                        </a:cubicBezTo>
                        <a:close/>
                        <a:moveTo>
                          <a:pt x="142760" y="0"/>
                        </a:moveTo>
                        <a:cubicBezTo>
                          <a:pt x="142669" y="0"/>
                          <a:pt x="142572" y="2"/>
                          <a:pt x="142469" y="4"/>
                        </a:cubicBezTo>
                        <a:cubicBezTo>
                          <a:pt x="130961" y="471"/>
                          <a:pt x="119486" y="938"/>
                          <a:pt x="107978" y="1405"/>
                        </a:cubicBezTo>
                        <a:cubicBezTo>
                          <a:pt x="77523" y="2639"/>
                          <a:pt x="47068" y="3907"/>
                          <a:pt x="16579" y="5174"/>
                        </a:cubicBezTo>
                        <a:cubicBezTo>
                          <a:pt x="12977" y="5341"/>
                          <a:pt x="9341" y="5474"/>
                          <a:pt x="5705" y="5775"/>
                        </a:cubicBezTo>
                        <a:cubicBezTo>
                          <a:pt x="3703" y="5908"/>
                          <a:pt x="3403" y="6442"/>
                          <a:pt x="3537" y="8110"/>
                        </a:cubicBezTo>
                        <a:cubicBezTo>
                          <a:pt x="3737" y="10912"/>
                          <a:pt x="3837" y="13747"/>
                          <a:pt x="3970" y="16582"/>
                        </a:cubicBezTo>
                        <a:cubicBezTo>
                          <a:pt x="4304" y="24088"/>
                          <a:pt x="4637" y="31593"/>
                          <a:pt x="5004" y="39099"/>
                        </a:cubicBezTo>
                        <a:cubicBezTo>
                          <a:pt x="5038" y="39966"/>
                          <a:pt x="4838" y="40299"/>
                          <a:pt x="3970" y="40366"/>
                        </a:cubicBezTo>
                        <a:cubicBezTo>
                          <a:pt x="3136" y="40466"/>
                          <a:pt x="2336" y="40733"/>
                          <a:pt x="1502" y="40833"/>
                        </a:cubicBezTo>
                        <a:cubicBezTo>
                          <a:pt x="468" y="41000"/>
                          <a:pt x="1" y="41500"/>
                          <a:pt x="34" y="42601"/>
                        </a:cubicBezTo>
                        <a:cubicBezTo>
                          <a:pt x="234" y="48238"/>
                          <a:pt x="668" y="53842"/>
                          <a:pt x="701" y="59480"/>
                        </a:cubicBezTo>
                        <a:cubicBezTo>
                          <a:pt x="701" y="60581"/>
                          <a:pt x="1302" y="61214"/>
                          <a:pt x="2302" y="61581"/>
                        </a:cubicBezTo>
                        <a:cubicBezTo>
                          <a:pt x="2659" y="61713"/>
                          <a:pt x="3011" y="61767"/>
                          <a:pt x="3361" y="61767"/>
                        </a:cubicBezTo>
                        <a:cubicBezTo>
                          <a:pt x="3895" y="61767"/>
                          <a:pt x="4427" y="61642"/>
                          <a:pt x="4971" y="61481"/>
                        </a:cubicBezTo>
                        <a:cubicBezTo>
                          <a:pt x="5179" y="61431"/>
                          <a:pt x="5359" y="61402"/>
                          <a:pt x="5511" y="61402"/>
                        </a:cubicBezTo>
                        <a:cubicBezTo>
                          <a:pt x="5968" y="61402"/>
                          <a:pt x="6180" y="61665"/>
                          <a:pt x="6205" y="62415"/>
                        </a:cubicBezTo>
                        <a:cubicBezTo>
                          <a:pt x="6339" y="65818"/>
                          <a:pt x="6572" y="69187"/>
                          <a:pt x="6739" y="72623"/>
                        </a:cubicBezTo>
                        <a:lnTo>
                          <a:pt x="7640" y="88501"/>
                        </a:lnTo>
                        <a:cubicBezTo>
                          <a:pt x="7673" y="89301"/>
                          <a:pt x="7706" y="90168"/>
                          <a:pt x="8840" y="90268"/>
                        </a:cubicBezTo>
                        <a:cubicBezTo>
                          <a:pt x="9307" y="90502"/>
                          <a:pt x="9841" y="90435"/>
                          <a:pt x="10375" y="90469"/>
                        </a:cubicBezTo>
                        <a:cubicBezTo>
                          <a:pt x="32057" y="89201"/>
                          <a:pt x="53706" y="87500"/>
                          <a:pt x="75355" y="85865"/>
                        </a:cubicBezTo>
                        <a:cubicBezTo>
                          <a:pt x="99272" y="84031"/>
                          <a:pt x="123155" y="82163"/>
                          <a:pt x="147106" y="80328"/>
                        </a:cubicBezTo>
                        <a:cubicBezTo>
                          <a:pt x="148140" y="80228"/>
                          <a:pt x="148674" y="79961"/>
                          <a:pt x="148640" y="78794"/>
                        </a:cubicBezTo>
                        <a:cubicBezTo>
                          <a:pt x="148607" y="78160"/>
                          <a:pt x="148740" y="77493"/>
                          <a:pt x="148674" y="76859"/>
                        </a:cubicBezTo>
                        <a:cubicBezTo>
                          <a:pt x="148307" y="68686"/>
                          <a:pt x="147906" y="60514"/>
                          <a:pt x="147506" y="52341"/>
                        </a:cubicBezTo>
                        <a:cubicBezTo>
                          <a:pt x="147406" y="50140"/>
                          <a:pt x="147406" y="50140"/>
                          <a:pt x="149474" y="49473"/>
                        </a:cubicBezTo>
                        <a:cubicBezTo>
                          <a:pt x="151175" y="48939"/>
                          <a:pt x="151175" y="48939"/>
                          <a:pt x="151109" y="47104"/>
                        </a:cubicBezTo>
                        <a:cubicBezTo>
                          <a:pt x="150909" y="43168"/>
                          <a:pt x="150642" y="39199"/>
                          <a:pt x="150442" y="35296"/>
                        </a:cubicBezTo>
                        <a:cubicBezTo>
                          <a:pt x="150316" y="33166"/>
                          <a:pt x="150285" y="32617"/>
                          <a:pt x="149090" y="32617"/>
                        </a:cubicBezTo>
                        <a:cubicBezTo>
                          <a:pt x="148694" y="32617"/>
                          <a:pt x="148170" y="32678"/>
                          <a:pt x="147473" y="32761"/>
                        </a:cubicBezTo>
                        <a:cubicBezTo>
                          <a:pt x="147381" y="32768"/>
                          <a:pt x="147298" y="32771"/>
                          <a:pt x="147221" y="32771"/>
                        </a:cubicBezTo>
                        <a:cubicBezTo>
                          <a:pt x="146572" y="32771"/>
                          <a:pt x="146435" y="32506"/>
                          <a:pt x="146405" y="31760"/>
                        </a:cubicBezTo>
                        <a:cubicBezTo>
                          <a:pt x="146005" y="24088"/>
                          <a:pt x="145638" y="16416"/>
                          <a:pt x="145171" y="8743"/>
                        </a:cubicBezTo>
                        <a:cubicBezTo>
                          <a:pt x="145004" y="6342"/>
                          <a:pt x="145104" y="3940"/>
                          <a:pt x="144571" y="1605"/>
                        </a:cubicBezTo>
                        <a:cubicBezTo>
                          <a:pt x="144260" y="240"/>
                          <a:pt x="143979" y="0"/>
                          <a:pt x="1427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7"/>
                  <p:cNvSpPr/>
                  <p:nvPr/>
                </p:nvSpPr>
                <p:spPr>
                  <a:xfrm rot="-71953">
                    <a:off x="292433" y="300242"/>
                    <a:ext cx="8428546" cy="4542995"/>
                  </a:xfrm>
                  <a:prstGeom prst="roundRect">
                    <a:avLst>
                      <a:gd name="adj" fmla="val 349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1" name="Google Shape;471;p7"/>
                <p:cNvSpPr/>
                <p:nvPr/>
              </p:nvSpPr>
              <p:spPr>
                <a:xfrm rot="-72000">
                  <a:off x="521539" y="423595"/>
                  <a:ext cx="8079272" cy="4295743"/>
                </a:xfrm>
                <a:prstGeom prst="roundRect">
                  <a:avLst>
                    <a:gd name="adj" fmla="val 467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2" name="Google Shape;472;p7"/>
              <p:cNvGrpSpPr/>
              <p:nvPr/>
            </p:nvGrpSpPr>
            <p:grpSpPr>
              <a:xfrm>
                <a:off x="133935" y="1443509"/>
                <a:ext cx="614831" cy="2256503"/>
                <a:chOff x="210135" y="1443509"/>
                <a:chExt cx="614831" cy="2256503"/>
              </a:xfrm>
            </p:grpSpPr>
            <p:sp>
              <p:nvSpPr>
                <p:cNvPr id="473" name="Google Shape;473;p7"/>
                <p:cNvSpPr/>
                <p:nvPr/>
              </p:nvSpPr>
              <p:spPr>
                <a:xfrm rot="180046">
                  <a:off x="245849" y="3552056"/>
                  <a:ext cx="518737" cy="116543"/>
                </a:xfrm>
                <a:custGeom>
                  <a:avLst/>
                  <a:gdLst/>
                  <a:ahLst/>
                  <a:cxnLst/>
                  <a:rect l="l" t="t" r="r" b="b"/>
                  <a:pathLst>
                    <a:path w="12543" h="2818" extrusionOk="0">
                      <a:moveTo>
                        <a:pt x="10857" y="0"/>
                      </a:moveTo>
                      <a:cubicBezTo>
                        <a:pt x="10704" y="0"/>
                        <a:pt x="10541" y="15"/>
                        <a:pt x="10408" y="15"/>
                      </a:cubicBezTo>
                      <a:cubicBezTo>
                        <a:pt x="9519" y="15"/>
                        <a:pt x="8613" y="326"/>
                        <a:pt x="7715" y="326"/>
                      </a:cubicBezTo>
                      <a:cubicBezTo>
                        <a:pt x="7365" y="326"/>
                        <a:pt x="7017" y="279"/>
                        <a:pt x="6672" y="148"/>
                      </a:cubicBezTo>
                      <a:cubicBezTo>
                        <a:pt x="6198" y="547"/>
                        <a:pt x="5681" y="654"/>
                        <a:pt x="5145" y="654"/>
                      </a:cubicBezTo>
                      <a:cubicBezTo>
                        <a:pt x="4738" y="654"/>
                        <a:pt x="4321" y="592"/>
                        <a:pt x="3903" y="549"/>
                      </a:cubicBezTo>
                      <a:cubicBezTo>
                        <a:pt x="3236" y="849"/>
                        <a:pt x="2535" y="716"/>
                        <a:pt x="1868" y="782"/>
                      </a:cubicBezTo>
                      <a:lnTo>
                        <a:pt x="867" y="1016"/>
                      </a:lnTo>
                      <a:cubicBezTo>
                        <a:pt x="400" y="1149"/>
                        <a:pt x="0" y="1349"/>
                        <a:pt x="0" y="1916"/>
                      </a:cubicBezTo>
                      <a:cubicBezTo>
                        <a:pt x="0" y="2450"/>
                        <a:pt x="434" y="2517"/>
                        <a:pt x="867" y="2617"/>
                      </a:cubicBezTo>
                      <a:cubicBezTo>
                        <a:pt x="1201" y="2684"/>
                        <a:pt x="1535" y="2750"/>
                        <a:pt x="1868" y="2784"/>
                      </a:cubicBezTo>
                      <a:cubicBezTo>
                        <a:pt x="2319" y="2784"/>
                        <a:pt x="2796" y="2660"/>
                        <a:pt x="3266" y="2660"/>
                      </a:cubicBezTo>
                      <a:cubicBezTo>
                        <a:pt x="3528" y="2660"/>
                        <a:pt x="3786" y="2698"/>
                        <a:pt x="4036" y="2817"/>
                      </a:cubicBezTo>
                      <a:cubicBezTo>
                        <a:pt x="4575" y="2613"/>
                        <a:pt x="5102" y="2522"/>
                        <a:pt x="5631" y="2522"/>
                      </a:cubicBezTo>
                      <a:cubicBezTo>
                        <a:pt x="6053" y="2522"/>
                        <a:pt x="6476" y="2580"/>
                        <a:pt x="6905" y="2684"/>
                      </a:cubicBezTo>
                      <a:cubicBezTo>
                        <a:pt x="7463" y="2556"/>
                        <a:pt x="8021" y="2512"/>
                        <a:pt x="8578" y="2512"/>
                      </a:cubicBezTo>
                      <a:cubicBezTo>
                        <a:pt x="9188" y="2512"/>
                        <a:pt x="9798" y="2565"/>
                        <a:pt x="10408" y="2617"/>
                      </a:cubicBezTo>
                      <a:cubicBezTo>
                        <a:pt x="10674" y="2517"/>
                        <a:pt x="10908" y="2450"/>
                        <a:pt x="11175" y="2383"/>
                      </a:cubicBezTo>
                      <a:cubicBezTo>
                        <a:pt x="11909" y="2350"/>
                        <a:pt x="12542" y="2017"/>
                        <a:pt x="12542" y="1216"/>
                      </a:cubicBezTo>
                      <a:cubicBezTo>
                        <a:pt x="12542" y="382"/>
                        <a:pt x="11875" y="82"/>
                        <a:pt x="11075" y="15"/>
                      </a:cubicBezTo>
                      <a:cubicBezTo>
                        <a:pt x="11008" y="4"/>
                        <a:pt x="10934" y="0"/>
                        <a:pt x="108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7"/>
                <p:cNvSpPr/>
                <p:nvPr/>
              </p:nvSpPr>
              <p:spPr>
                <a:xfrm rot="180046">
                  <a:off x="212392" y="1466362"/>
                  <a:ext cx="553229" cy="100745"/>
                </a:xfrm>
                <a:custGeom>
                  <a:avLst/>
                  <a:gdLst/>
                  <a:ahLst/>
                  <a:cxnLst/>
                  <a:rect l="l" t="t" r="r" b="b"/>
                  <a:pathLst>
                    <a:path w="13377" h="2436" extrusionOk="0">
                      <a:moveTo>
                        <a:pt x="11275" y="0"/>
                      </a:moveTo>
                      <a:cubicBezTo>
                        <a:pt x="10729" y="215"/>
                        <a:pt x="10184" y="315"/>
                        <a:pt x="9631" y="315"/>
                      </a:cubicBezTo>
                      <a:cubicBezTo>
                        <a:pt x="9238" y="315"/>
                        <a:pt x="8842" y="264"/>
                        <a:pt x="8439" y="167"/>
                      </a:cubicBezTo>
                      <a:cubicBezTo>
                        <a:pt x="7783" y="496"/>
                        <a:pt x="7126" y="559"/>
                        <a:pt x="6445" y="559"/>
                      </a:cubicBezTo>
                      <a:cubicBezTo>
                        <a:pt x="6020" y="559"/>
                        <a:pt x="5586" y="534"/>
                        <a:pt x="5137" y="534"/>
                      </a:cubicBezTo>
                      <a:cubicBezTo>
                        <a:pt x="4135" y="805"/>
                        <a:pt x="3089" y="878"/>
                        <a:pt x="2035" y="878"/>
                      </a:cubicBezTo>
                      <a:cubicBezTo>
                        <a:pt x="1790" y="878"/>
                        <a:pt x="1546" y="874"/>
                        <a:pt x="1301" y="868"/>
                      </a:cubicBezTo>
                      <a:cubicBezTo>
                        <a:pt x="1268" y="934"/>
                        <a:pt x="1234" y="1001"/>
                        <a:pt x="1134" y="1034"/>
                      </a:cubicBezTo>
                      <a:cubicBezTo>
                        <a:pt x="767" y="1235"/>
                        <a:pt x="0" y="1101"/>
                        <a:pt x="167" y="1868"/>
                      </a:cubicBezTo>
                      <a:cubicBezTo>
                        <a:pt x="278" y="2313"/>
                        <a:pt x="597" y="2372"/>
                        <a:pt x="935" y="2372"/>
                      </a:cubicBezTo>
                      <a:cubicBezTo>
                        <a:pt x="1058" y="2372"/>
                        <a:pt x="1184" y="2365"/>
                        <a:pt x="1303" y="2365"/>
                      </a:cubicBezTo>
                      <a:cubicBezTo>
                        <a:pt x="1348" y="2365"/>
                        <a:pt x="1392" y="2366"/>
                        <a:pt x="1434" y="2369"/>
                      </a:cubicBezTo>
                      <a:cubicBezTo>
                        <a:pt x="1568" y="2369"/>
                        <a:pt x="1635" y="2402"/>
                        <a:pt x="1768" y="2402"/>
                      </a:cubicBezTo>
                      <a:cubicBezTo>
                        <a:pt x="1904" y="2414"/>
                        <a:pt x="2041" y="2419"/>
                        <a:pt x="2178" y="2419"/>
                      </a:cubicBezTo>
                      <a:cubicBezTo>
                        <a:pt x="2856" y="2419"/>
                        <a:pt x="3543" y="2300"/>
                        <a:pt x="4225" y="2300"/>
                      </a:cubicBezTo>
                      <a:cubicBezTo>
                        <a:pt x="4586" y="2300"/>
                        <a:pt x="4947" y="2333"/>
                        <a:pt x="5304" y="2435"/>
                      </a:cubicBezTo>
                      <a:cubicBezTo>
                        <a:pt x="5957" y="2297"/>
                        <a:pt x="6598" y="2123"/>
                        <a:pt x="7242" y="2123"/>
                      </a:cubicBezTo>
                      <a:cubicBezTo>
                        <a:pt x="7683" y="2123"/>
                        <a:pt x="8125" y="2205"/>
                        <a:pt x="8573" y="2435"/>
                      </a:cubicBezTo>
                      <a:cubicBezTo>
                        <a:pt x="9046" y="2137"/>
                        <a:pt x="9548" y="2051"/>
                        <a:pt x="10057" y="2051"/>
                      </a:cubicBezTo>
                      <a:cubicBezTo>
                        <a:pt x="10517" y="2051"/>
                        <a:pt x="10983" y="2121"/>
                        <a:pt x="11442" y="2169"/>
                      </a:cubicBezTo>
                      <a:cubicBezTo>
                        <a:pt x="11775" y="2069"/>
                        <a:pt x="12109" y="2035"/>
                        <a:pt x="12442" y="2002"/>
                      </a:cubicBezTo>
                      <a:cubicBezTo>
                        <a:pt x="13009" y="1902"/>
                        <a:pt x="13343" y="1535"/>
                        <a:pt x="13343" y="1001"/>
                      </a:cubicBezTo>
                      <a:cubicBezTo>
                        <a:pt x="13376" y="367"/>
                        <a:pt x="12943" y="167"/>
                        <a:pt x="12376" y="100"/>
                      </a:cubicBezTo>
                      <a:cubicBezTo>
                        <a:pt x="12331" y="96"/>
                        <a:pt x="12285" y="95"/>
                        <a:pt x="12239" y="95"/>
                      </a:cubicBezTo>
                      <a:cubicBezTo>
                        <a:pt x="12082" y="95"/>
                        <a:pt x="11921" y="114"/>
                        <a:pt x="11763" y="114"/>
                      </a:cubicBezTo>
                      <a:cubicBezTo>
                        <a:pt x="11593" y="114"/>
                        <a:pt x="11427" y="92"/>
                        <a:pt x="112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7"/>
                <p:cNvSpPr/>
                <p:nvPr/>
              </p:nvSpPr>
              <p:spPr>
                <a:xfrm rot="180046">
                  <a:off x="215633" y="2879156"/>
                  <a:ext cx="551864" cy="137966"/>
                </a:xfrm>
                <a:custGeom>
                  <a:avLst/>
                  <a:gdLst/>
                  <a:ahLst/>
                  <a:cxnLst/>
                  <a:rect l="l" t="t" r="r" b="b"/>
                  <a:pathLst>
                    <a:path w="13344" h="3336" extrusionOk="0">
                      <a:moveTo>
                        <a:pt x="12142" y="0"/>
                      </a:moveTo>
                      <a:cubicBezTo>
                        <a:pt x="11742" y="0"/>
                        <a:pt x="11275" y="67"/>
                        <a:pt x="10808" y="100"/>
                      </a:cubicBezTo>
                      <a:cubicBezTo>
                        <a:pt x="9866" y="235"/>
                        <a:pt x="8925" y="565"/>
                        <a:pt x="7948" y="565"/>
                      </a:cubicBezTo>
                      <a:cubicBezTo>
                        <a:pt x="7714" y="565"/>
                        <a:pt x="7478" y="546"/>
                        <a:pt x="7239" y="500"/>
                      </a:cubicBezTo>
                      <a:cubicBezTo>
                        <a:pt x="6661" y="827"/>
                        <a:pt x="6025" y="984"/>
                        <a:pt x="5376" y="984"/>
                      </a:cubicBezTo>
                      <a:cubicBezTo>
                        <a:pt x="5164" y="984"/>
                        <a:pt x="4951" y="967"/>
                        <a:pt x="4737" y="934"/>
                      </a:cubicBezTo>
                      <a:cubicBezTo>
                        <a:pt x="3959" y="1201"/>
                        <a:pt x="3182" y="1380"/>
                        <a:pt x="2366" y="1380"/>
                      </a:cubicBezTo>
                      <a:cubicBezTo>
                        <a:pt x="2061" y="1380"/>
                        <a:pt x="1752" y="1355"/>
                        <a:pt x="1435" y="1301"/>
                      </a:cubicBezTo>
                      <a:cubicBezTo>
                        <a:pt x="1335" y="1601"/>
                        <a:pt x="1068" y="1568"/>
                        <a:pt x="801" y="1668"/>
                      </a:cubicBezTo>
                      <a:cubicBezTo>
                        <a:pt x="401" y="1768"/>
                        <a:pt x="0" y="1935"/>
                        <a:pt x="67" y="2502"/>
                      </a:cubicBezTo>
                      <a:cubicBezTo>
                        <a:pt x="100" y="3069"/>
                        <a:pt x="501" y="3236"/>
                        <a:pt x="1001" y="3269"/>
                      </a:cubicBezTo>
                      <a:cubicBezTo>
                        <a:pt x="1335" y="3336"/>
                        <a:pt x="1668" y="3336"/>
                        <a:pt x="2002" y="3336"/>
                      </a:cubicBezTo>
                      <a:cubicBezTo>
                        <a:pt x="2655" y="3266"/>
                        <a:pt x="3292" y="3065"/>
                        <a:pt x="3947" y="3065"/>
                      </a:cubicBezTo>
                      <a:cubicBezTo>
                        <a:pt x="4229" y="3065"/>
                        <a:pt x="4513" y="3102"/>
                        <a:pt x="4804" y="3202"/>
                      </a:cubicBezTo>
                      <a:cubicBezTo>
                        <a:pt x="5604" y="2602"/>
                        <a:pt x="6472" y="2769"/>
                        <a:pt x="7339" y="2702"/>
                      </a:cubicBezTo>
                      <a:cubicBezTo>
                        <a:pt x="8460" y="2587"/>
                        <a:pt x="9580" y="2348"/>
                        <a:pt x="10722" y="2348"/>
                      </a:cubicBezTo>
                      <a:cubicBezTo>
                        <a:pt x="10906" y="2348"/>
                        <a:pt x="11090" y="2355"/>
                        <a:pt x="11275" y="2368"/>
                      </a:cubicBezTo>
                      <a:cubicBezTo>
                        <a:pt x="11609" y="2102"/>
                        <a:pt x="11976" y="2202"/>
                        <a:pt x="12343" y="2102"/>
                      </a:cubicBezTo>
                      <a:cubicBezTo>
                        <a:pt x="13010" y="2002"/>
                        <a:pt x="13343" y="1568"/>
                        <a:pt x="13277" y="901"/>
                      </a:cubicBezTo>
                      <a:cubicBezTo>
                        <a:pt x="13176" y="234"/>
                        <a:pt x="12743" y="0"/>
                        <a:pt x="12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7"/>
                <p:cNvSpPr/>
                <p:nvPr/>
              </p:nvSpPr>
              <p:spPr>
                <a:xfrm rot="180046">
                  <a:off x="230798" y="3231111"/>
                  <a:ext cx="509101" cy="118652"/>
                </a:xfrm>
                <a:custGeom>
                  <a:avLst/>
                  <a:gdLst/>
                  <a:ahLst/>
                  <a:cxnLst/>
                  <a:rect l="l" t="t" r="r" b="b"/>
                  <a:pathLst>
                    <a:path w="12310" h="2869" extrusionOk="0">
                      <a:moveTo>
                        <a:pt x="10342" y="0"/>
                      </a:moveTo>
                      <a:cubicBezTo>
                        <a:pt x="9573" y="158"/>
                        <a:pt x="8820" y="393"/>
                        <a:pt x="8051" y="393"/>
                      </a:cubicBezTo>
                      <a:cubicBezTo>
                        <a:pt x="7685" y="393"/>
                        <a:pt x="7316" y="340"/>
                        <a:pt x="6939" y="200"/>
                      </a:cubicBezTo>
                      <a:cubicBezTo>
                        <a:pt x="6494" y="590"/>
                        <a:pt x="6008" y="722"/>
                        <a:pt x="5514" y="722"/>
                      </a:cubicBezTo>
                      <a:cubicBezTo>
                        <a:pt x="5121" y="722"/>
                        <a:pt x="4722" y="638"/>
                        <a:pt x="4337" y="534"/>
                      </a:cubicBezTo>
                      <a:cubicBezTo>
                        <a:pt x="3814" y="827"/>
                        <a:pt x="3265" y="870"/>
                        <a:pt x="2706" y="870"/>
                      </a:cubicBezTo>
                      <a:cubicBezTo>
                        <a:pt x="2469" y="870"/>
                        <a:pt x="2231" y="863"/>
                        <a:pt x="1992" y="863"/>
                      </a:cubicBezTo>
                      <a:cubicBezTo>
                        <a:pt x="1896" y="863"/>
                        <a:pt x="1799" y="864"/>
                        <a:pt x="1702" y="867"/>
                      </a:cubicBezTo>
                      <a:cubicBezTo>
                        <a:pt x="1168" y="1201"/>
                        <a:pt x="1" y="901"/>
                        <a:pt x="134" y="1902"/>
                      </a:cubicBezTo>
                      <a:cubicBezTo>
                        <a:pt x="201" y="2869"/>
                        <a:pt x="1302" y="2502"/>
                        <a:pt x="1969" y="2702"/>
                      </a:cubicBezTo>
                      <a:cubicBezTo>
                        <a:pt x="2803" y="2635"/>
                        <a:pt x="3604" y="2569"/>
                        <a:pt x="4437" y="2535"/>
                      </a:cubicBezTo>
                      <a:cubicBezTo>
                        <a:pt x="5060" y="2420"/>
                        <a:pt x="5714" y="2384"/>
                        <a:pt x="6356" y="2384"/>
                      </a:cubicBezTo>
                      <a:cubicBezTo>
                        <a:pt x="6643" y="2384"/>
                        <a:pt x="6928" y="2392"/>
                        <a:pt x="7206" y="2402"/>
                      </a:cubicBezTo>
                      <a:lnTo>
                        <a:pt x="10775" y="2402"/>
                      </a:lnTo>
                      <a:cubicBezTo>
                        <a:pt x="11009" y="2369"/>
                        <a:pt x="11276" y="2335"/>
                        <a:pt x="11509" y="2235"/>
                      </a:cubicBezTo>
                      <a:cubicBezTo>
                        <a:pt x="12043" y="2068"/>
                        <a:pt x="12310" y="1668"/>
                        <a:pt x="12310" y="1068"/>
                      </a:cubicBezTo>
                      <a:cubicBezTo>
                        <a:pt x="12276" y="534"/>
                        <a:pt x="11876" y="334"/>
                        <a:pt x="11442" y="200"/>
                      </a:cubicBezTo>
                      <a:cubicBezTo>
                        <a:pt x="11109" y="134"/>
                        <a:pt x="10709" y="67"/>
                        <a:pt x="103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7"/>
                <p:cNvSpPr/>
                <p:nvPr/>
              </p:nvSpPr>
              <p:spPr>
                <a:xfrm rot="180046">
                  <a:off x="229690" y="2137884"/>
                  <a:ext cx="522873" cy="99380"/>
                </a:xfrm>
                <a:custGeom>
                  <a:avLst/>
                  <a:gdLst/>
                  <a:ahLst/>
                  <a:cxnLst/>
                  <a:rect l="l" t="t" r="r" b="b"/>
                  <a:pathLst>
                    <a:path w="12643" h="2403" extrusionOk="0">
                      <a:moveTo>
                        <a:pt x="11375" y="1"/>
                      </a:moveTo>
                      <a:cubicBezTo>
                        <a:pt x="10275" y="234"/>
                        <a:pt x="9174" y="234"/>
                        <a:pt x="8040" y="234"/>
                      </a:cubicBezTo>
                      <a:cubicBezTo>
                        <a:pt x="7404" y="254"/>
                        <a:pt x="6779" y="418"/>
                        <a:pt x="6165" y="418"/>
                      </a:cubicBezTo>
                      <a:cubicBezTo>
                        <a:pt x="5717" y="418"/>
                        <a:pt x="5274" y="330"/>
                        <a:pt x="4837" y="34"/>
                      </a:cubicBezTo>
                      <a:cubicBezTo>
                        <a:pt x="4383" y="458"/>
                        <a:pt x="3901" y="580"/>
                        <a:pt x="3410" y="580"/>
                      </a:cubicBezTo>
                      <a:cubicBezTo>
                        <a:pt x="2820" y="580"/>
                        <a:pt x="2218" y="404"/>
                        <a:pt x="1635" y="368"/>
                      </a:cubicBezTo>
                      <a:lnTo>
                        <a:pt x="1468" y="535"/>
                      </a:lnTo>
                      <a:cubicBezTo>
                        <a:pt x="935" y="802"/>
                        <a:pt x="1" y="668"/>
                        <a:pt x="234" y="1569"/>
                      </a:cubicBezTo>
                      <a:cubicBezTo>
                        <a:pt x="344" y="2075"/>
                        <a:pt x="731" y="2204"/>
                        <a:pt x="1163" y="2204"/>
                      </a:cubicBezTo>
                      <a:cubicBezTo>
                        <a:pt x="1385" y="2204"/>
                        <a:pt x="1620" y="2170"/>
                        <a:pt x="1835" y="2136"/>
                      </a:cubicBezTo>
                      <a:cubicBezTo>
                        <a:pt x="2339" y="2254"/>
                        <a:pt x="2837" y="2274"/>
                        <a:pt x="3331" y="2274"/>
                      </a:cubicBezTo>
                      <a:cubicBezTo>
                        <a:pt x="3578" y="2274"/>
                        <a:pt x="3824" y="2269"/>
                        <a:pt x="4069" y="2269"/>
                      </a:cubicBezTo>
                      <a:cubicBezTo>
                        <a:pt x="4437" y="2269"/>
                        <a:pt x="4804" y="2280"/>
                        <a:pt x="5171" y="2336"/>
                      </a:cubicBezTo>
                      <a:cubicBezTo>
                        <a:pt x="5743" y="2336"/>
                        <a:pt x="6315" y="2292"/>
                        <a:pt x="6880" y="2292"/>
                      </a:cubicBezTo>
                      <a:cubicBezTo>
                        <a:pt x="7304" y="2292"/>
                        <a:pt x="7725" y="2317"/>
                        <a:pt x="8140" y="2403"/>
                      </a:cubicBezTo>
                      <a:lnTo>
                        <a:pt x="11008" y="2403"/>
                      </a:lnTo>
                      <a:cubicBezTo>
                        <a:pt x="11642" y="2336"/>
                        <a:pt x="12243" y="2236"/>
                        <a:pt x="12409" y="1469"/>
                      </a:cubicBezTo>
                      <a:cubicBezTo>
                        <a:pt x="12643" y="568"/>
                        <a:pt x="11809" y="435"/>
                        <a:pt x="113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7"/>
                <p:cNvSpPr/>
                <p:nvPr/>
              </p:nvSpPr>
              <p:spPr>
                <a:xfrm rot="180046">
                  <a:off x="232139" y="1799952"/>
                  <a:ext cx="538051" cy="102110"/>
                </a:xfrm>
                <a:custGeom>
                  <a:avLst/>
                  <a:gdLst/>
                  <a:ahLst/>
                  <a:cxnLst/>
                  <a:rect l="l" t="t" r="r" b="b"/>
                  <a:pathLst>
                    <a:path w="13010" h="2469" extrusionOk="0">
                      <a:moveTo>
                        <a:pt x="7906" y="0"/>
                      </a:moveTo>
                      <a:cubicBezTo>
                        <a:pt x="7347" y="271"/>
                        <a:pt x="6787" y="356"/>
                        <a:pt x="6217" y="356"/>
                      </a:cubicBezTo>
                      <a:cubicBezTo>
                        <a:pt x="5734" y="356"/>
                        <a:pt x="5242" y="295"/>
                        <a:pt x="4737" y="234"/>
                      </a:cubicBezTo>
                      <a:cubicBezTo>
                        <a:pt x="3877" y="476"/>
                        <a:pt x="2973" y="545"/>
                        <a:pt x="2060" y="545"/>
                      </a:cubicBezTo>
                      <a:cubicBezTo>
                        <a:pt x="1841" y="545"/>
                        <a:pt x="1621" y="541"/>
                        <a:pt x="1402" y="534"/>
                      </a:cubicBezTo>
                      <a:cubicBezTo>
                        <a:pt x="1001" y="901"/>
                        <a:pt x="1" y="634"/>
                        <a:pt x="67" y="1535"/>
                      </a:cubicBezTo>
                      <a:cubicBezTo>
                        <a:pt x="201" y="2469"/>
                        <a:pt x="1101" y="2035"/>
                        <a:pt x="1602" y="2302"/>
                      </a:cubicBezTo>
                      <a:lnTo>
                        <a:pt x="5004" y="2302"/>
                      </a:lnTo>
                      <a:cubicBezTo>
                        <a:pt x="5597" y="2264"/>
                        <a:pt x="6200" y="2116"/>
                        <a:pt x="6796" y="2116"/>
                      </a:cubicBezTo>
                      <a:cubicBezTo>
                        <a:pt x="7240" y="2116"/>
                        <a:pt x="7679" y="2198"/>
                        <a:pt x="8106" y="2469"/>
                      </a:cubicBezTo>
                      <a:cubicBezTo>
                        <a:pt x="8607" y="2135"/>
                        <a:pt x="9149" y="2052"/>
                        <a:pt x="9703" y="2052"/>
                      </a:cubicBezTo>
                      <a:cubicBezTo>
                        <a:pt x="10258" y="2052"/>
                        <a:pt x="10825" y="2135"/>
                        <a:pt x="11375" y="2135"/>
                      </a:cubicBezTo>
                      <a:cubicBezTo>
                        <a:pt x="12009" y="1835"/>
                        <a:pt x="13010" y="2069"/>
                        <a:pt x="12877" y="1001"/>
                      </a:cubicBezTo>
                      <a:cubicBezTo>
                        <a:pt x="12843" y="0"/>
                        <a:pt x="11876" y="201"/>
                        <a:pt x="11242" y="0"/>
                      </a:cubicBezTo>
                      <a:cubicBezTo>
                        <a:pt x="10519" y="43"/>
                        <a:pt x="9822" y="194"/>
                        <a:pt x="9119" y="194"/>
                      </a:cubicBezTo>
                      <a:cubicBezTo>
                        <a:pt x="8719" y="194"/>
                        <a:pt x="8317" y="145"/>
                        <a:pt x="7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7"/>
                <p:cNvSpPr/>
                <p:nvPr/>
              </p:nvSpPr>
              <p:spPr>
                <a:xfrm rot="180046">
                  <a:off x="676260" y="3538175"/>
                  <a:ext cx="143508" cy="158189"/>
                </a:xfrm>
                <a:custGeom>
                  <a:avLst/>
                  <a:gdLst/>
                  <a:ahLst/>
                  <a:cxnLst/>
                  <a:rect l="l" t="t" r="r" b="b"/>
                  <a:pathLst>
                    <a:path w="3470" h="3825" extrusionOk="0">
                      <a:moveTo>
                        <a:pt x="1521" y="0"/>
                      </a:moveTo>
                      <a:cubicBezTo>
                        <a:pt x="1011" y="0"/>
                        <a:pt x="482" y="244"/>
                        <a:pt x="1" y="725"/>
                      </a:cubicBezTo>
                      <a:lnTo>
                        <a:pt x="668" y="725"/>
                      </a:lnTo>
                      <a:cubicBezTo>
                        <a:pt x="1468" y="758"/>
                        <a:pt x="2135" y="1058"/>
                        <a:pt x="2135" y="1926"/>
                      </a:cubicBezTo>
                      <a:cubicBezTo>
                        <a:pt x="2135" y="2726"/>
                        <a:pt x="1502" y="2993"/>
                        <a:pt x="768" y="3093"/>
                      </a:cubicBezTo>
                      <a:cubicBezTo>
                        <a:pt x="501" y="3093"/>
                        <a:pt x="267" y="3227"/>
                        <a:pt x="1" y="3260"/>
                      </a:cubicBezTo>
                      <a:cubicBezTo>
                        <a:pt x="491" y="3640"/>
                        <a:pt x="952" y="3824"/>
                        <a:pt x="1379" y="3824"/>
                      </a:cubicBezTo>
                      <a:cubicBezTo>
                        <a:pt x="1852" y="3824"/>
                        <a:pt x="2284" y="3598"/>
                        <a:pt x="2669" y="3160"/>
                      </a:cubicBezTo>
                      <a:cubicBezTo>
                        <a:pt x="3436" y="2326"/>
                        <a:pt x="3470" y="1225"/>
                        <a:pt x="2769" y="558"/>
                      </a:cubicBezTo>
                      <a:cubicBezTo>
                        <a:pt x="2396" y="185"/>
                        <a:pt x="1966" y="0"/>
                        <a:pt x="1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7"/>
                <p:cNvSpPr/>
                <p:nvPr/>
              </p:nvSpPr>
              <p:spPr>
                <a:xfrm rot="180046">
                  <a:off x="665226" y="2856689"/>
                  <a:ext cx="155915" cy="150208"/>
                </a:xfrm>
                <a:custGeom>
                  <a:avLst/>
                  <a:gdLst/>
                  <a:ahLst/>
                  <a:cxnLst/>
                  <a:rect l="l" t="t" r="r" b="b"/>
                  <a:pathLst>
                    <a:path w="3770" h="3632" extrusionOk="0">
                      <a:moveTo>
                        <a:pt x="1639" y="0"/>
                      </a:moveTo>
                      <a:cubicBezTo>
                        <a:pt x="1085" y="0"/>
                        <a:pt x="549" y="324"/>
                        <a:pt x="0" y="995"/>
                      </a:cubicBezTo>
                      <a:cubicBezTo>
                        <a:pt x="434" y="928"/>
                        <a:pt x="901" y="861"/>
                        <a:pt x="1335" y="861"/>
                      </a:cubicBezTo>
                      <a:cubicBezTo>
                        <a:pt x="1935" y="894"/>
                        <a:pt x="2402" y="1161"/>
                        <a:pt x="2469" y="1762"/>
                      </a:cubicBezTo>
                      <a:cubicBezTo>
                        <a:pt x="2569" y="2429"/>
                        <a:pt x="2235" y="2863"/>
                        <a:pt x="1568" y="2996"/>
                      </a:cubicBezTo>
                      <a:cubicBezTo>
                        <a:pt x="1168" y="3063"/>
                        <a:pt x="801" y="2996"/>
                        <a:pt x="467" y="3229"/>
                      </a:cubicBezTo>
                      <a:cubicBezTo>
                        <a:pt x="925" y="3498"/>
                        <a:pt x="1366" y="3632"/>
                        <a:pt x="1769" y="3632"/>
                      </a:cubicBezTo>
                      <a:cubicBezTo>
                        <a:pt x="2365" y="3632"/>
                        <a:pt x="2878" y="3340"/>
                        <a:pt x="3236" y="2762"/>
                      </a:cubicBezTo>
                      <a:cubicBezTo>
                        <a:pt x="3770" y="1995"/>
                        <a:pt x="3570" y="995"/>
                        <a:pt x="2736" y="394"/>
                      </a:cubicBezTo>
                      <a:cubicBezTo>
                        <a:pt x="2358" y="133"/>
                        <a:pt x="1995"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7"/>
                <p:cNvSpPr/>
                <p:nvPr/>
              </p:nvSpPr>
              <p:spPr>
                <a:xfrm rot="180046">
                  <a:off x="657552" y="3219203"/>
                  <a:ext cx="138007" cy="139579"/>
                </a:xfrm>
                <a:custGeom>
                  <a:avLst/>
                  <a:gdLst/>
                  <a:ahLst/>
                  <a:cxnLst/>
                  <a:rect l="l" t="t" r="r" b="b"/>
                  <a:pathLst>
                    <a:path w="3337" h="3375" extrusionOk="0">
                      <a:moveTo>
                        <a:pt x="1432" y="0"/>
                      </a:moveTo>
                      <a:cubicBezTo>
                        <a:pt x="951" y="0"/>
                        <a:pt x="453" y="209"/>
                        <a:pt x="0" y="627"/>
                      </a:cubicBezTo>
                      <a:cubicBezTo>
                        <a:pt x="367" y="660"/>
                        <a:pt x="701" y="760"/>
                        <a:pt x="1068" y="827"/>
                      </a:cubicBezTo>
                      <a:cubicBezTo>
                        <a:pt x="1535" y="960"/>
                        <a:pt x="1968" y="1160"/>
                        <a:pt x="1968" y="1727"/>
                      </a:cubicBezTo>
                      <a:cubicBezTo>
                        <a:pt x="2002" y="2261"/>
                        <a:pt x="1735" y="2728"/>
                        <a:pt x="1168" y="2895"/>
                      </a:cubicBezTo>
                      <a:cubicBezTo>
                        <a:pt x="901" y="2962"/>
                        <a:pt x="667" y="2995"/>
                        <a:pt x="401" y="3028"/>
                      </a:cubicBezTo>
                      <a:cubicBezTo>
                        <a:pt x="796" y="3260"/>
                        <a:pt x="1191" y="3375"/>
                        <a:pt x="1550" y="3375"/>
                      </a:cubicBezTo>
                      <a:cubicBezTo>
                        <a:pt x="2070" y="3375"/>
                        <a:pt x="2513" y="3135"/>
                        <a:pt x="2769" y="2661"/>
                      </a:cubicBezTo>
                      <a:cubicBezTo>
                        <a:pt x="3269" y="1961"/>
                        <a:pt x="3336" y="1227"/>
                        <a:pt x="2669" y="526"/>
                      </a:cubicBezTo>
                      <a:cubicBezTo>
                        <a:pt x="2302" y="176"/>
                        <a:pt x="1874" y="0"/>
                        <a:pt x="1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7"/>
                <p:cNvSpPr/>
                <p:nvPr/>
              </p:nvSpPr>
              <p:spPr>
                <a:xfrm rot="180046">
                  <a:off x="680534" y="1446883"/>
                  <a:ext cx="132466" cy="136643"/>
                </a:xfrm>
                <a:custGeom>
                  <a:avLst/>
                  <a:gdLst/>
                  <a:ahLst/>
                  <a:cxnLst/>
                  <a:rect l="l" t="t" r="r" b="b"/>
                  <a:pathLst>
                    <a:path w="3203" h="3304" extrusionOk="0">
                      <a:moveTo>
                        <a:pt x="1366" y="1"/>
                      </a:moveTo>
                      <a:cubicBezTo>
                        <a:pt x="818" y="1"/>
                        <a:pt x="397" y="305"/>
                        <a:pt x="0" y="731"/>
                      </a:cubicBezTo>
                      <a:cubicBezTo>
                        <a:pt x="184" y="847"/>
                        <a:pt x="367" y="872"/>
                        <a:pt x="555" y="872"/>
                      </a:cubicBezTo>
                      <a:cubicBezTo>
                        <a:pt x="695" y="872"/>
                        <a:pt x="838" y="858"/>
                        <a:pt x="986" y="858"/>
                      </a:cubicBezTo>
                      <a:cubicBezTo>
                        <a:pt x="1035" y="858"/>
                        <a:pt x="1084" y="860"/>
                        <a:pt x="1134" y="864"/>
                      </a:cubicBezTo>
                      <a:cubicBezTo>
                        <a:pt x="1668" y="897"/>
                        <a:pt x="2135" y="1131"/>
                        <a:pt x="2068" y="1731"/>
                      </a:cubicBezTo>
                      <a:cubicBezTo>
                        <a:pt x="2035" y="2332"/>
                        <a:pt x="1735" y="2665"/>
                        <a:pt x="1168" y="2732"/>
                      </a:cubicBezTo>
                      <a:cubicBezTo>
                        <a:pt x="834" y="2832"/>
                        <a:pt x="500" y="2866"/>
                        <a:pt x="167" y="2899"/>
                      </a:cubicBezTo>
                      <a:cubicBezTo>
                        <a:pt x="467" y="3166"/>
                        <a:pt x="801" y="3299"/>
                        <a:pt x="1201" y="3299"/>
                      </a:cubicBezTo>
                      <a:cubicBezTo>
                        <a:pt x="1243" y="3302"/>
                        <a:pt x="1285" y="3304"/>
                        <a:pt x="1327" y="3304"/>
                      </a:cubicBezTo>
                      <a:cubicBezTo>
                        <a:pt x="2154" y="3304"/>
                        <a:pt x="2974" y="2690"/>
                        <a:pt x="3069" y="1865"/>
                      </a:cubicBezTo>
                      <a:cubicBezTo>
                        <a:pt x="3202" y="998"/>
                        <a:pt x="2635" y="197"/>
                        <a:pt x="1668" y="30"/>
                      </a:cubicBezTo>
                      <a:cubicBezTo>
                        <a:pt x="1563" y="10"/>
                        <a:pt x="1462" y="1"/>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7"/>
                <p:cNvSpPr/>
                <p:nvPr/>
              </p:nvSpPr>
              <p:spPr>
                <a:xfrm rot="180046">
                  <a:off x="685662" y="2142583"/>
                  <a:ext cx="121465" cy="129860"/>
                </a:xfrm>
                <a:custGeom>
                  <a:avLst/>
                  <a:gdLst/>
                  <a:ahLst/>
                  <a:cxnLst/>
                  <a:rect l="l" t="t" r="r" b="b"/>
                  <a:pathLst>
                    <a:path w="2937" h="3140" extrusionOk="0">
                      <a:moveTo>
                        <a:pt x="1239" y="1"/>
                      </a:moveTo>
                      <a:cubicBezTo>
                        <a:pt x="967" y="1"/>
                        <a:pt x="677" y="84"/>
                        <a:pt x="368" y="244"/>
                      </a:cubicBezTo>
                      <a:cubicBezTo>
                        <a:pt x="801" y="645"/>
                        <a:pt x="1635" y="845"/>
                        <a:pt x="1402" y="1712"/>
                      </a:cubicBezTo>
                      <a:cubicBezTo>
                        <a:pt x="1268" y="2513"/>
                        <a:pt x="635" y="2579"/>
                        <a:pt x="1" y="2679"/>
                      </a:cubicBezTo>
                      <a:cubicBezTo>
                        <a:pt x="333" y="2996"/>
                        <a:pt x="672" y="3139"/>
                        <a:pt x="1012" y="3139"/>
                      </a:cubicBezTo>
                      <a:cubicBezTo>
                        <a:pt x="1389" y="3139"/>
                        <a:pt x="1767" y="2962"/>
                        <a:pt x="2136" y="2646"/>
                      </a:cubicBezTo>
                      <a:cubicBezTo>
                        <a:pt x="2736" y="2146"/>
                        <a:pt x="2936" y="1445"/>
                        <a:pt x="2469" y="745"/>
                      </a:cubicBezTo>
                      <a:cubicBezTo>
                        <a:pt x="2112" y="241"/>
                        <a:pt x="1702" y="1"/>
                        <a:pt x="1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7"/>
                <p:cNvSpPr/>
                <p:nvPr/>
              </p:nvSpPr>
              <p:spPr>
                <a:xfrm rot="180046">
                  <a:off x="698655" y="1792916"/>
                  <a:ext cx="120059" cy="123078"/>
                </a:xfrm>
                <a:custGeom>
                  <a:avLst/>
                  <a:gdLst/>
                  <a:ahLst/>
                  <a:cxnLst/>
                  <a:rect l="l" t="t" r="r" b="b"/>
                  <a:pathLst>
                    <a:path w="2903" h="2976" extrusionOk="0">
                      <a:moveTo>
                        <a:pt x="1178" y="0"/>
                      </a:moveTo>
                      <a:cubicBezTo>
                        <a:pt x="786" y="0"/>
                        <a:pt x="389" y="175"/>
                        <a:pt x="0" y="530"/>
                      </a:cubicBezTo>
                      <a:cubicBezTo>
                        <a:pt x="601" y="730"/>
                        <a:pt x="1602" y="530"/>
                        <a:pt x="1635" y="1531"/>
                      </a:cubicBezTo>
                      <a:cubicBezTo>
                        <a:pt x="1735" y="2565"/>
                        <a:pt x="668" y="2331"/>
                        <a:pt x="100" y="2631"/>
                      </a:cubicBezTo>
                      <a:cubicBezTo>
                        <a:pt x="465" y="2861"/>
                        <a:pt x="819" y="2976"/>
                        <a:pt x="1150" y="2976"/>
                      </a:cubicBezTo>
                      <a:cubicBezTo>
                        <a:pt x="1638" y="2976"/>
                        <a:pt x="2078" y="2727"/>
                        <a:pt x="2435" y="2231"/>
                      </a:cubicBezTo>
                      <a:cubicBezTo>
                        <a:pt x="2836" y="1664"/>
                        <a:pt x="2902" y="997"/>
                        <a:pt x="2302" y="496"/>
                      </a:cubicBezTo>
                      <a:cubicBezTo>
                        <a:pt x="1940" y="167"/>
                        <a:pt x="1561"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5" name="Google Shape;485;p7"/>
            <p:cNvGrpSpPr/>
            <p:nvPr/>
          </p:nvGrpSpPr>
          <p:grpSpPr>
            <a:xfrm>
              <a:off x="490429" y="409895"/>
              <a:ext cx="8096911" cy="4327317"/>
              <a:chOff x="-52030" y="-64836"/>
              <a:chExt cx="9196855" cy="5268863"/>
            </a:xfrm>
          </p:grpSpPr>
          <p:grpSp>
            <p:nvGrpSpPr>
              <p:cNvPr id="486" name="Google Shape;486;p7"/>
              <p:cNvGrpSpPr/>
              <p:nvPr/>
            </p:nvGrpSpPr>
            <p:grpSpPr>
              <a:xfrm>
                <a:off x="-52030" y="-64836"/>
                <a:ext cx="9196855" cy="5268863"/>
                <a:chOff x="3472542" y="1337200"/>
                <a:chExt cx="7641757" cy="4377950"/>
              </a:xfrm>
            </p:grpSpPr>
            <p:sp>
              <p:nvSpPr>
                <p:cNvPr id="487" name="Google Shape;487;p7"/>
                <p:cNvSpPr/>
                <p:nvPr/>
              </p:nvSpPr>
              <p:spPr>
                <a:xfrm>
                  <a:off x="7780725"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7"/>
                <p:cNvSpPr/>
                <p:nvPr/>
              </p:nvSpPr>
              <p:spPr>
                <a:xfrm>
                  <a:off x="801915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7"/>
                <p:cNvSpPr/>
                <p:nvPr/>
              </p:nvSpPr>
              <p:spPr>
                <a:xfrm>
                  <a:off x="8257575"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7"/>
                <p:cNvSpPr/>
                <p:nvPr/>
              </p:nvSpPr>
              <p:spPr>
                <a:xfrm>
                  <a:off x="849630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7"/>
                <p:cNvSpPr/>
                <p:nvPr/>
              </p:nvSpPr>
              <p:spPr>
                <a:xfrm>
                  <a:off x="8734700"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7"/>
                <p:cNvSpPr/>
                <p:nvPr/>
              </p:nvSpPr>
              <p:spPr>
                <a:xfrm>
                  <a:off x="8973125"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7"/>
                <p:cNvSpPr/>
                <p:nvPr/>
              </p:nvSpPr>
              <p:spPr>
                <a:xfrm>
                  <a:off x="9211850" y="1337200"/>
                  <a:ext cx="10450" cy="4377950"/>
                </a:xfrm>
                <a:custGeom>
                  <a:avLst/>
                  <a:gdLst/>
                  <a:ahLst/>
                  <a:cxnLst/>
                  <a:rect l="l" t="t" r="r" b="b"/>
                  <a:pathLst>
                    <a:path w="418" h="175118" extrusionOk="0">
                      <a:moveTo>
                        <a:pt x="1" y="0"/>
                      </a:moveTo>
                      <a:lnTo>
                        <a:pt x="1"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7"/>
                <p:cNvSpPr/>
                <p:nvPr/>
              </p:nvSpPr>
              <p:spPr>
                <a:xfrm>
                  <a:off x="9450275" y="1337200"/>
                  <a:ext cx="10450" cy="4377950"/>
                </a:xfrm>
                <a:custGeom>
                  <a:avLst/>
                  <a:gdLst/>
                  <a:ahLst/>
                  <a:cxnLst/>
                  <a:rect l="l" t="t" r="r" b="b"/>
                  <a:pathLst>
                    <a:path w="418" h="175118" extrusionOk="0">
                      <a:moveTo>
                        <a:pt x="1" y="0"/>
                      </a:moveTo>
                      <a:lnTo>
                        <a:pt x="1"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7"/>
                <p:cNvSpPr/>
                <p:nvPr/>
              </p:nvSpPr>
              <p:spPr>
                <a:xfrm>
                  <a:off x="9688700"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7"/>
                <p:cNvSpPr/>
                <p:nvPr/>
              </p:nvSpPr>
              <p:spPr>
                <a:xfrm>
                  <a:off x="9927125"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7"/>
                <p:cNvSpPr/>
                <p:nvPr/>
              </p:nvSpPr>
              <p:spPr>
                <a:xfrm>
                  <a:off x="1016555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7"/>
                <p:cNvSpPr/>
                <p:nvPr/>
              </p:nvSpPr>
              <p:spPr>
                <a:xfrm>
                  <a:off x="10404275"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7"/>
                <p:cNvSpPr/>
                <p:nvPr/>
              </p:nvSpPr>
              <p:spPr>
                <a:xfrm>
                  <a:off x="10642675"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7"/>
                <p:cNvSpPr/>
                <p:nvPr/>
              </p:nvSpPr>
              <p:spPr>
                <a:xfrm>
                  <a:off x="10881100"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7"/>
                <p:cNvSpPr/>
                <p:nvPr/>
              </p:nvSpPr>
              <p:spPr>
                <a:xfrm>
                  <a:off x="3472542" y="1501791"/>
                  <a:ext cx="7641112" cy="10450"/>
                </a:xfrm>
                <a:custGeom>
                  <a:avLst/>
                  <a:gdLst/>
                  <a:ahLst/>
                  <a:cxnLst/>
                  <a:rect l="l" t="t" r="r" b="b"/>
                  <a:pathLst>
                    <a:path w="142233" h="418" extrusionOk="0">
                      <a:moveTo>
                        <a:pt x="1" y="1"/>
                      </a:moveTo>
                      <a:lnTo>
                        <a:pt x="1" y="417"/>
                      </a:lnTo>
                      <a:lnTo>
                        <a:pt x="142233" y="417"/>
                      </a:lnTo>
                      <a:lnTo>
                        <a:pt x="142233"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7"/>
                <p:cNvSpPr/>
                <p:nvPr/>
              </p:nvSpPr>
              <p:spPr>
                <a:xfrm>
                  <a:off x="3472542" y="1740216"/>
                  <a:ext cx="7641112" cy="10450"/>
                </a:xfrm>
                <a:custGeom>
                  <a:avLst/>
                  <a:gdLst/>
                  <a:ahLst/>
                  <a:cxnLst/>
                  <a:rect l="l" t="t" r="r" b="b"/>
                  <a:pathLst>
                    <a:path w="142233" h="418" extrusionOk="0">
                      <a:moveTo>
                        <a:pt x="1" y="0"/>
                      </a:moveTo>
                      <a:lnTo>
                        <a:pt x="1" y="417"/>
                      </a:lnTo>
                      <a:lnTo>
                        <a:pt x="142233" y="417"/>
                      </a:lnTo>
                      <a:lnTo>
                        <a:pt x="142233"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7"/>
                <p:cNvSpPr/>
                <p:nvPr/>
              </p:nvSpPr>
              <p:spPr>
                <a:xfrm>
                  <a:off x="3472542" y="1978942"/>
                  <a:ext cx="7641112" cy="10425"/>
                </a:xfrm>
                <a:custGeom>
                  <a:avLst/>
                  <a:gdLst/>
                  <a:ahLst/>
                  <a:cxnLst/>
                  <a:rect l="l" t="t" r="r" b="b"/>
                  <a:pathLst>
                    <a:path w="142233" h="417" extrusionOk="0">
                      <a:moveTo>
                        <a:pt x="1" y="0"/>
                      </a:moveTo>
                      <a:lnTo>
                        <a:pt x="1" y="417"/>
                      </a:lnTo>
                      <a:lnTo>
                        <a:pt x="142233" y="417"/>
                      </a:lnTo>
                      <a:lnTo>
                        <a:pt x="142233"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7"/>
                <p:cNvSpPr/>
                <p:nvPr/>
              </p:nvSpPr>
              <p:spPr>
                <a:xfrm>
                  <a:off x="3472542" y="2217367"/>
                  <a:ext cx="7641112" cy="10425"/>
                </a:xfrm>
                <a:custGeom>
                  <a:avLst/>
                  <a:gdLst/>
                  <a:ahLst/>
                  <a:cxnLst/>
                  <a:rect l="l" t="t" r="r" b="b"/>
                  <a:pathLst>
                    <a:path w="142233" h="417" extrusionOk="0">
                      <a:moveTo>
                        <a:pt x="1" y="0"/>
                      </a:moveTo>
                      <a:lnTo>
                        <a:pt x="1" y="417"/>
                      </a:lnTo>
                      <a:lnTo>
                        <a:pt x="142233" y="417"/>
                      </a:lnTo>
                      <a:lnTo>
                        <a:pt x="142233"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7"/>
                <p:cNvSpPr/>
                <p:nvPr/>
              </p:nvSpPr>
              <p:spPr>
                <a:xfrm>
                  <a:off x="3472542" y="2455792"/>
                  <a:ext cx="7641112" cy="10425"/>
                </a:xfrm>
                <a:custGeom>
                  <a:avLst/>
                  <a:gdLst/>
                  <a:ahLst/>
                  <a:cxnLst/>
                  <a:rect l="l" t="t" r="r" b="b"/>
                  <a:pathLst>
                    <a:path w="142233" h="417" extrusionOk="0">
                      <a:moveTo>
                        <a:pt x="1" y="0"/>
                      </a:moveTo>
                      <a:lnTo>
                        <a:pt x="1" y="417"/>
                      </a:lnTo>
                      <a:lnTo>
                        <a:pt x="142233" y="417"/>
                      </a:lnTo>
                      <a:lnTo>
                        <a:pt x="142233"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7"/>
                <p:cNvSpPr/>
                <p:nvPr/>
              </p:nvSpPr>
              <p:spPr>
                <a:xfrm>
                  <a:off x="3472542" y="2694492"/>
                  <a:ext cx="7641112" cy="10450"/>
                </a:xfrm>
                <a:custGeom>
                  <a:avLst/>
                  <a:gdLst/>
                  <a:ahLst/>
                  <a:cxnLst/>
                  <a:rect l="l" t="t" r="r" b="b"/>
                  <a:pathLst>
                    <a:path w="142233" h="418" extrusionOk="0">
                      <a:moveTo>
                        <a:pt x="1" y="1"/>
                      </a:moveTo>
                      <a:lnTo>
                        <a:pt x="1" y="418"/>
                      </a:lnTo>
                      <a:lnTo>
                        <a:pt x="142233" y="418"/>
                      </a:lnTo>
                      <a:lnTo>
                        <a:pt x="142233"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7"/>
                <p:cNvSpPr/>
                <p:nvPr/>
              </p:nvSpPr>
              <p:spPr>
                <a:xfrm>
                  <a:off x="3472542" y="2932917"/>
                  <a:ext cx="7641757" cy="10450"/>
                </a:xfrm>
                <a:custGeom>
                  <a:avLst/>
                  <a:gdLst/>
                  <a:ahLst/>
                  <a:cxnLst/>
                  <a:rect l="l" t="t" r="r" b="b"/>
                  <a:pathLst>
                    <a:path w="142245" h="418" extrusionOk="0">
                      <a:moveTo>
                        <a:pt x="1" y="1"/>
                      </a:moveTo>
                      <a:lnTo>
                        <a:pt x="1" y="417"/>
                      </a:lnTo>
                      <a:lnTo>
                        <a:pt x="142244" y="417"/>
                      </a:lnTo>
                      <a:lnTo>
                        <a:pt x="142244"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7"/>
                <p:cNvSpPr/>
                <p:nvPr/>
              </p:nvSpPr>
              <p:spPr>
                <a:xfrm>
                  <a:off x="3472542" y="3171342"/>
                  <a:ext cx="7641757" cy="10450"/>
                </a:xfrm>
                <a:custGeom>
                  <a:avLst/>
                  <a:gdLst/>
                  <a:ahLst/>
                  <a:cxnLst/>
                  <a:rect l="l" t="t" r="r" b="b"/>
                  <a:pathLst>
                    <a:path w="142245" h="418" extrusionOk="0">
                      <a:moveTo>
                        <a:pt x="1" y="1"/>
                      </a:moveTo>
                      <a:lnTo>
                        <a:pt x="1" y="417"/>
                      </a:lnTo>
                      <a:lnTo>
                        <a:pt x="142244" y="417"/>
                      </a:lnTo>
                      <a:lnTo>
                        <a:pt x="142244"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7"/>
                <p:cNvSpPr/>
                <p:nvPr/>
              </p:nvSpPr>
              <p:spPr>
                <a:xfrm>
                  <a:off x="3472542" y="3409767"/>
                  <a:ext cx="7641757" cy="10450"/>
                </a:xfrm>
                <a:custGeom>
                  <a:avLst/>
                  <a:gdLst/>
                  <a:ahLst/>
                  <a:cxnLst/>
                  <a:rect l="l" t="t" r="r" b="b"/>
                  <a:pathLst>
                    <a:path w="142245" h="418" extrusionOk="0">
                      <a:moveTo>
                        <a:pt x="1" y="1"/>
                      </a:moveTo>
                      <a:lnTo>
                        <a:pt x="1" y="417"/>
                      </a:lnTo>
                      <a:lnTo>
                        <a:pt x="142244" y="417"/>
                      </a:lnTo>
                      <a:lnTo>
                        <a:pt x="142244"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7"/>
                <p:cNvSpPr/>
                <p:nvPr/>
              </p:nvSpPr>
              <p:spPr>
                <a:xfrm>
                  <a:off x="3472542" y="3648492"/>
                  <a:ext cx="7641757" cy="10450"/>
                </a:xfrm>
                <a:custGeom>
                  <a:avLst/>
                  <a:gdLst/>
                  <a:ahLst/>
                  <a:cxnLst/>
                  <a:rect l="l" t="t" r="r" b="b"/>
                  <a:pathLst>
                    <a:path w="142245" h="418" extrusionOk="0">
                      <a:moveTo>
                        <a:pt x="1" y="0"/>
                      </a:moveTo>
                      <a:lnTo>
                        <a:pt x="1" y="417"/>
                      </a:lnTo>
                      <a:lnTo>
                        <a:pt x="142244" y="417"/>
                      </a:lnTo>
                      <a:lnTo>
                        <a:pt x="142244"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7"/>
                <p:cNvSpPr/>
                <p:nvPr/>
              </p:nvSpPr>
              <p:spPr>
                <a:xfrm>
                  <a:off x="3473187" y="3886917"/>
                  <a:ext cx="7641112" cy="10425"/>
                </a:xfrm>
                <a:custGeom>
                  <a:avLst/>
                  <a:gdLst/>
                  <a:ahLst/>
                  <a:cxnLst/>
                  <a:rect l="l" t="t" r="r" b="b"/>
                  <a:pathLst>
                    <a:path w="142233" h="417" extrusionOk="0">
                      <a:moveTo>
                        <a:pt x="0" y="0"/>
                      </a:moveTo>
                      <a:lnTo>
                        <a:pt x="0" y="417"/>
                      </a:lnTo>
                      <a:lnTo>
                        <a:pt x="142232" y="417"/>
                      </a:lnTo>
                      <a:lnTo>
                        <a:pt x="142232"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7"/>
                <p:cNvSpPr/>
                <p:nvPr/>
              </p:nvSpPr>
              <p:spPr>
                <a:xfrm>
                  <a:off x="3473187" y="4125343"/>
                  <a:ext cx="7641112" cy="10425"/>
                </a:xfrm>
                <a:custGeom>
                  <a:avLst/>
                  <a:gdLst/>
                  <a:ahLst/>
                  <a:cxnLst/>
                  <a:rect l="l" t="t" r="r" b="b"/>
                  <a:pathLst>
                    <a:path w="142233" h="417" extrusionOk="0">
                      <a:moveTo>
                        <a:pt x="0" y="0"/>
                      </a:moveTo>
                      <a:lnTo>
                        <a:pt x="0" y="417"/>
                      </a:lnTo>
                      <a:lnTo>
                        <a:pt x="142232" y="417"/>
                      </a:lnTo>
                      <a:lnTo>
                        <a:pt x="142232"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7"/>
                <p:cNvSpPr/>
                <p:nvPr/>
              </p:nvSpPr>
              <p:spPr>
                <a:xfrm>
                  <a:off x="3473187" y="4364043"/>
                  <a:ext cx="7641112" cy="10450"/>
                </a:xfrm>
                <a:custGeom>
                  <a:avLst/>
                  <a:gdLst/>
                  <a:ahLst/>
                  <a:cxnLst/>
                  <a:rect l="l" t="t" r="r" b="b"/>
                  <a:pathLst>
                    <a:path w="142233" h="418" extrusionOk="0">
                      <a:moveTo>
                        <a:pt x="0" y="1"/>
                      </a:moveTo>
                      <a:lnTo>
                        <a:pt x="0" y="418"/>
                      </a:lnTo>
                      <a:lnTo>
                        <a:pt x="142232" y="418"/>
                      </a:lnTo>
                      <a:lnTo>
                        <a:pt x="142232"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7"/>
                <p:cNvSpPr/>
                <p:nvPr/>
              </p:nvSpPr>
              <p:spPr>
                <a:xfrm>
                  <a:off x="3473187" y="4602468"/>
                  <a:ext cx="7641112" cy="10450"/>
                </a:xfrm>
                <a:custGeom>
                  <a:avLst/>
                  <a:gdLst/>
                  <a:ahLst/>
                  <a:cxnLst/>
                  <a:rect l="l" t="t" r="r" b="b"/>
                  <a:pathLst>
                    <a:path w="142233" h="418" extrusionOk="0">
                      <a:moveTo>
                        <a:pt x="0" y="1"/>
                      </a:moveTo>
                      <a:lnTo>
                        <a:pt x="0" y="417"/>
                      </a:lnTo>
                      <a:lnTo>
                        <a:pt x="142232" y="417"/>
                      </a:lnTo>
                      <a:lnTo>
                        <a:pt x="142232"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7"/>
                <p:cNvSpPr/>
                <p:nvPr/>
              </p:nvSpPr>
              <p:spPr>
                <a:xfrm>
                  <a:off x="3473187" y="4840893"/>
                  <a:ext cx="7641112" cy="10450"/>
                </a:xfrm>
                <a:custGeom>
                  <a:avLst/>
                  <a:gdLst/>
                  <a:ahLst/>
                  <a:cxnLst/>
                  <a:rect l="l" t="t" r="r" b="b"/>
                  <a:pathLst>
                    <a:path w="142233" h="418" extrusionOk="0">
                      <a:moveTo>
                        <a:pt x="0" y="1"/>
                      </a:moveTo>
                      <a:lnTo>
                        <a:pt x="0" y="417"/>
                      </a:lnTo>
                      <a:lnTo>
                        <a:pt x="142232" y="417"/>
                      </a:lnTo>
                      <a:lnTo>
                        <a:pt x="142232" y="1"/>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7"/>
                <p:cNvSpPr/>
                <p:nvPr/>
              </p:nvSpPr>
              <p:spPr>
                <a:xfrm>
                  <a:off x="3473187" y="5079618"/>
                  <a:ext cx="7641112" cy="10450"/>
                </a:xfrm>
                <a:custGeom>
                  <a:avLst/>
                  <a:gdLst/>
                  <a:ahLst/>
                  <a:cxnLst/>
                  <a:rect l="l" t="t" r="r" b="b"/>
                  <a:pathLst>
                    <a:path w="142233" h="418" extrusionOk="0">
                      <a:moveTo>
                        <a:pt x="0" y="0"/>
                      </a:moveTo>
                      <a:lnTo>
                        <a:pt x="0" y="417"/>
                      </a:lnTo>
                      <a:lnTo>
                        <a:pt x="142232" y="417"/>
                      </a:lnTo>
                      <a:lnTo>
                        <a:pt x="142232"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7"/>
                <p:cNvSpPr/>
                <p:nvPr/>
              </p:nvSpPr>
              <p:spPr>
                <a:xfrm>
                  <a:off x="3473187" y="5318043"/>
                  <a:ext cx="7641112" cy="10450"/>
                </a:xfrm>
                <a:custGeom>
                  <a:avLst/>
                  <a:gdLst/>
                  <a:ahLst/>
                  <a:cxnLst/>
                  <a:rect l="l" t="t" r="r" b="b"/>
                  <a:pathLst>
                    <a:path w="142233" h="418" extrusionOk="0">
                      <a:moveTo>
                        <a:pt x="0" y="0"/>
                      </a:moveTo>
                      <a:lnTo>
                        <a:pt x="0" y="417"/>
                      </a:lnTo>
                      <a:lnTo>
                        <a:pt x="142232" y="417"/>
                      </a:lnTo>
                      <a:lnTo>
                        <a:pt x="142232"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7"/>
                <p:cNvSpPr/>
                <p:nvPr/>
              </p:nvSpPr>
              <p:spPr>
                <a:xfrm>
                  <a:off x="3472542" y="5556468"/>
                  <a:ext cx="7641112" cy="10425"/>
                </a:xfrm>
                <a:custGeom>
                  <a:avLst/>
                  <a:gdLst/>
                  <a:ahLst/>
                  <a:cxnLst/>
                  <a:rect l="l" t="t" r="r" b="b"/>
                  <a:pathLst>
                    <a:path w="142233" h="417" extrusionOk="0">
                      <a:moveTo>
                        <a:pt x="1" y="0"/>
                      </a:moveTo>
                      <a:lnTo>
                        <a:pt x="1" y="417"/>
                      </a:lnTo>
                      <a:lnTo>
                        <a:pt x="142233" y="417"/>
                      </a:lnTo>
                      <a:lnTo>
                        <a:pt x="142233"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7"/>
              <p:cNvGrpSpPr/>
              <p:nvPr/>
            </p:nvGrpSpPr>
            <p:grpSpPr>
              <a:xfrm>
                <a:off x="1123007" y="-64836"/>
                <a:ext cx="3743878" cy="5268863"/>
                <a:chOff x="7780725" y="1337200"/>
                <a:chExt cx="3110825" cy="4377950"/>
              </a:xfrm>
            </p:grpSpPr>
            <p:sp>
              <p:nvSpPr>
                <p:cNvPr id="520" name="Google Shape;520;p7"/>
                <p:cNvSpPr/>
                <p:nvPr/>
              </p:nvSpPr>
              <p:spPr>
                <a:xfrm>
                  <a:off x="7780725"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7"/>
                <p:cNvSpPr/>
                <p:nvPr/>
              </p:nvSpPr>
              <p:spPr>
                <a:xfrm>
                  <a:off x="801915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7"/>
                <p:cNvSpPr/>
                <p:nvPr/>
              </p:nvSpPr>
              <p:spPr>
                <a:xfrm>
                  <a:off x="8257575"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7"/>
                <p:cNvSpPr/>
                <p:nvPr/>
              </p:nvSpPr>
              <p:spPr>
                <a:xfrm>
                  <a:off x="849630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7"/>
                <p:cNvSpPr/>
                <p:nvPr/>
              </p:nvSpPr>
              <p:spPr>
                <a:xfrm>
                  <a:off x="8734700"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7"/>
                <p:cNvSpPr/>
                <p:nvPr/>
              </p:nvSpPr>
              <p:spPr>
                <a:xfrm>
                  <a:off x="8973125"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7"/>
                <p:cNvSpPr/>
                <p:nvPr/>
              </p:nvSpPr>
              <p:spPr>
                <a:xfrm>
                  <a:off x="9211850" y="1337200"/>
                  <a:ext cx="10450" cy="4377950"/>
                </a:xfrm>
                <a:custGeom>
                  <a:avLst/>
                  <a:gdLst/>
                  <a:ahLst/>
                  <a:cxnLst/>
                  <a:rect l="l" t="t" r="r" b="b"/>
                  <a:pathLst>
                    <a:path w="418" h="175118" extrusionOk="0">
                      <a:moveTo>
                        <a:pt x="1" y="0"/>
                      </a:moveTo>
                      <a:lnTo>
                        <a:pt x="1"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7"/>
                <p:cNvSpPr/>
                <p:nvPr/>
              </p:nvSpPr>
              <p:spPr>
                <a:xfrm>
                  <a:off x="9450275" y="1337200"/>
                  <a:ext cx="10450" cy="4377950"/>
                </a:xfrm>
                <a:custGeom>
                  <a:avLst/>
                  <a:gdLst/>
                  <a:ahLst/>
                  <a:cxnLst/>
                  <a:rect l="l" t="t" r="r" b="b"/>
                  <a:pathLst>
                    <a:path w="418" h="175118" extrusionOk="0">
                      <a:moveTo>
                        <a:pt x="1" y="0"/>
                      </a:moveTo>
                      <a:lnTo>
                        <a:pt x="1"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7"/>
                <p:cNvSpPr/>
                <p:nvPr/>
              </p:nvSpPr>
              <p:spPr>
                <a:xfrm>
                  <a:off x="9688700"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7"/>
                <p:cNvSpPr/>
                <p:nvPr/>
              </p:nvSpPr>
              <p:spPr>
                <a:xfrm>
                  <a:off x="9927125" y="1337200"/>
                  <a:ext cx="10450" cy="4377950"/>
                </a:xfrm>
                <a:custGeom>
                  <a:avLst/>
                  <a:gdLst/>
                  <a:ahLst/>
                  <a:cxnLst/>
                  <a:rect l="l" t="t" r="r" b="b"/>
                  <a:pathLst>
                    <a:path w="418"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7"/>
                <p:cNvSpPr/>
                <p:nvPr/>
              </p:nvSpPr>
              <p:spPr>
                <a:xfrm>
                  <a:off x="10165550"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7"/>
                <p:cNvSpPr/>
                <p:nvPr/>
              </p:nvSpPr>
              <p:spPr>
                <a:xfrm>
                  <a:off x="10404275"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7"/>
                <p:cNvSpPr/>
                <p:nvPr/>
              </p:nvSpPr>
              <p:spPr>
                <a:xfrm>
                  <a:off x="10642675"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7"/>
                <p:cNvSpPr/>
                <p:nvPr/>
              </p:nvSpPr>
              <p:spPr>
                <a:xfrm>
                  <a:off x="10881100"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7"/>
              <p:cNvGrpSpPr/>
              <p:nvPr/>
            </p:nvGrpSpPr>
            <p:grpSpPr>
              <a:xfrm>
                <a:off x="243435" y="-64836"/>
                <a:ext cx="586435" cy="5268863"/>
                <a:chOff x="10404275" y="1337200"/>
                <a:chExt cx="487275" cy="4377950"/>
              </a:xfrm>
            </p:grpSpPr>
            <p:sp>
              <p:nvSpPr>
                <p:cNvPr id="535" name="Google Shape;535;p7"/>
                <p:cNvSpPr/>
                <p:nvPr/>
              </p:nvSpPr>
              <p:spPr>
                <a:xfrm>
                  <a:off x="10404275" y="1337200"/>
                  <a:ext cx="10425" cy="4377950"/>
                </a:xfrm>
                <a:custGeom>
                  <a:avLst/>
                  <a:gdLst/>
                  <a:ahLst/>
                  <a:cxnLst/>
                  <a:rect l="l" t="t" r="r" b="b"/>
                  <a:pathLst>
                    <a:path w="417" h="175118" extrusionOk="0">
                      <a:moveTo>
                        <a:pt x="0" y="0"/>
                      </a:moveTo>
                      <a:lnTo>
                        <a:pt x="0" y="175117"/>
                      </a:lnTo>
                      <a:lnTo>
                        <a:pt x="417" y="175117"/>
                      </a:lnTo>
                      <a:lnTo>
                        <a:pt x="417"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7"/>
                <p:cNvSpPr/>
                <p:nvPr/>
              </p:nvSpPr>
              <p:spPr>
                <a:xfrm>
                  <a:off x="10642675"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7"/>
                <p:cNvSpPr/>
                <p:nvPr/>
              </p:nvSpPr>
              <p:spPr>
                <a:xfrm>
                  <a:off x="10881100" y="1337200"/>
                  <a:ext cx="10450" cy="4377950"/>
                </a:xfrm>
                <a:custGeom>
                  <a:avLst/>
                  <a:gdLst/>
                  <a:ahLst/>
                  <a:cxnLst/>
                  <a:rect l="l" t="t" r="r" b="b"/>
                  <a:pathLst>
                    <a:path w="418" h="175118" extrusionOk="0">
                      <a:moveTo>
                        <a:pt x="1" y="0"/>
                      </a:moveTo>
                      <a:lnTo>
                        <a:pt x="1" y="175117"/>
                      </a:lnTo>
                      <a:lnTo>
                        <a:pt x="418" y="175117"/>
                      </a:lnTo>
                      <a:lnTo>
                        <a:pt x="418" y="0"/>
                      </a:lnTo>
                      <a:close/>
                    </a:path>
                  </a:pathLst>
                </a:custGeom>
                <a:solidFill>
                  <a:srgbClr val="A5A9BD">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538" name="Google Shape;538;p7"/>
          <p:cNvSpPr txBox="1"/>
          <p:nvPr>
            <p:ph type="subTitle" idx="1"/>
          </p:nvPr>
        </p:nvSpPr>
        <p:spPr>
          <a:xfrm>
            <a:off x="878925" y="1725560"/>
            <a:ext cx="3520200" cy="283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Light"/>
              <a:buChar char="●"/>
              <a:defRPr/>
            </a:lvl1pPr>
            <a:lvl2pPr lvl="1" algn="ctr" rtl="0">
              <a:lnSpc>
                <a:spcPct val="100000"/>
              </a:lnSpc>
              <a:spcBef>
                <a:spcPts val="0"/>
              </a:spcBef>
              <a:spcAft>
                <a:spcPts val="0"/>
              </a:spcAft>
              <a:buClr>
                <a:srgbClr val="E76A28"/>
              </a:buClr>
              <a:buSzPts val="1400"/>
              <a:buFont typeface="Nunito Light"/>
              <a:buChar char="○"/>
              <a:defRPr/>
            </a:lvl2pPr>
            <a:lvl3pPr lvl="2" algn="ctr" rtl="0">
              <a:lnSpc>
                <a:spcPct val="100000"/>
              </a:lnSpc>
              <a:spcBef>
                <a:spcPts val="0"/>
              </a:spcBef>
              <a:spcAft>
                <a:spcPts val="0"/>
              </a:spcAft>
              <a:buClr>
                <a:srgbClr val="E76A28"/>
              </a:buClr>
              <a:buSzPts val="1400"/>
              <a:buFont typeface="Nunito Light"/>
              <a:buChar char="■"/>
              <a:defRPr/>
            </a:lvl3pPr>
            <a:lvl4pPr lvl="3" algn="ctr" rtl="0">
              <a:lnSpc>
                <a:spcPct val="100000"/>
              </a:lnSpc>
              <a:spcBef>
                <a:spcPts val="0"/>
              </a:spcBef>
              <a:spcAft>
                <a:spcPts val="0"/>
              </a:spcAft>
              <a:buClr>
                <a:srgbClr val="E76A28"/>
              </a:buClr>
              <a:buSzPts val="14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400"/>
              <a:buFont typeface="Nunito Light"/>
              <a:buChar char="●"/>
              <a:defRPr/>
            </a:lvl7pPr>
            <a:lvl8pPr lvl="7" algn="ctr" rtl="0">
              <a:lnSpc>
                <a:spcPct val="100000"/>
              </a:lnSpc>
              <a:spcBef>
                <a:spcPts val="0"/>
              </a:spcBef>
              <a:spcAft>
                <a:spcPts val="0"/>
              </a:spcAft>
              <a:buClr>
                <a:srgbClr val="999999"/>
              </a:buClr>
              <a:buSzPts val="14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sp>
        <p:nvSpPr>
          <p:cNvPr id="539" name="Google Shape;539;p7"/>
          <p:cNvSpPr txBox="1"/>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0" name="Google Shape;540;p7"/>
          <p:cNvSpPr/>
          <p:nvPr>
            <p:ph type="pic" idx="2"/>
          </p:nvPr>
        </p:nvSpPr>
        <p:spPr>
          <a:xfrm>
            <a:off x="4829800" y="1524167"/>
            <a:ext cx="3444900" cy="4390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95D4DD1E-D72A-4EA3-A8FD-4999F8816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95D4DD1E-D72A-4EA3-A8FD-4999F881640B}"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95D4DD1E-D72A-4EA3-A8FD-4999F8816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95D4DD1E-D72A-4EA3-A8FD-4999F881640B}"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95D4DD1E-D72A-4EA3-A8FD-4999F881640B}"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95D4DD1E-D72A-4EA3-A8FD-4999F881640B}"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5D4DD1E-D72A-4EA3-A8FD-4999F8816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5D4DD1E-D72A-4EA3-A8FD-4999F881640B}"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267FD769-CD27-4867-BF27-4D1975328CA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5D4DD1E-D72A-4EA3-A8FD-4999F881640B}"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67FD769-CD27-4867-BF27-4D1975328CA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2.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4.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1214422"/>
            <a:ext cx="184731" cy="1754326"/>
          </a:xfrm>
          <a:prstGeom prst="rect">
            <a:avLst/>
          </a:prstGeom>
          <a:noFill/>
        </p:spPr>
        <p:txBody>
          <a:bodyPr wrap="none" rtlCol="0">
            <a:spAutoFit/>
          </a:bodyPr>
          <a:lstStyle/>
          <a:p>
            <a:endParaRPr lang="en-IN" dirty="0"/>
          </a:p>
          <a:p>
            <a:endParaRPr lang="en-IN" dirty="0" smtClean="0"/>
          </a:p>
          <a:p>
            <a:endParaRPr lang="en-IN" dirty="0"/>
          </a:p>
          <a:p>
            <a:endParaRPr lang="en-IN" dirty="0" smtClean="0"/>
          </a:p>
          <a:p>
            <a:endParaRPr lang="en-IN" dirty="0"/>
          </a:p>
          <a:p>
            <a:endParaRPr lang="en-US" dirty="0"/>
          </a:p>
        </p:txBody>
      </p:sp>
      <p:sp>
        <p:nvSpPr>
          <p:cNvPr id="3" name="TextBox 2"/>
          <p:cNvSpPr txBox="1"/>
          <p:nvPr/>
        </p:nvSpPr>
        <p:spPr>
          <a:xfrm>
            <a:off x="1571604" y="2571744"/>
            <a:ext cx="5208477" cy="829945"/>
          </a:xfrm>
          <a:prstGeom prst="rect">
            <a:avLst/>
          </a:prstGeom>
          <a:noFill/>
        </p:spPr>
        <p:txBody>
          <a:bodyPr wrap="square" rtlCol="0">
            <a:spAutoFit/>
          </a:bodyPr>
          <a:lstStyle/>
          <a:p>
            <a:r>
              <a:rPr lang="en-IN" sz="4800" b="1" i="1" dirty="0" smtClean="0"/>
              <a:t>PHONIC DRILL    </a:t>
            </a:r>
            <a:endParaRPr lang="en-US" sz="48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642918"/>
            <a:ext cx="4213782" cy="76944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Practice time</a:t>
            </a:r>
            <a:r>
              <a:rPr lang="en-IN"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TextBox 2"/>
          <p:cNvSpPr txBox="1"/>
          <p:nvPr/>
        </p:nvSpPr>
        <p:spPr>
          <a:xfrm>
            <a:off x="356870" y="1857375"/>
            <a:ext cx="3185160" cy="4813300"/>
          </a:xfrm>
          <a:prstGeom prst="rect">
            <a:avLst/>
          </a:prstGeom>
          <a:noFill/>
        </p:spPr>
        <p:txBody>
          <a:bodyPr wrap="square" rtlCol="0">
            <a:noAutofit/>
          </a:bodyPr>
          <a:lstStyle/>
          <a:p>
            <a:r>
              <a:rPr lang="en-IN" sz="3200" b="1" dirty="0" smtClean="0"/>
              <a:t>Through</a:t>
            </a:r>
            <a:endParaRPr lang="en-IN" sz="3200" b="1" dirty="0" smtClean="0"/>
          </a:p>
          <a:p>
            <a:endParaRPr lang="en-IN" sz="3200" dirty="0"/>
          </a:p>
          <a:p>
            <a:r>
              <a:rPr lang="en-IN" sz="3200" b="1" dirty="0" smtClean="0"/>
              <a:t>Furred</a:t>
            </a:r>
            <a:endParaRPr lang="en-IN" sz="3200" b="1" dirty="0" smtClean="0"/>
          </a:p>
          <a:p>
            <a:endParaRPr lang="en-IN" sz="3200" b="1" dirty="0" smtClean="0"/>
          </a:p>
          <a:p>
            <a:r>
              <a:rPr lang="en-IN" sz="3200" b="1" dirty="0" smtClean="0"/>
              <a:t>Frivolous</a:t>
            </a:r>
            <a:endParaRPr lang="en-IN" sz="3200" b="1" dirty="0" smtClean="0"/>
          </a:p>
          <a:p>
            <a:endParaRPr lang="en-IN" sz="3200" b="1" dirty="0"/>
          </a:p>
          <a:p>
            <a:r>
              <a:rPr lang="en-IN" sz="3200" b="1" dirty="0" smtClean="0"/>
              <a:t>froth</a:t>
            </a:r>
            <a:endParaRPr lang="en-IN" sz="3200" b="1" dirty="0" smtClean="0"/>
          </a:p>
          <a:p>
            <a:endParaRPr lang="en-IN" sz="3200" b="1" dirty="0"/>
          </a:p>
          <a:p>
            <a:r>
              <a:rPr lang="en-IN" sz="3200" b="1" dirty="0" smtClean="0"/>
              <a:t>Theosophical</a:t>
            </a:r>
            <a:endParaRPr lang="en-IN" sz="3200" b="1" dirty="0" smtClean="0"/>
          </a:p>
          <a:p>
            <a:endParaRPr lang="en-IN" sz="2400" b="1" dirty="0"/>
          </a:p>
          <a:p>
            <a:endParaRPr lang="en-IN" sz="2400" b="1" dirty="0" smtClean="0"/>
          </a:p>
          <a:p>
            <a:endParaRPr lang="en-IN" dirty="0"/>
          </a:p>
          <a:p>
            <a:endParaRPr lang="en-US" dirty="0"/>
          </a:p>
        </p:txBody>
      </p:sp>
      <p:pic>
        <p:nvPicPr>
          <p:cNvPr id="2050" name="Picture 2" descr="Free vector people business work"/>
          <p:cNvPicPr>
            <a:picLocks noChangeAspect="1" noChangeArrowheads="1"/>
          </p:cNvPicPr>
          <p:nvPr/>
        </p:nvPicPr>
        <p:blipFill>
          <a:blip r:embed="rId1"/>
          <a:srcRect/>
          <a:stretch>
            <a:fillRect/>
          </a:stretch>
        </p:blipFill>
        <p:spPr bwMode="auto">
          <a:xfrm>
            <a:off x="3357554" y="1785926"/>
            <a:ext cx="5462584" cy="328614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85918" y="428604"/>
            <a:ext cx="6572296" cy="76944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4400" b="1" dirty="0" smtClean="0">
                <a:solidFill>
                  <a:schemeClr val="accent3"/>
                </a:solidFill>
              </a:rPr>
              <a:t>Sounds of  /ʤ/ and /z/</a:t>
            </a:r>
            <a:endParaRPr lang="en-US" sz="4400" b="1" dirty="0">
              <a:solidFill>
                <a:schemeClr val="accent3"/>
              </a:solidFill>
            </a:endParaRPr>
          </a:p>
        </p:txBody>
      </p:sp>
      <p:sp>
        <p:nvSpPr>
          <p:cNvPr id="2049" name="Rectangle 1"/>
          <p:cNvSpPr>
            <a:spLocks noChangeArrowheads="1"/>
          </p:cNvSpPr>
          <p:nvPr/>
        </p:nvSpPr>
        <p:spPr bwMode="auto">
          <a:xfrm>
            <a:off x="614045" y="1752600"/>
            <a:ext cx="8065770" cy="4068445"/>
          </a:xfrm>
          <a:prstGeom prst="rect">
            <a:avLst/>
          </a:prstGeom>
          <a:noFill/>
          <a:ln w="9525">
            <a:noFill/>
            <a:miter lim="800000"/>
          </a:ln>
          <a:effectLst/>
        </p:spPr>
        <p:txBody>
          <a:bodyPr vert="horz" wrap="square" lIns="91440" tIns="45720" rIns="91440" bIns="45720" numCol="1" anchor="ctr" anchorCtr="0" compatLnSpc="1">
            <a:no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siege                         sees</a:t>
            </a:r>
            <a:endPar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Stage                        stays</a:t>
            </a:r>
            <a:endPar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Wage                         ways</a:t>
            </a:r>
            <a:endPar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r>
              <a:rPr kumimoji="0" lang="en-US" sz="3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Wodge                      </a:t>
            </a:r>
            <a:r>
              <a:rPr lang="en-US" sz="3200" b="1" dirty="0" smtClean="0"/>
              <a:t>barge </a:t>
            </a:r>
            <a:endParaRPr lang="en-US" sz="3200" b="1" dirty="0" smtClean="0"/>
          </a:p>
          <a:p>
            <a:r>
              <a:rPr lang="en-US" sz="3200" b="1" dirty="0" smtClean="0"/>
              <a:t>Change                     chains</a:t>
            </a:r>
            <a:endParaRPr lang="en-US" sz="3200" b="1" dirty="0" smtClean="0"/>
          </a:p>
          <a:p>
            <a:r>
              <a:rPr lang="en-US" sz="3200" b="1" dirty="0" smtClean="0"/>
              <a:t>Charge                      chars</a:t>
            </a:r>
            <a:endParaRPr lang="en-US" sz="3200" b="1" dirty="0" smtClean="0"/>
          </a:p>
          <a:p>
            <a:r>
              <a:rPr lang="en-US" sz="3200" b="1" dirty="0" smtClean="0"/>
              <a:t>Forge                         fours</a:t>
            </a:r>
            <a:endParaRPr lang="en-US" sz="3200" b="1" dirty="0" smtClean="0"/>
          </a:p>
          <a:p>
            <a:r>
              <a:rPr lang="en-US" sz="3200" b="1" dirty="0" smtClean="0"/>
              <a:t>Fridge                        frizz</a:t>
            </a:r>
            <a:endParaRPr lang="en-US" sz="3200" b="1" dirty="0" smtClean="0"/>
          </a:p>
          <a:p>
            <a:endParaRPr lang="en-US" sz="2400" b="1" dirty="0" smtClean="0"/>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642918"/>
            <a:ext cx="5929354" cy="707886"/>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Practice   time     </a:t>
            </a:r>
            <a:r>
              <a:rPr lang="en-IN"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Rectangle 2"/>
          <p:cNvSpPr/>
          <p:nvPr/>
        </p:nvSpPr>
        <p:spPr>
          <a:xfrm>
            <a:off x="714348" y="1857364"/>
            <a:ext cx="3357586" cy="2616101"/>
          </a:xfrm>
          <a:prstGeom prst="rect">
            <a:avLst/>
          </a:prstGeom>
        </p:spPr>
        <p:txBody>
          <a:bodyPr wrap="square">
            <a:spAutoFit/>
          </a:bodyPr>
          <a:lstStyle/>
          <a:p>
            <a:r>
              <a:rPr lang="en-US" sz="2400" b="1" dirty="0" smtClean="0"/>
              <a:t> </a:t>
            </a:r>
            <a:r>
              <a:rPr lang="en-US" sz="3600" b="1" dirty="0" smtClean="0"/>
              <a:t>strains</a:t>
            </a:r>
            <a:r>
              <a:rPr lang="en-US" sz="3200" b="1" dirty="0" smtClean="0"/>
              <a:t> </a:t>
            </a:r>
            <a:endParaRPr lang="en-US" sz="3200" b="1" dirty="0" smtClean="0"/>
          </a:p>
          <a:p>
            <a:endParaRPr lang="en-IN" sz="3200" b="1" dirty="0" smtClean="0"/>
          </a:p>
          <a:p>
            <a:endParaRPr lang="en-IN" sz="3200" b="1" dirty="0" smtClean="0"/>
          </a:p>
          <a:p>
            <a:endParaRPr lang="en-IN" sz="3200" b="1" dirty="0" smtClean="0"/>
          </a:p>
          <a:p>
            <a:endParaRPr lang="en-US" sz="3200" b="1" dirty="0"/>
          </a:p>
        </p:txBody>
      </p:sp>
      <p:sp>
        <p:nvSpPr>
          <p:cNvPr id="4" name="Rectangle 3"/>
          <p:cNvSpPr/>
          <p:nvPr/>
        </p:nvSpPr>
        <p:spPr>
          <a:xfrm>
            <a:off x="714348" y="1643050"/>
            <a:ext cx="4289021" cy="1477328"/>
          </a:xfrm>
          <a:prstGeom prst="rect">
            <a:avLst/>
          </a:prstGeom>
        </p:spPr>
        <p:txBody>
          <a:bodyPr wrap="square">
            <a:spAutoFit/>
          </a:bodyPr>
          <a:lstStyle/>
          <a:p>
            <a:r>
              <a:rPr lang="en-US" dirty="0" smtClean="0"/>
              <a:t> </a:t>
            </a:r>
            <a:endParaRPr lang="en-US" dirty="0" smtClean="0"/>
          </a:p>
          <a:p>
            <a:endParaRPr lang="en-US" sz="3600" b="1" dirty="0" smtClean="0"/>
          </a:p>
          <a:p>
            <a:r>
              <a:rPr lang="en-US" sz="3600" b="1" dirty="0" smtClean="0"/>
              <a:t>Siege</a:t>
            </a:r>
            <a:endParaRPr lang="en-US" sz="3600" b="1" dirty="0"/>
          </a:p>
        </p:txBody>
      </p:sp>
      <p:sp>
        <p:nvSpPr>
          <p:cNvPr id="5" name="Rectangle 4"/>
          <p:cNvSpPr/>
          <p:nvPr/>
        </p:nvSpPr>
        <p:spPr>
          <a:xfrm>
            <a:off x="714348" y="2786058"/>
            <a:ext cx="3086701" cy="1138773"/>
          </a:xfrm>
          <a:prstGeom prst="rect">
            <a:avLst/>
          </a:prstGeom>
        </p:spPr>
        <p:txBody>
          <a:bodyPr wrap="square">
            <a:spAutoFit/>
          </a:bodyPr>
          <a:lstStyle/>
          <a:p>
            <a:endParaRPr lang="en-US" sz="3200" b="1" dirty="0" smtClean="0"/>
          </a:p>
          <a:p>
            <a:r>
              <a:rPr lang="en-US" sz="3600" b="1" dirty="0" smtClean="0"/>
              <a:t>gorge</a:t>
            </a:r>
            <a:endParaRPr lang="en-US" sz="3600" b="1" dirty="0"/>
          </a:p>
        </p:txBody>
      </p:sp>
      <p:sp>
        <p:nvSpPr>
          <p:cNvPr id="6" name="Rectangle 5"/>
          <p:cNvSpPr/>
          <p:nvPr/>
        </p:nvSpPr>
        <p:spPr>
          <a:xfrm>
            <a:off x="785787" y="3244334"/>
            <a:ext cx="4175102" cy="1569660"/>
          </a:xfrm>
          <a:prstGeom prst="rect">
            <a:avLst/>
          </a:prstGeom>
        </p:spPr>
        <p:txBody>
          <a:bodyPr wrap="square">
            <a:spAutoFit/>
          </a:bodyPr>
          <a:lstStyle/>
          <a:p>
            <a:endParaRPr lang="en-US" sz="3200" b="1" dirty="0" smtClean="0"/>
          </a:p>
          <a:p>
            <a:endParaRPr lang="en-IN" sz="3200" b="1" dirty="0" smtClean="0"/>
          </a:p>
          <a:p>
            <a:r>
              <a:rPr lang="en-IN" sz="3200" b="1" dirty="0" smtClean="0"/>
              <a:t>Gauge</a:t>
            </a:r>
            <a:endParaRPr lang="en-US" sz="3200" b="1" dirty="0"/>
          </a:p>
        </p:txBody>
      </p:sp>
      <p:pic>
        <p:nvPicPr>
          <p:cNvPr id="2050" name="Picture 2" descr="Free vector cartoon people with colores speech bubbles"/>
          <p:cNvPicPr>
            <a:picLocks noChangeAspect="1" noChangeArrowheads="1"/>
          </p:cNvPicPr>
          <p:nvPr/>
        </p:nvPicPr>
        <p:blipFill>
          <a:blip r:embed="rId1"/>
          <a:srcRect/>
          <a:stretch>
            <a:fillRect/>
          </a:stretch>
        </p:blipFill>
        <p:spPr bwMode="auto">
          <a:xfrm>
            <a:off x="3286116" y="1571612"/>
            <a:ext cx="5033956" cy="378621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0166" y="785794"/>
            <a:ext cx="5443670" cy="584775"/>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Pronounce these words</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Rectangle 3"/>
          <p:cNvSpPr/>
          <p:nvPr/>
        </p:nvSpPr>
        <p:spPr>
          <a:xfrm>
            <a:off x="785786" y="2643182"/>
            <a:ext cx="4307351" cy="369332"/>
          </a:xfrm>
          <a:prstGeom prst="rect">
            <a:avLst/>
          </a:prstGeom>
        </p:spPr>
        <p:txBody>
          <a:bodyPr wrap="square">
            <a:spAutoFit/>
          </a:bodyPr>
          <a:lstStyle/>
          <a:p>
            <a:pPr fontAlgn="base"/>
            <a:r>
              <a:rPr lang="en-US" b="1" cap="all" dirty="0"/>
              <a:t> </a:t>
            </a:r>
            <a:endParaRPr lang="en-US" b="1" cap="all" dirty="0"/>
          </a:p>
        </p:txBody>
      </p:sp>
      <p:sp>
        <p:nvSpPr>
          <p:cNvPr id="5" name="Rectangle 4"/>
          <p:cNvSpPr/>
          <p:nvPr/>
        </p:nvSpPr>
        <p:spPr>
          <a:xfrm>
            <a:off x="642910" y="3286124"/>
            <a:ext cx="232756" cy="369332"/>
          </a:xfrm>
          <a:prstGeom prst="rect">
            <a:avLst/>
          </a:prstGeom>
        </p:spPr>
        <p:txBody>
          <a:bodyPr wrap="none">
            <a:spAutoFit/>
          </a:bodyPr>
          <a:lstStyle/>
          <a:p>
            <a:pPr fontAlgn="base"/>
            <a:r>
              <a:rPr lang="en-US" b="1" cap="all" dirty="0" smtClean="0"/>
              <a:t> </a:t>
            </a:r>
            <a:endParaRPr lang="en-US" b="1" cap="all" dirty="0"/>
          </a:p>
        </p:txBody>
      </p:sp>
      <p:sp>
        <p:nvSpPr>
          <p:cNvPr id="6" name="Rectangle 5"/>
          <p:cNvSpPr/>
          <p:nvPr/>
        </p:nvSpPr>
        <p:spPr>
          <a:xfrm>
            <a:off x="3428992" y="1928802"/>
            <a:ext cx="2346837" cy="369332"/>
          </a:xfrm>
          <a:prstGeom prst="rect">
            <a:avLst/>
          </a:prstGeom>
        </p:spPr>
        <p:txBody>
          <a:bodyPr wrap="square">
            <a:spAutoFit/>
          </a:bodyPr>
          <a:lstStyle/>
          <a:p>
            <a:pPr fontAlgn="base"/>
            <a:r>
              <a:rPr lang="en-US" b="1" cap="all" dirty="0"/>
              <a:t> </a:t>
            </a:r>
            <a:endParaRPr lang="en-US" b="1" cap="all" dirty="0"/>
          </a:p>
        </p:txBody>
      </p:sp>
      <p:sp>
        <p:nvSpPr>
          <p:cNvPr id="10" name="Rectangle 9"/>
          <p:cNvSpPr/>
          <p:nvPr/>
        </p:nvSpPr>
        <p:spPr>
          <a:xfrm>
            <a:off x="785786" y="4572008"/>
            <a:ext cx="4344451" cy="369332"/>
          </a:xfrm>
          <a:prstGeom prst="rect">
            <a:avLst/>
          </a:prstGeom>
        </p:spPr>
        <p:txBody>
          <a:bodyPr wrap="square">
            <a:spAutoFit/>
          </a:bodyPr>
          <a:lstStyle/>
          <a:p>
            <a:pPr fontAlgn="base"/>
            <a:r>
              <a:rPr lang="en-US" b="1" cap="all" dirty="0"/>
              <a:t> </a:t>
            </a:r>
            <a:endParaRPr lang="en-US" b="1" cap="all" dirty="0"/>
          </a:p>
        </p:txBody>
      </p:sp>
      <p:sp>
        <p:nvSpPr>
          <p:cNvPr id="15" name="Rectangle 14"/>
          <p:cNvSpPr/>
          <p:nvPr/>
        </p:nvSpPr>
        <p:spPr>
          <a:xfrm>
            <a:off x="6357950" y="1928802"/>
            <a:ext cx="2286016" cy="369332"/>
          </a:xfrm>
          <a:prstGeom prst="rect">
            <a:avLst/>
          </a:prstGeom>
        </p:spPr>
        <p:txBody>
          <a:bodyPr wrap="square">
            <a:spAutoFit/>
          </a:bodyPr>
          <a:lstStyle/>
          <a:p>
            <a:pPr fontAlgn="base"/>
            <a:r>
              <a:rPr lang="en-US" b="1" cap="all" dirty="0" smtClean="0"/>
              <a:t> </a:t>
            </a:r>
            <a:endParaRPr lang="en-US" b="1" cap="all" dirty="0"/>
          </a:p>
        </p:txBody>
      </p:sp>
      <p:sp>
        <p:nvSpPr>
          <p:cNvPr id="18" name="Rectangle 17"/>
          <p:cNvSpPr/>
          <p:nvPr/>
        </p:nvSpPr>
        <p:spPr>
          <a:xfrm>
            <a:off x="0" y="1714488"/>
            <a:ext cx="4429124" cy="1446550"/>
          </a:xfrm>
          <a:prstGeom prst="rect">
            <a:avLst/>
          </a:prstGeom>
        </p:spPr>
        <p:txBody>
          <a:bodyPr wrap="square">
            <a:spAutoFit/>
          </a:bodyPr>
          <a:lstStyle/>
          <a:p>
            <a:r>
              <a:rPr lang="en-US" sz="3200" b="1" dirty="0" smtClean="0"/>
              <a:t>-Almond</a:t>
            </a:r>
            <a:r>
              <a:rPr lang="en-US" sz="3200" b="1" dirty="0" smtClean="0"/>
              <a:t> (/</a:t>
            </a:r>
            <a:r>
              <a:rPr lang="en-US" sz="3200" b="1" dirty="0" err="1" smtClean="0"/>
              <a:t>ɑːmənd</a:t>
            </a:r>
            <a:r>
              <a:rPr lang="en-US" sz="3200" b="1" dirty="0" smtClean="0"/>
              <a:t>/)</a:t>
            </a:r>
            <a:endParaRPr lang="en-US" sz="3200" b="1" dirty="0" smtClean="0"/>
          </a:p>
          <a:p>
            <a:r>
              <a:rPr lang="en-US" sz="2800" dirty="0" smtClean="0"/>
              <a:t>   Incorrect</a:t>
            </a:r>
            <a:r>
              <a:rPr lang="en-US" sz="2800" dirty="0" smtClean="0"/>
              <a:t>: </a:t>
            </a:r>
            <a:r>
              <a:rPr lang="en-US" sz="2800" b="1" dirty="0" smtClean="0">
                <a:solidFill>
                  <a:srgbClr val="FF0000"/>
                </a:solidFill>
              </a:rPr>
              <a:t>al-</a:t>
            </a:r>
            <a:r>
              <a:rPr lang="en-US" sz="2800" b="1" dirty="0" err="1" smtClean="0">
                <a:solidFill>
                  <a:srgbClr val="FF0000"/>
                </a:solidFill>
              </a:rPr>
              <a:t>muh</a:t>
            </a:r>
            <a:r>
              <a:rPr lang="en-US" sz="2800" b="1" dirty="0" smtClean="0">
                <a:solidFill>
                  <a:srgbClr val="FF0000"/>
                </a:solidFill>
              </a:rPr>
              <a:t>-</a:t>
            </a:r>
            <a:r>
              <a:rPr lang="en-US" sz="2800" b="1" dirty="0" err="1" smtClean="0">
                <a:solidFill>
                  <a:srgbClr val="FF0000"/>
                </a:solidFill>
              </a:rPr>
              <a:t>nd</a:t>
            </a:r>
            <a:r>
              <a:rPr lang="en-US" sz="2800" b="1" dirty="0" smtClean="0"/>
              <a:t> </a:t>
            </a:r>
            <a:endParaRPr lang="en-US" sz="2800" dirty="0" smtClean="0"/>
          </a:p>
          <a:p>
            <a:r>
              <a:rPr lang="en-US" sz="2800" dirty="0" smtClean="0"/>
              <a:t>    Correct</a:t>
            </a:r>
            <a:r>
              <a:rPr lang="en-US" sz="2800" dirty="0" smtClean="0"/>
              <a:t>: </a:t>
            </a:r>
            <a:r>
              <a:rPr lang="en-US" sz="2800" b="1" dirty="0" smtClean="0">
                <a:solidFill>
                  <a:schemeClr val="accent1">
                    <a:lumMod val="75000"/>
                  </a:schemeClr>
                </a:solidFill>
              </a:rPr>
              <a:t>ah-</a:t>
            </a:r>
            <a:r>
              <a:rPr lang="en-US" sz="2800" b="1" dirty="0" err="1" smtClean="0">
                <a:solidFill>
                  <a:schemeClr val="accent1">
                    <a:lumMod val="75000"/>
                  </a:schemeClr>
                </a:solidFill>
              </a:rPr>
              <a:t>muh</a:t>
            </a:r>
            <a:r>
              <a:rPr lang="en-US" sz="2800" b="1" dirty="0" smtClean="0">
                <a:solidFill>
                  <a:schemeClr val="accent1">
                    <a:lumMod val="75000"/>
                  </a:schemeClr>
                </a:solidFill>
              </a:rPr>
              <a:t>-</a:t>
            </a:r>
            <a:r>
              <a:rPr lang="en-US" sz="2800" b="1" dirty="0" err="1" smtClean="0">
                <a:solidFill>
                  <a:schemeClr val="accent1">
                    <a:lumMod val="75000"/>
                  </a:schemeClr>
                </a:solidFill>
              </a:rPr>
              <a:t>nd</a:t>
            </a:r>
            <a:r>
              <a:rPr lang="en-US" b="1" dirty="0" smtClean="0"/>
              <a:t> </a:t>
            </a:r>
            <a:r>
              <a:rPr lang="en-US" dirty="0" smtClean="0"/>
              <a:t> </a:t>
            </a:r>
            <a:endParaRPr lang="en-US" dirty="0"/>
          </a:p>
        </p:txBody>
      </p:sp>
      <p:sp>
        <p:nvSpPr>
          <p:cNvPr id="21" name="Rectangle 20"/>
          <p:cNvSpPr/>
          <p:nvPr/>
        </p:nvSpPr>
        <p:spPr>
          <a:xfrm>
            <a:off x="4786314" y="1785926"/>
            <a:ext cx="4572032" cy="1446550"/>
          </a:xfrm>
          <a:prstGeom prst="rect">
            <a:avLst/>
          </a:prstGeom>
        </p:spPr>
        <p:txBody>
          <a:bodyPr wrap="square">
            <a:spAutoFit/>
          </a:bodyPr>
          <a:lstStyle/>
          <a:p>
            <a:r>
              <a:rPr lang="en-US" sz="3200" b="1" dirty="0" smtClean="0"/>
              <a:t>-Accessory</a:t>
            </a:r>
            <a:r>
              <a:rPr lang="en-US" sz="3200" b="1" dirty="0" smtClean="0"/>
              <a:t> </a:t>
            </a:r>
            <a:r>
              <a:rPr lang="en-US" sz="3200" dirty="0" smtClean="0"/>
              <a:t>(</a:t>
            </a:r>
            <a:r>
              <a:rPr lang="en-US" sz="3200" b="1" dirty="0" smtClean="0"/>
              <a:t>/</a:t>
            </a:r>
            <a:r>
              <a:rPr lang="en-US" sz="3200" dirty="0" err="1" smtClean="0"/>
              <a:t>əkˈsesəri</a:t>
            </a:r>
            <a:r>
              <a:rPr lang="en-US" sz="2800" dirty="0" smtClean="0"/>
              <a:t>/)</a:t>
            </a:r>
            <a:endParaRPr lang="en-US" sz="2800" dirty="0" smtClean="0"/>
          </a:p>
          <a:p>
            <a:r>
              <a:rPr lang="en-US" sz="2800" dirty="0" smtClean="0"/>
              <a:t>   Incorrect</a:t>
            </a:r>
            <a:r>
              <a:rPr lang="en-US" sz="2800" dirty="0" smtClean="0"/>
              <a:t>: </a:t>
            </a:r>
            <a:r>
              <a:rPr lang="en-US" sz="2800" b="1" dirty="0" smtClean="0">
                <a:solidFill>
                  <a:srgbClr val="FF0000"/>
                </a:solidFill>
              </a:rPr>
              <a:t>ah-</a:t>
            </a:r>
            <a:r>
              <a:rPr lang="en-US" sz="2800" b="1" dirty="0" err="1" smtClean="0">
                <a:solidFill>
                  <a:srgbClr val="FF0000"/>
                </a:solidFill>
              </a:rPr>
              <a:t>seh</a:t>
            </a:r>
            <a:r>
              <a:rPr lang="en-US" sz="2800" b="1" dirty="0" smtClean="0">
                <a:solidFill>
                  <a:srgbClr val="FF0000"/>
                </a:solidFill>
              </a:rPr>
              <a:t>-</a:t>
            </a:r>
            <a:r>
              <a:rPr lang="en-US" sz="2800" b="1" dirty="0" err="1" smtClean="0">
                <a:solidFill>
                  <a:srgbClr val="FF0000"/>
                </a:solidFill>
              </a:rPr>
              <a:t>suh</a:t>
            </a:r>
            <a:r>
              <a:rPr lang="en-US" sz="2800" b="1" dirty="0" smtClean="0">
                <a:solidFill>
                  <a:srgbClr val="FF0000"/>
                </a:solidFill>
              </a:rPr>
              <a:t>-</a:t>
            </a:r>
            <a:r>
              <a:rPr lang="en-US" sz="2800" b="1" dirty="0" err="1" smtClean="0">
                <a:solidFill>
                  <a:srgbClr val="FF0000"/>
                </a:solidFill>
              </a:rPr>
              <a:t>ree</a:t>
            </a:r>
            <a:r>
              <a:rPr lang="en-US" sz="2800" dirty="0" smtClean="0"/>
              <a:t> </a:t>
            </a:r>
            <a:endParaRPr lang="en-US" sz="2800" dirty="0" smtClean="0"/>
          </a:p>
          <a:p>
            <a:r>
              <a:rPr lang="en-US" sz="2800" dirty="0" smtClean="0"/>
              <a:t>   Correct</a:t>
            </a:r>
            <a:r>
              <a:rPr lang="en-US" sz="2800" dirty="0" smtClean="0"/>
              <a:t>: </a:t>
            </a:r>
            <a:r>
              <a:rPr lang="en-US" sz="2800" b="1" dirty="0" err="1" smtClean="0">
                <a:solidFill>
                  <a:schemeClr val="accent1">
                    <a:lumMod val="75000"/>
                  </a:schemeClr>
                </a:solidFill>
              </a:rPr>
              <a:t>uhk-seh-suh-ree</a:t>
            </a:r>
            <a:r>
              <a:rPr lang="en-US" sz="2400" b="1" dirty="0" smtClean="0"/>
              <a:t> </a:t>
            </a:r>
            <a:endParaRPr lang="en-US" sz="2400" dirty="0"/>
          </a:p>
        </p:txBody>
      </p:sp>
      <p:sp>
        <p:nvSpPr>
          <p:cNvPr id="22" name="Rectangle 21"/>
          <p:cNvSpPr/>
          <p:nvPr/>
        </p:nvSpPr>
        <p:spPr>
          <a:xfrm>
            <a:off x="0" y="3714752"/>
            <a:ext cx="6500842" cy="1446550"/>
          </a:xfrm>
          <a:prstGeom prst="rect">
            <a:avLst/>
          </a:prstGeom>
        </p:spPr>
        <p:txBody>
          <a:bodyPr wrap="square">
            <a:spAutoFit/>
          </a:bodyPr>
          <a:lstStyle/>
          <a:p>
            <a:r>
              <a:rPr lang="en-US" sz="3200" b="1" dirty="0" smtClean="0"/>
              <a:t>-Cache</a:t>
            </a:r>
            <a:r>
              <a:rPr lang="en-US" sz="3200" b="1" dirty="0" smtClean="0"/>
              <a:t> </a:t>
            </a:r>
            <a:r>
              <a:rPr lang="en-US" sz="3200" dirty="0" smtClean="0"/>
              <a:t>(/</a:t>
            </a:r>
            <a:r>
              <a:rPr lang="en-US" sz="3200" dirty="0" err="1" smtClean="0"/>
              <a:t>kæʃ</a:t>
            </a:r>
            <a:r>
              <a:rPr lang="en-US" sz="3200" dirty="0" smtClean="0"/>
              <a:t>/ )</a:t>
            </a:r>
            <a:endParaRPr lang="en-US" sz="3200" dirty="0" smtClean="0"/>
          </a:p>
          <a:p>
            <a:r>
              <a:rPr lang="en-US" sz="2800" dirty="0" smtClean="0"/>
              <a:t>   Incorrect</a:t>
            </a:r>
            <a:r>
              <a:rPr lang="en-US" sz="2800" dirty="0" smtClean="0"/>
              <a:t>: </a:t>
            </a:r>
            <a:r>
              <a:rPr lang="en-US" sz="2800" b="1" dirty="0" err="1" smtClean="0">
                <a:solidFill>
                  <a:srgbClr val="FF0000"/>
                </a:solidFill>
              </a:rPr>
              <a:t>kash</a:t>
            </a:r>
            <a:r>
              <a:rPr lang="en-US" sz="2800" b="1" dirty="0" smtClean="0">
                <a:solidFill>
                  <a:srgbClr val="FF0000"/>
                </a:solidFill>
              </a:rPr>
              <a:t>-ay</a:t>
            </a:r>
            <a:r>
              <a:rPr lang="en-US" sz="2800" dirty="0" smtClean="0"/>
              <a:t> </a:t>
            </a:r>
            <a:endParaRPr lang="en-US" sz="2800" dirty="0" smtClean="0"/>
          </a:p>
          <a:p>
            <a:r>
              <a:rPr lang="en-US" sz="2800" dirty="0" smtClean="0"/>
              <a:t>   Correct</a:t>
            </a:r>
            <a:r>
              <a:rPr lang="en-US" sz="2800" dirty="0" smtClean="0"/>
              <a:t>: </a:t>
            </a:r>
            <a:r>
              <a:rPr lang="en-US" sz="2800" b="1" dirty="0" err="1" smtClean="0">
                <a:solidFill>
                  <a:srgbClr val="92D050"/>
                </a:solidFill>
              </a:rPr>
              <a:t>kash</a:t>
            </a:r>
            <a:r>
              <a:rPr lang="en-US" sz="2800" b="1" dirty="0" smtClean="0"/>
              <a:t> </a:t>
            </a:r>
            <a:r>
              <a:rPr lang="en-US" sz="2800" dirty="0" smtClean="0"/>
              <a:t> </a:t>
            </a:r>
            <a:endParaRPr lang="en-US" sz="2800" dirty="0"/>
          </a:p>
        </p:txBody>
      </p:sp>
      <p:sp>
        <p:nvSpPr>
          <p:cNvPr id="23" name="Rectangle 22"/>
          <p:cNvSpPr/>
          <p:nvPr/>
        </p:nvSpPr>
        <p:spPr>
          <a:xfrm>
            <a:off x="4857752" y="3786190"/>
            <a:ext cx="4572032" cy="1723549"/>
          </a:xfrm>
          <a:prstGeom prst="rect">
            <a:avLst/>
          </a:prstGeom>
        </p:spPr>
        <p:txBody>
          <a:bodyPr wrap="square">
            <a:spAutoFit/>
          </a:bodyPr>
          <a:lstStyle/>
          <a:p>
            <a:r>
              <a:rPr lang="en-US" sz="3200" b="1" dirty="0" smtClean="0"/>
              <a:t>-Coupon</a:t>
            </a:r>
            <a:r>
              <a:rPr lang="en-US" sz="3200" dirty="0" smtClean="0"/>
              <a:t> (/</a:t>
            </a:r>
            <a:r>
              <a:rPr lang="en-US" sz="3200" dirty="0" err="1" smtClean="0"/>
              <a:t>kuːpɒn</a:t>
            </a:r>
            <a:r>
              <a:rPr lang="en-US" sz="3200" dirty="0" smtClean="0"/>
              <a:t>/)</a:t>
            </a:r>
            <a:endParaRPr lang="en-US" sz="3200" dirty="0" smtClean="0"/>
          </a:p>
          <a:p>
            <a:r>
              <a:rPr lang="en-US" sz="2800" dirty="0" smtClean="0"/>
              <a:t>     Incorrect</a:t>
            </a:r>
            <a:r>
              <a:rPr lang="en-US" sz="2800" dirty="0" smtClean="0"/>
              <a:t>: </a:t>
            </a:r>
            <a:r>
              <a:rPr lang="en-US" sz="2800" b="1" dirty="0" err="1" smtClean="0">
                <a:solidFill>
                  <a:srgbClr val="FF0000"/>
                </a:solidFill>
              </a:rPr>
              <a:t>que</a:t>
            </a:r>
            <a:r>
              <a:rPr lang="en-US" sz="2800" b="1" dirty="0" smtClean="0">
                <a:solidFill>
                  <a:srgbClr val="FF0000"/>
                </a:solidFill>
              </a:rPr>
              <a:t>-pun</a:t>
            </a:r>
            <a:r>
              <a:rPr lang="en-US" sz="2800" b="1" dirty="0" smtClean="0"/>
              <a:t> </a:t>
            </a:r>
            <a:endParaRPr lang="en-US" sz="2800" dirty="0" smtClean="0"/>
          </a:p>
          <a:p>
            <a:r>
              <a:rPr lang="en-US" sz="2800" dirty="0" smtClean="0"/>
              <a:t>     Correct</a:t>
            </a:r>
            <a:r>
              <a:rPr lang="en-US" sz="2800" dirty="0" smtClean="0"/>
              <a:t>: </a:t>
            </a:r>
            <a:r>
              <a:rPr lang="en-US" sz="2800" b="1" dirty="0" err="1" smtClean="0">
                <a:solidFill>
                  <a:srgbClr val="92D050"/>
                </a:solidFill>
              </a:rPr>
              <a:t>koo-pon</a:t>
            </a:r>
            <a:r>
              <a:rPr lang="en-US" sz="2800" b="1" dirty="0" smtClean="0"/>
              <a:t> </a:t>
            </a:r>
            <a:r>
              <a:rPr lang="en-US" sz="2800" dirty="0" smtClean="0"/>
              <a:t> </a:t>
            </a:r>
            <a:endParaRPr lang="en-US" sz="28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95" y="714375"/>
            <a:ext cx="4471035" cy="1726565"/>
          </a:xfrm>
          <a:prstGeom prst="rect">
            <a:avLst/>
          </a:prstGeom>
        </p:spPr>
        <p:txBody>
          <a:bodyPr wrap="square">
            <a:noAutofit/>
          </a:bodyPr>
          <a:lstStyle/>
          <a:p>
            <a:r>
              <a:rPr lang="en-US" sz="3200" b="1" dirty="0" smtClean="0"/>
              <a:t>-Espresso</a:t>
            </a:r>
            <a:r>
              <a:rPr lang="en-US" sz="3200" b="1" dirty="0" smtClean="0"/>
              <a:t> </a:t>
            </a:r>
            <a:r>
              <a:rPr lang="en-US" sz="3200" dirty="0" smtClean="0"/>
              <a:t>(/</a:t>
            </a:r>
            <a:r>
              <a:rPr lang="en-US" sz="3200" dirty="0" err="1" smtClean="0"/>
              <a:t>eˈspresəʊ</a:t>
            </a:r>
            <a:r>
              <a:rPr lang="en-US" sz="3200" dirty="0" smtClean="0"/>
              <a:t>/)</a:t>
            </a:r>
            <a:endParaRPr lang="en-US" sz="3200" dirty="0" smtClean="0"/>
          </a:p>
          <a:p>
            <a:r>
              <a:rPr lang="en-US" sz="2800" dirty="0" smtClean="0"/>
              <a:t>   Incorrect</a:t>
            </a:r>
            <a:r>
              <a:rPr lang="en-US" sz="2800" dirty="0" smtClean="0"/>
              <a:t>: </a:t>
            </a:r>
            <a:r>
              <a:rPr lang="en-US" sz="2800" b="1" dirty="0" smtClean="0">
                <a:solidFill>
                  <a:srgbClr val="FF0000"/>
                </a:solidFill>
              </a:rPr>
              <a:t>e-</a:t>
            </a:r>
            <a:r>
              <a:rPr lang="en-US" sz="2800" b="1" dirty="0" err="1" smtClean="0">
                <a:solidFill>
                  <a:srgbClr val="FF0000"/>
                </a:solidFill>
              </a:rPr>
              <a:t>xpres</a:t>
            </a:r>
            <a:r>
              <a:rPr lang="en-US" sz="2800" b="1" dirty="0" smtClean="0">
                <a:solidFill>
                  <a:srgbClr val="FF0000"/>
                </a:solidFill>
              </a:rPr>
              <a:t>-oh</a:t>
            </a:r>
            <a:r>
              <a:rPr lang="en-US" sz="2800" dirty="0" smtClean="0"/>
              <a:t> </a:t>
            </a:r>
            <a:endParaRPr lang="en-US" sz="2800" dirty="0" smtClean="0"/>
          </a:p>
          <a:p>
            <a:r>
              <a:rPr lang="en-US" sz="2800" dirty="0" smtClean="0"/>
              <a:t>   Correct</a:t>
            </a:r>
            <a:r>
              <a:rPr lang="en-US" sz="2800" dirty="0" smtClean="0"/>
              <a:t>: </a:t>
            </a:r>
            <a:r>
              <a:rPr lang="en-US" sz="2800" b="1" dirty="0" smtClean="0">
                <a:solidFill>
                  <a:srgbClr val="92D050"/>
                </a:solidFill>
              </a:rPr>
              <a:t>e-</a:t>
            </a:r>
            <a:r>
              <a:rPr lang="en-US" sz="2800" b="1" dirty="0" err="1" smtClean="0">
                <a:solidFill>
                  <a:srgbClr val="92D050"/>
                </a:solidFill>
              </a:rPr>
              <a:t>spres</a:t>
            </a:r>
            <a:r>
              <a:rPr lang="en-US" sz="2800" b="1" dirty="0" smtClean="0">
                <a:solidFill>
                  <a:srgbClr val="92D050"/>
                </a:solidFill>
              </a:rPr>
              <a:t>-oh</a:t>
            </a:r>
            <a:r>
              <a:rPr lang="en-US" sz="2800" b="1" dirty="0" smtClean="0"/>
              <a:t> </a:t>
            </a:r>
            <a:endParaRPr lang="en-US" sz="2800" dirty="0" smtClean="0"/>
          </a:p>
          <a:p>
            <a:endParaRPr lang="en-US" sz="2800" dirty="0"/>
          </a:p>
        </p:txBody>
      </p:sp>
      <p:sp>
        <p:nvSpPr>
          <p:cNvPr id="3" name="Rectangle 2"/>
          <p:cNvSpPr/>
          <p:nvPr/>
        </p:nvSpPr>
        <p:spPr>
          <a:xfrm>
            <a:off x="4589780" y="642620"/>
            <a:ext cx="4554220" cy="2264410"/>
          </a:xfrm>
          <a:prstGeom prst="rect">
            <a:avLst/>
          </a:prstGeom>
        </p:spPr>
        <p:txBody>
          <a:bodyPr wrap="square">
            <a:noAutofit/>
          </a:bodyPr>
          <a:lstStyle/>
          <a:p>
            <a:r>
              <a:rPr lang="en-US" sz="3200" b="1" dirty="0" smtClean="0"/>
              <a:t>Hyperbole</a:t>
            </a:r>
            <a:r>
              <a:rPr lang="en-US" sz="3200" b="1" dirty="0" smtClean="0"/>
              <a:t> </a:t>
            </a:r>
            <a:r>
              <a:rPr lang="en-US" sz="3200" dirty="0" smtClean="0"/>
              <a:t>(/</a:t>
            </a:r>
            <a:r>
              <a:rPr lang="en-US" sz="3200" dirty="0" err="1" smtClean="0"/>
              <a:t>haɪˈpɜːbəli</a:t>
            </a:r>
            <a:r>
              <a:rPr lang="en-US" sz="3200" dirty="0" smtClean="0"/>
              <a:t>/)</a:t>
            </a:r>
            <a:endParaRPr lang="en-US" sz="3200" dirty="0" smtClean="0"/>
          </a:p>
          <a:p>
            <a:r>
              <a:rPr lang="en-US" sz="2800" dirty="0" smtClean="0"/>
              <a:t>  Incorrect</a:t>
            </a:r>
            <a:r>
              <a:rPr lang="en-US" sz="2800" dirty="0" smtClean="0"/>
              <a:t>: </a:t>
            </a:r>
            <a:r>
              <a:rPr lang="en-US" sz="2800" b="1" dirty="0" err="1" smtClean="0">
                <a:solidFill>
                  <a:srgbClr val="FF0000"/>
                </a:solidFill>
              </a:rPr>
              <a:t>hahy</a:t>
            </a:r>
            <a:r>
              <a:rPr lang="en-US" sz="2800" b="1" dirty="0" smtClean="0">
                <a:solidFill>
                  <a:srgbClr val="FF0000"/>
                </a:solidFill>
              </a:rPr>
              <a:t>-</a:t>
            </a:r>
            <a:r>
              <a:rPr lang="en-US" sz="2800" b="1" dirty="0" err="1" smtClean="0">
                <a:solidFill>
                  <a:srgbClr val="FF0000"/>
                </a:solidFill>
              </a:rPr>
              <a:t>pur</a:t>
            </a:r>
            <a:r>
              <a:rPr lang="en-US" sz="2800" b="1" dirty="0" smtClean="0">
                <a:solidFill>
                  <a:srgbClr val="FF0000"/>
                </a:solidFill>
              </a:rPr>
              <a:t>-bowl</a:t>
            </a:r>
            <a:r>
              <a:rPr lang="en-US" sz="2800" b="1" dirty="0" smtClean="0"/>
              <a:t> </a:t>
            </a:r>
            <a:endParaRPr lang="en-US" sz="2800" dirty="0" smtClean="0"/>
          </a:p>
          <a:p>
            <a:r>
              <a:rPr lang="en-US" sz="2800" dirty="0" smtClean="0"/>
              <a:t>  Correct</a:t>
            </a:r>
            <a:r>
              <a:rPr lang="en-US" sz="2800" dirty="0" smtClean="0"/>
              <a:t>: </a:t>
            </a:r>
            <a:r>
              <a:rPr lang="en-US" sz="2800" b="1" dirty="0" err="1" smtClean="0">
                <a:solidFill>
                  <a:srgbClr val="92D050"/>
                </a:solidFill>
              </a:rPr>
              <a:t>hahy</a:t>
            </a:r>
            <a:r>
              <a:rPr lang="en-US" sz="2800" b="1" dirty="0" smtClean="0">
                <a:solidFill>
                  <a:srgbClr val="92D050"/>
                </a:solidFill>
              </a:rPr>
              <a:t>-</a:t>
            </a:r>
            <a:r>
              <a:rPr lang="en-US" sz="2800" b="1" dirty="0" err="1" smtClean="0">
                <a:solidFill>
                  <a:srgbClr val="92D050"/>
                </a:solidFill>
              </a:rPr>
              <a:t>pur</a:t>
            </a:r>
            <a:r>
              <a:rPr lang="en-US" sz="2800" b="1" dirty="0" smtClean="0">
                <a:solidFill>
                  <a:srgbClr val="92D050"/>
                </a:solidFill>
              </a:rPr>
              <a:t>-</a:t>
            </a:r>
            <a:r>
              <a:rPr lang="en-US" sz="2800" b="1" dirty="0" err="1" smtClean="0">
                <a:solidFill>
                  <a:srgbClr val="92D050"/>
                </a:solidFill>
              </a:rPr>
              <a:t>buh</a:t>
            </a:r>
            <a:r>
              <a:rPr lang="en-US" sz="2800" b="1" dirty="0" smtClean="0">
                <a:solidFill>
                  <a:srgbClr val="92D050"/>
                </a:solidFill>
              </a:rPr>
              <a:t>-lee</a:t>
            </a:r>
            <a:endParaRPr lang="en-US" sz="2800" dirty="0">
              <a:solidFill>
                <a:srgbClr val="92D050"/>
              </a:solidFill>
            </a:endParaRPr>
          </a:p>
        </p:txBody>
      </p:sp>
      <p:sp>
        <p:nvSpPr>
          <p:cNvPr id="4" name="Rectangle 3"/>
          <p:cNvSpPr/>
          <p:nvPr/>
        </p:nvSpPr>
        <p:spPr>
          <a:xfrm>
            <a:off x="0" y="2828836"/>
            <a:ext cx="6858000" cy="1723549"/>
          </a:xfrm>
          <a:prstGeom prst="rect">
            <a:avLst/>
          </a:prstGeom>
        </p:spPr>
        <p:txBody>
          <a:bodyPr wrap="square">
            <a:spAutoFit/>
          </a:bodyPr>
          <a:lstStyle/>
          <a:p>
            <a:r>
              <a:rPr lang="en-US" sz="3200" b="1" dirty="0" smtClean="0"/>
              <a:t>-Itinerary</a:t>
            </a:r>
            <a:r>
              <a:rPr lang="en-US" sz="3200" dirty="0" smtClean="0"/>
              <a:t> (/</a:t>
            </a:r>
            <a:r>
              <a:rPr lang="en-US" sz="3200" dirty="0" err="1" smtClean="0"/>
              <a:t>aɪˈtɪnərəri</a:t>
            </a:r>
            <a:r>
              <a:rPr lang="en-US" sz="3200" dirty="0" smtClean="0"/>
              <a:t>/)</a:t>
            </a:r>
            <a:endParaRPr lang="en-US" sz="3200" dirty="0" smtClean="0"/>
          </a:p>
          <a:p>
            <a:r>
              <a:rPr lang="en-US" sz="2800" dirty="0" smtClean="0"/>
              <a:t>   Incorrect</a:t>
            </a:r>
            <a:r>
              <a:rPr lang="en-US" sz="2800" dirty="0" smtClean="0"/>
              <a:t>: </a:t>
            </a:r>
            <a:r>
              <a:rPr lang="en-US" sz="2800" b="1" dirty="0" err="1" smtClean="0">
                <a:solidFill>
                  <a:srgbClr val="FF0000"/>
                </a:solidFill>
              </a:rPr>
              <a:t>ahy</a:t>
            </a:r>
            <a:r>
              <a:rPr lang="en-US" sz="2800" b="1" dirty="0" smtClean="0">
                <a:solidFill>
                  <a:srgbClr val="FF0000"/>
                </a:solidFill>
              </a:rPr>
              <a:t>-tin-</a:t>
            </a:r>
            <a:r>
              <a:rPr lang="en-US" sz="2800" b="1" dirty="0" err="1" smtClean="0">
                <a:solidFill>
                  <a:srgbClr val="FF0000"/>
                </a:solidFill>
              </a:rPr>
              <a:t>ary</a:t>
            </a:r>
            <a:r>
              <a:rPr lang="en-US" sz="2800" b="1" dirty="0" smtClean="0"/>
              <a:t> </a:t>
            </a:r>
            <a:endParaRPr lang="en-US" sz="2800" dirty="0" smtClean="0"/>
          </a:p>
          <a:p>
            <a:r>
              <a:rPr lang="en-US" sz="2800" dirty="0" smtClean="0"/>
              <a:t>   Correct</a:t>
            </a:r>
            <a:r>
              <a:rPr lang="en-US" sz="2800" dirty="0" smtClean="0"/>
              <a:t>: </a:t>
            </a:r>
            <a:r>
              <a:rPr lang="en-US" sz="2800" b="1" dirty="0" err="1" smtClean="0">
                <a:solidFill>
                  <a:srgbClr val="92D050"/>
                </a:solidFill>
              </a:rPr>
              <a:t>ahy</a:t>
            </a:r>
            <a:r>
              <a:rPr lang="en-US" sz="2800" b="1" dirty="0" smtClean="0">
                <a:solidFill>
                  <a:srgbClr val="92D050"/>
                </a:solidFill>
              </a:rPr>
              <a:t>-tin-uh-</a:t>
            </a:r>
            <a:r>
              <a:rPr lang="en-US" sz="2800" b="1" dirty="0" err="1" smtClean="0">
                <a:solidFill>
                  <a:srgbClr val="92D050"/>
                </a:solidFill>
              </a:rPr>
              <a:t>rer</a:t>
            </a:r>
            <a:r>
              <a:rPr lang="en-US" sz="2800" b="1" dirty="0" smtClean="0">
                <a:solidFill>
                  <a:srgbClr val="92D050"/>
                </a:solidFill>
              </a:rPr>
              <a:t>-</a:t>
            </a:r>
            <a:r>
              <a:rPr lang="en-US" sz="2800" b="1" dirty="0" err="1" smtClean="0">
                <a:solidFill>
                  <a:srgbClr val="92D050"/>
                </a:solidFill>
              </a:rPr>
              <a:t>ee</a:t>
            </a:r>
            <a:r>
              <a:rPr lang="en-US" sz="2800" b="1" dirty="0" smtClean="0"/>
              <a:t> </a:t>
            </a:r>
            <a:endParaRPr lang="en-US" sz="2800" dirty="0" smtClean="0"/>
          </a:p>
          <a:p>
            <a:endParaRPr lang="en-US" dirty="0"/>
          </a:p>
        </p:txBody>
      </p:sp>
      <p:sp>
        <p:nvSpPr>
          <p:cNvPr id="5" name="Rectangle 4"/>
          <p:cNvSpPr/>
          <p:nvPr/>
        </p:nvSpPr>
        <p:spPr>
          <a:xfrm>
            <a:off x="4572000" y="2828837"/>
            <a:ext cx="4857784" cy="2214880"/>
          </a:xfrm>
          <a:prstGeom prst="rect">
            <a:avLst/>
          </a:prstGeom>
        </p:spPr>
        <p:txBody>
          <a:bodyPr wrap="square">
            <a:spAutoFit/>
          </a:bodyPr>
          <a:lstStyle/>
          <a:p>
            <a:r>
              <a:rPr lang="en-US" sz="3200" b="1" dirty="0" smtClean="0"/>
              <a:t>    </a:t>
            </a:r>
            <a:endParaRPr lang="en-US" sz="3200" b="1" dirty="0" smtClean="0"/>
          </a:p>
          <a:p>
            <a:r>
              <a:rPr lang="en-US" sz="3200" b="1" dirty="0" smtClean="0"/>
              <a:t>-</a:t>
            </a:r>
            <a:r>
              <a:rPr lang="en-US" sz="3200" b="1" dirty="0" err="1" smtClean="0"/>
              <a:t>Jewellery</a:t>
            </a:r>
            <a:r>
              <a:rPr lang="en-US" sz="3200" b="1" dirty="0" smtClean="0"/>
              <a:t> </a:t>
            </a:r>
            <a:r>
              <a:rPr lang="en-US" sz="3200" dirty="0" smtClean="0"/>
              <a:t>(/</a:t>
            </a:r>
            <a:r>
              <a:rPr lang="en-US" sz="3200" dirty="0" err="1" smtClean="0"/>
              <a:t>dʒuːəlri</a:t>
            </a:r>
            <a:r>
              <a:rPr lang="en-US" sz="3200" dirty="0" smtClean="0"/>
              <a:t>/)</a:t>
            </a:r>
            <a:endParaRPr lang="en-US" sz="3200" dirty="0" smtClean="0"/>
          </a:p>
          <a:p>
            <a:r>
              <a:rPr lang="en-US" sz="2800" dirty="0" smtClean="0"/>
              <a:t>      Incorrect</a:t>
            </a:r>
            <a:r>
              <a:rPr lang="en-US" sz="2800" dirty="0" smtClean="0"/>
              <a:t>: </a:t>
            </a:r>
            <a:r>
              <a:rPr lang="en-US" sz="2800" b="1" dirty="0" err="1" smtClean="0">
                <a:solidFill>
                  <a:srgbClr val="FF0000"/>
                </a:solidFill>
              </a:rPr>
              <a:t>joo</a:t>
            </a:r>
            <a:r>
              <a:rPr lang="en-US" sz="2800" b="1" dirty="0" smtClean="0">
                <a:solidFill>
                  <a:srgbClr val="FF0000"/>
                </a:solidFill>
              </a:rPr>
              <a:t>-el-</a:t>
            </a:r>
            <a:r>
              <a:rPr lang="en-US" sz="2800" b="1" dirty="0" err="1" smtClean="0">
                <a:solidFill>
                  <a:srgbClr val="FF0000"/>
                </a:solidFill>
              </a:rPr>
              <a:t>er</a:t>
            </a:r>
            <a:r>
              <a:rPr lang="en-US" sz="2800" b="1" dirty="0" smtClean="0">
                <a:solidFill>
                  <a:srgbClr val="FF0000"/>
                </a:solidFill>
              </a:rPr>
              <a:t>-y</a:t>
            </a:r>
            <a:r>
              <a:rPr lang="en-US" sz="2800" b="1" dirty="0" smtClean="0"/>
              <a:t> </a:t>
            </a:r>
            <a:endParaRPr lang="en-US" sz="2800" dirty="0" smtClean="0"/>
          </a:p>
          <a:p>
            <a:r>
              <a:rPr lang="en-US" sz="2800" dirty="0" smtClean="0"/>
              <a:t>      Correct</a:t>
            </a:r>
            <a:r>
              <a:rPr lang="en-US" sz="2800" dirty="0" smtClean="0"/>
              <a:t>: </a:t>
            </a:r>
            <a:r>
              <a:rPr lang="en-US" sz="2800" b="1" dirty="0" err="1" smtClean="0">
                <a:solidFill>
                  <a:srgbClr val="92D050"/>
                </a:solidFill>
              </a:rPr>
              <a:t>joo</a:t>
            </a:r>
            <a:r>
              <a:rPr lang="en-US" sz="2800" b="1" dirty="0" smtClean="0">
                <a:solidFill>
                  <a:srgbClr val="92D050"/>
                </a:solidFill>
              </a:rPr>
              <a:t>-uh l-</a:t>
            </a:r>
            <a:r>
              <a:rPr lang="en-US" sz="2800" b="1" dirty="0" err="1" smtClean="0">
                <a:solidFill>
                  <a:srgbClr val="92D050"/>
                </a:solidFill>
              </a:rPr>
              <a:t>ree</a:t>
            </a:r>
            <a:r>
              <a:rPr lang="en-US" sz="2800" b="1" dirty="0" smtClean="0"/>
              <a:t> </a:t>
            </a:r>
            <a:endParaRPr lang="en-US" sz="2800" dirty="0" smtClean="0"/>
          </a:p>
          <a:p>
            <a:endParaRPr lang="en-US" dirty="0"/>
          </a:p>
        </p:txBody>
      </p:sp>
      <p:sp>
        <p:nvSpPr>
          <p:cNvPr id="6" name="Rectangle 5"/>
          <p:cNvSpPr/>
          <p:nvPr/>
        </p:nvSpPr>
        <p:spPr>
          <a:xfrm>
            <a:off x="617220" y="4857750"/>
            <a:ext cx="7312660" cy="1722120"/>
          </a:xfrm>
          <a:prstGeom prst="rect">
            <a:avLst/>
          </a:prstGeom>
        </p:spPr>
        <p:txBody>
          <a:bodyPr wrap="square">
            <a:spAutoFit/>
          </a:bodyPr>
          <a:lstStyle/>
          <a:p>
            <a:r>
              <a:rPr lang="en-US" sz="3200" b="1" dirty="0" smtClean="0"/>
              <a:t>-Pronunciation</a:t>
            </a:r>
            <a:r>
              <a:rPr lang="en-US" sz="3200" b="1" dirty="0" smtClean="0"/>
              <a:t> </a:t>
            </a:r>
            <a:r>
              <a:rPr lang="en-US" sz="3200" dirty="0" smtClean="0"/>
              <a:t>(/</a:t>
            </a:r>
            <a:r>
              <a:rPr lang="en-US" sz="3200" dirty="0" err="1" smtClean="0"/>
              <a:t>prəˌnʌnsɪˈeɪʃn</a:t>
            </a:r>
            <a:r>
              <a:rPr lang="en-US" sz="3200" dirty="0" smtClean="0"/>
              <a:t>/) </a:t>
            </a:r>
            <a:endParaRPr lang="en-US" sz="3200" dirty="0" smtClean="0"/>
          </a:p>
          <a:p>
            <a:r>
              <a:rPr lang="en-US" sz="2800" dirty="0" smtClean="0"/>
              <a:t>     Incorrect</a:t>
            </a:r>
            <a:r>
              <a:rPr lang="en-US" sz="2800" dirty="0" smtClean="0"/>
              <a:t>: </a:t>
            </a:r>
            <a:r>
              <a:rPr lang="en-US" sz="2800" b="1" dirty="0" err="1" smtClean="0">
                <a:solidFill>
                  <a:srgbClr val="FF0000"/>
                </a:solidFill>
              </a:rPr>
              <a:t>pruh</a:t>
            </a:r>
            <a:r>
              <a:rPr lang="en-US" sz="2800" b="1" dirty="0" smtClean="0">
                <a:solidFill>
                  <a:srgbClr val="FF0000"/>
                </a:solidFill>
              </a:rPr>
              <a:t>-noun-see-</a:t>
            </a:r>
            <a:r>
              <a:rPr lang="en-US" sz="2800" b="1" dirty="0" err="1" smtClean="0">
                <a:solidFill>
                  <a:srgbClr val="FF0000"/>
                </a:solidFill>
              </a:rPr>
              <a:t>ey</a:t>
            </a:r>
            <a:r>
              <a:rPr lang="en-US" sz="2800" b="1" dirty="0" smtClean="0">
                <a:solidFill>
                  <a:srgbClr val="FF0000"/>
                </a:solidFill>
              </a:rPr>
              <a:t>-</a:t>
            </a:r>
            <a:r>
              <a:rPr lang="en-US" sz="2800" b="1" dirty="0" err="1" smtClean="0">
                <a:solidFill>
                  <a:srgbClr val="FF0000"/>
                </a:solidFill>
              </a:rPr>
              <a:t>shuh</a:t>
            </a:r>
            <a:r>
              <a:rPr lang="en-US" sz="2800" b="1" dirty="0" smtClean="0"/>
              <a:t> n </a:t>
            </a:r>
            <a:endParaRPr lang="en-US" sz="2800" dirty="0" smtClean="0"/>
          </a:p>
          <a:p>
            <a:r>
              <a:rPr lang="en-US" sz="2800" dirty="0" smtClean="0"/>
              <a:t>     Correct</a:t>
            </a:r>
            <a:r>
              <a:rPr lang="en-US" sz="2800" dirty="0" smtClean="0"/>
              <a:t>: </a:t>
            </a:r>
            <a:r>
              <a:rPr lang="en-US" sz="2800" b="1" dirty="0" err="1" smtClean="0">
                <a:solidFill>
                  <a:srgbClr val="92D050"/>
                </a:solidFill>
              </a:rPr>
              <a:t>pruh</a:t>
            </a:r>
            <a:r>
              <a:rPr lang="en-US" sz="2800" b="1" dirty="0" smtClean="0">
                <a:solidFill>
                  <a:srgbClr val="92D050"/>
                </a:solidFill>
              </a:rPr>
              <a:t>-</a:t>
            </a:r>
            <a:r>
              <a:rPr lang="en-US" sz="2800" b="1" dirty="0" err="1" smtClean="0">
                <a:solidFill>
                  <a:srgbClr val="92D050"/>
                </a:solidFill>
              </a:rPr>
              <a:t>nuhn</a:t>
            </a:r>
            <a:r>
              <a:rPr lang="en-US" sz="2800" b="1" dirty="0" smtClean="0">
                <a:solidFill>
                  <a:srgbClr val="92D050"/>
                </a:solidFill>
              </a:rPr>
              <a:t>-see-</a:t>
            </a:r>
            <a:r>
              <a:rPr lang="en-US" sz="2800" b="1" dirty="0" err="1" smtClean="0">
                <a:solidFill>
                  <a:srgbClr val="92D050"/>
                </a:solidFill>
              </a:rPr>
              <a:t>ey</a:t>
            </a:r>
            <a:r>
              <a:rPr lang="en-US" sz="2800" b="1" dirty="0" smtClean="0">
                <a:solidFill>
                  <a:srgbClr val="92D050"/>
                </a:solidFill>
              </a:rPr>
              <a:t>-</a:t>
            </a:r>
            <a:r>
              <a:rPr lang="en-US" sz="2800" b="1" dirty="0" err="1" smtClean="0">
                <a:solidFill>
                  <a:srgbClr val="92D050"/>
                </a:solidFill>
              </a:rPr>
              <a:t>shuh</a:t>
            </a:r>
            <a:r>
              <a:rPr lang="en-US" sz="2800" b="1" dirty="0" smtClean="0"/>
              <a:t> n </a:t>
            </a:r>
            <a:endParaRPr lang="en-US" sz="2800"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0925" y="132995"/>
            <a:ext cx="5342148" cy="628015"/>
          </a:xfrm>
          <a:prstGeom prst="rect">
            <a:avLst/>
          </a:prstGeom>
          <a:noFill/>
        </p:spPr>
        <p:txBody>
          <a:bodyPr wrap="square" lIns="62345" tIns="31172" rIns="62345" bIns="31172">
            <a:spAutoFit/>
          </a:bodyPr>
          <a:lstStyle/>
          <a:p>
            <a:pPr algn="ctr"/>
            <a:r>
              <a:rPr lang="en-US" sz="3680" b="1" dirty="0">
                <a:ln w="22225">
                  <a:solidFill>
                    <a:schemeClr val="accent2"/>
                  </a:solidFill>
                  <a:prstDash val="solid"/>
                </a:ln>
                <a:solidFill>
                  <a:schemeClr val="accent2">
                    <a:lumMod val="40000"/>
                    <a:lumOff val="60000"/>
                  </a:schemeClr>
                </a:solidFill>
              </a:rPr>
              <a:t>How MTI looks like</a:t>
            </a:r>
            <a:endParaRPr lang="en-IN" sz="3680" b="1" cap="none" spc="0" dirty="0">
              <a:ln w="22225">
                <a:solidFill>
                  <a:schemeClr val="accent2"/>
                </a:solidFill>
                <a:prstDash val="solid"/>
              </a:ln>
              <a:solidFill>
                <a:schemeClr val="accent2">
                  <a:lumMod val="40000"/>
                  <a:lumOff val="60000"/>
                </a:schemeClr>
              </a:solidFill>
              <a:effectLst/>
            </a:endParaRPr>
          </a:p>
        </p:txBody>
      </p:sp>
      <p:pic>
        <p:nvPicPr>
          <p:cNvPr id="3074" name="Picture 2" descr="to make a mistake clipart 10 free Cliparts | Download images on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00633" y="1054814"/>
            <a:ext cx="3942735" cy="2464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36770" y="4360080"/>
            <a:ext cx="4410838" cy="1559560"/>
          </a:xfrm>
          <a:prstGeom prst="rect">
            <a:avLst/>
          </a:prstGeom>
          <a:noFill/>
        </p:spPr>
        <p:txBody>
          <a:bodyPr wrap="square" rtlCol="0">
            <a:spAutoFit/>
          </a:bodyPr>
          <a:lstStyle/>
          <a:p>
            <a:r>
              <a:rPr lang="en-IN" sz="1910" dirty="0"/>
              <a:t>“</a:t>
            </a:r>
            <a:r>
              <a:rPr lang="en-IN" sz="1910" dirty="0" err="1"/>
              <a:t>iskool</a:t>
            </a:r>
            <a:r>
              <a:rPr lang="en-IN" sz="1910" dirty="0"/>
              <a:t>”                              “School”               </a:t>
            </a:r>
            <a:endParaRPr lang="en-IN" sz="1910" dirty="0"/>
          </a:p>
          <a:p>
            <a:r>
              <a:rPr lang="en-IN" sz="1910" dirty="0"/>
              <a:t>“see”                                  “she”</a:t>
            </a:r>
            <a:endParaRPr lang="en-IN" sz="1910" dirty="0"/>
          </a:p>
          <a:p>
            <a:r>
              <a:rPr lang="en-IN" sz="1910" dirty="0"/>
              <a:t>“</a:t>
            </a:r>
            <a:r>
              <a:rPr lang="en-IN" sz="1910" dirty="0" err="1"/>
              <a:t>phonts</a:t>
            </a:r>
            <a:r>
              <a:rPr lang="en-IN" sz="1910" dirty="0"/>
              <a:t>”                            “fonts”</a:t>
            </a:r>
            <a:endParaRPr lang="en-IN" sz="1910" dirty="0"/>
          </a:p>
          <a:p>
            <a:r>
              <a:rPr lang="en-IN" sz="1910" dirty="0"/>
              <a:t>“</a:t>
            </a:r>
            <a:r>
              <a:rPr lang="en-IN" sz="1910" dirty="0" err="1"/>
              <a:t>jeero</a:t>
            </a:r>
            <a:r>
              <a:rPr lang="en-IN" sz="1910" dirty="0"/>
              <a:t>”                               “zero”</a:t>
            </a:r>
            <a:endParaRPr lang="en-IN" sz="1910" dirty="0"/>
          </a:p>
          <a:p>
            <a:r>
              <a:rPr lang="en-IN" sz="1910" dirty="0"/>
              <a:t>“</a:t>
            </a:r>
            <a:r>
              <a:rPr lang="en-IN" sz="1910" dirty="0" err="1"/>
              <a:t>plezar</a:t>
            </a:r>
            <a:r>
              <a:rPr lang="en-IN" sz="1910" dirty="0"/>
              <a:t>”                              “pleasure”</a:t>
            </a:r>
            <a:endParaRPr lang="en-IN" sz="19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5877" y="1340427"/>
            <a:ext cx="4712523" cy="1767840"/>
          </a:xfrm>
          <a:prstGeom prst="rect">
            <a:avLst/>
          </a:prstGeom>
          <a:noFill/>
        </p:spPr>
        <p:txBody>
          <a:bodyPr wrap="square" rtlCol="0">
            <a:spAutoFit/>
          </a:bodyPr>
          <a:lstStyle/>
          <a:p>
            <a:r>
              <a:rPr lang="en-US" sz="2180" b="0" i="0" dirty="0">
                <a:solidFill>
                  <a:srgbClr val="71777D"/>
                </a:solidFill>
                <a:effectLst/>
                <a:highlight>
                  <a:srgbClr val="FFFFFF"/>
                </a:highlight>
                <a:latin typeface="Arial Black" panose="020B0A04020102020204" pitchFamily="34" charset="0"/>
              </a:rPr>
              <a:t>A</a:t>
            </a:r>
            <a:r>
              <a:rPr lang="en-US" sz="2180" b="1" i="0" dirty="0">
                <a:solidFill>
                  <a:srgbClr val="71777D"/>
                </a:solidFill>
                <a:effectLst/>
                <a:highlight>
                  <a:srgbClr val="FFFFFF"/>
                </a:highlight>
                <a:latin typeface="Arial Black" panose="020B0A04020102020204" pitchFamily="34" charset="0"/>
              </a:rPr>
              <a:t> tongue twister</a:t>
            </a:r>
            <a:r>
              <a:rPr lang="en-US" sz="2180" b="0" i="0" dirty="0">
                <a:solidFill>
                  <a:srgbClr val="71777D"/>
                </a:solidFill>
                <a:effectLst/>
                <a:highlight>
                  <a:srgbClr val="FFFFFF"/>
                </a:highlight>
                <a:latin typeface="Arial Black" panose="020B0A04020102020204" pitchFamily="34" charset="0"/>
              </a:rPr>
              <a:t> is</a:t>
            </a:r>
            <a:r>
              <a:rPr lang="en-US" sz="2180" b="1" i="0" dirty="0">
                <a:solidFill>
                  <a:srgbClr val="71777D"/>
                </a:solidFill>
                <a:effectLst/>
                <a:highlight>
                  <a:srgbClr val="FFFFFF"/>
                </a:highlight>
                <a:latin typeface="Arial Black" panose="020B0A04020102020204" pitchFamily="34" charset="0"/>
              </a:rPr>
              <a:t> a phrase or sentence that is difficult to articulate, often due to the presence of a sequence of similar sounds.</a:t>
            </a:r>
            <a:endParaRPr lang="en-IN" sz="2180" dirty="0">
              <a:latin typeface="Arial Black" panose="020B0A04020102020204" pitchFamily="34" charset="0"/>
            </a:endParaRPr>
          </a:p>
        </p:txBody>
      </p:sp>
      <p:pic>
        <p:nvPicPr>
          <p:cNvPr id="1026" name="Picture 2" descr="Why Are Tongue Twisters Important For Kids? | Guftago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3431" y="3688773"/>
            <a:ext cx="4237139"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44259" y="254131"/>
            <a:ext cx="3950335" cy="628015"/>
          </a:xfrm>
          <a:prstGeom prst="rect">
            <a:avLst/>
          </a:prstGeom>
          <a:noFill/>
        </p:spPr>
        <p:txBody>
          <a:bodyPr wrap="none" lIns="62345" tIns="31172" rIns="62345" bIns="31172">
            <a:spAutoFit/>
          </a:bodyPr>
          <a:lstStyle/>
          <a:p>
            <a:pPr algn="ctr"/>
            <a:r>
              <a:rPr lang="en-US" sz="3680" b="1" cap="none" spc="0" dirty="0">
                <a:ln w="22225">
                  <a:solidFill>
                    <a:schemeClr val="accent2"/>
                  </a:solidFill>
                  <a:prstDash val="solid"/>
                </a:ln>
                <a:solidFill>
                  <a:schemeClr val="accent2">
                    <a:lumMod val="40000"/>
                    <a:lumOff val="60000"/>
                  </a:schemeClr>
                </a:solidFill>
                <a:effectLst/>
              </a:rPr>
              <a:t>TONGUE TWISTER</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nny Tongue Twisters For Adul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2318" y="1917123"/>
            <a:ext cx="5299364" cy="23457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0 Tongue Twisters For Everyone To Try | Reader's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324" y="4262870"/>
            <a:ext cx="5318358" cy="25951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46032" y="318282"/>
            <a:ext cx="4347845" cy="1194435"/>
          </a:xfrm>
          <a:prstGeom prst="rect">
            <a:avLst/>
          </a:prstGeom>
          <a:noFill/>
        </p:spPr>
        <p:txBody>
          <a:bodyPr wrap="non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 /s/      &amp;       /t/</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22318" y="342899"/>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a:t>
            </a:r>
            <a:r>
              <a:rPr lang="en-IN" sz="3680" dirty="0" err="1">
                <a:latin typeface="+mn-lt"/>
              </a:rPr>
              <a:t>ch</a:t>
            </a:r>
            <a:r>
              <a:rPr lang="en-IN" sz="3680" dirty="0">
                <a:latin typeface="+mn-lt"/>
              </a:rPr>
              <a:t>/    &amp;    /</a:t>
            </a:r>
            <a:r>
              <a:rPr lang="en-IN" sz="3680" dirty="0" err="1">
                <a:latin typeface="+mn-lt"/>
              </a:rPr>
              <a:t>sh</a:t>
            </a:r>
            <a:r>
              <a:rPr lang="en-IN" sz="3680" dirty="0">
                <a:latin typeface="+mn-lt"/>
              </a:rPr>
              <a:t>/</a:t>
            </a:r>
            <a:endParaRPr lang="en-IN" sz="3680" b="1" cap="none" spc="0" dirty="0">
              <a:ln w="22225">
                <a:solidFill>
                  <a:schemeClr val="accent2"/>
                </a:solidFill>
                <a:prstDash val="solid"/>
              </a:ln>
              <a:solidFill>
                <a:schemeClr val="accent2">
                  <a:lumMod val="40000"/>
                  <a:lumOff val="60000"/>
                </a:schemeClr>
              </a:solidFill>
              <a:effectLst/>
            </a:endParaRPr>
          </a:p>
        </p:txBody>
      </p:sp>
      <p:pic>
        <p:nvPicPr>
          <p:cNvPr id="5122" name="Picture 2" descr="40 Tongue Twisters For Everyone To Try | Reader's Dig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49594" y="1539031"/>
            <a:ext cx="5244811" cy="19756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related image detail. 40 Tongue Twisters For Everyone To Try | Reader's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318" y="4455102"/>
            <a:ext cx="5377295" cy="24028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2214563" y="3670142"/>
            <a:ext cx="4714875" cy="628015"/>
          </a:xfrm>
          <a:prstGeom prst="rect">
            <a:avLst/>
          </a:prstGeom>
          <a:noFill/>
        </p:spPr>
        <p:txBody>
          <a:bodyPr wrap="square" lIns="62345" tIns="31172" rIns="62345" bIns="31172">
            <a:spAutoFit/>
          </a:bodyPr>
          <a:lstStyle/>
          <a:p>
            <a:pPr algn="ctr"/>
            <a:r>
              <a:rPr lang="en-IN" sz="3680" dirty="0">
                <a:latin typeface="+mn-lt"/>
              </a:rPr>
              <a:t>/</a:t>
            </a:r>
            <a:r>
              <a:rPr lang="en-IN" sz="3680" dirty="0" err="1"/>
              <a:t>t</a:t>
            </a:r>
            <a:r>
              <a:rPr lang="en-IN" sz="3680" dirty="0" err="1">
                <a:latin typeface="+mn-lt"/>
              </a:rPr>
              <a:t>h</a:t>
            </a:r>
            <a:r>
              <a:rPr lang="en-IN" sz="3680" dirty="0">
                <a:latin typeface="+mn-lt"/>
              </a:rPr>
              <a:t>/   </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of the hardest tongue twisters! Pt-1 Give a try. | Boombuzz"/>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4802" y="1394980"/>
            <a:ext cx="4917498" cy="24938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panish Tongue Twis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802" y="4107007"/>
            <a:ext cx="5000625" cy="22756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22318" y="89744"/>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a:t>
            </a:r>
            <a:r>
              <a:rPr lang="en-IN" sz="3680" dirty="0"/>
              <a:t>s</a:t>
            </a:r>
            <a:r>
              <a:rPr lang="en-IN" sz="3680" dirty="0">
                <a:latin typeface="+mn-lt"/>
              </a:rPr>
              <a:t>/    &amp;    /</a:t>
            </a:r>
            <a:r>
              <a:rPr lang="en-IN" sz="3680" dirty="0"/>
              <a:t>c</a:t>
            </a:r>
            <a:r>
              <a:rPr lang="en-IN" sz="3680" dirty="0">
                <a:latin typeface="+mn-lt"/>
              </a:rPr>
              <a:t>/</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ther Language Day Celebrates Language Diversity | The Borgen Proj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635" y="3300095"/>
            <a:ext cx="8039735" cy="3037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9275" y="1911350"/>
            <a:ext cx="7854950" cy="1265555"/>
          </a:xfrm>
          <a:prstGeom prst="rect">
            <a:avLst/>
          </a:prstGeom>
          <a:noFill/>
        </p:spPr>
        <p:txBody>
          <a:bodyPr wrap="square" rtlCol="0">
            <a:spAutoFit/>
          </a:bodyPr>
          <a:lstStyle/>
          <a:p>
            <a:r>
              <a:rPr lang="en-IN" sz="1910" dirty="0">
                <a:latin typeface="Arial Black" panose="020B0A04020102020204" pitchFamily="34" charset="0"/>
              </a:rPr>
              <a:t>Mother tongue influence (MTI) is an impact of your first language on your second language. When you speak the second language, you can see how effective the mother tongue can be.</a:t>
            </a:r>
            <a:endParaRPr lang="en-IN" sz="1910" dirty="0">
              <a:latin typeface="Arial Black" panose="020B0A04020102020204" pitchFamily="34" charset="0"/>
            </a:endParaRPr>
          </a:p>
        </p:txBody>
      </p:sp>
      <p:sp>
        <p:nvSpPr>
          <p:cNvPr id="5" name="Rectangle 4"/>
          <p:cNvSpPr/>
          <p:nvPr/>
        </p:nvSpPr>
        <p:spPr>
          <a:xfrm>
            <a:off x="1879533" y="384527"/>
            <a:ext cx="5384934"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rPr>
              <a:t>WHAT IS MOTHER TONGUE INFLUENCE</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0 of the Hardest Tongue Twisters in the English Language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34045" y="1436543"/>
            <a:ext cx="4660323" cy="2725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0 Tongue Twisters For Everyone To Try | Reader's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632" y="4270664"/>
            <a:ext cx="4644736" cy="25873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22318" y="89744"/>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/t/    &amp;    /s/</a:t>
            </a:r>
            <a:r>
              <a:rPr lang="en-IN" sz="3680" dirty="0" err="1">
                <a:latin typeface="+mn-lt"/>
              </a:rPr>
              <a:t>sh</a:t>
            </a:r>
            <a:r>
              <a:rPr lang="en-IN" sz="3680" dirty="0">
                <a:latin typeface="+mn-lt"/>
              </a:rPr>
              <a:t>/</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14 Toughest Tongue Twisters In The English Language - ZOH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7539" y="1266392"/>
            <a:ext cx="4888923" cy="27665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Toughest Tongue Twisters in the English Language | Reader's Dig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539" y="4237543"/>
            <a:ext cx="4888923" cy="2519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22318" y="89744"/>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a:t>
            </a:r>
            <a:r>
              <a:rPr lang="en-IN" sz="3680" dirty="0"/>
              <a:t>c</a:t>
            </a:r>
            <a:r>
              <a:rPr lang="en-IN" sz="3680" dirty="0">
                <a:latin typeface="+mn-lt"/>
              </a:rPr>
              <a:t>/    &amp;    /</a:t>
            </a:r>
            <a:r>
              <a:rPr lang="en-IN" sz="3680" dirty="0"/>
              <a:t>i</a:t>
            </a:r>
            <a:r>
              <a:rPr lang="en-IN" sz="3680" dirty="0">
                <a:latin typeface="+mn-lt"/>
              </a:rPr>
              <a:t>/</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0 of the hardest tongue twisters! Pt-1 Give a try. | Boombuzz"/>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63906" y="1184564"/>
            <a:ext cx="4746047" cy="26470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ongue twisters - جم نم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907" y="3990109"/>
            <a:ext cx="4746047" cy="26470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22318" y="-11568"/>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a:t>
            </a:r>
            <a:r>
              <a:rPr lang="en-IN" sz="3680" dirty="0"/>
              <a:t>b</a:t>
            </a:r>
            <a:r>
              <a:rPr lang="en-IN" sz="3680" dirty="0">
                <a:latin typeface="+mn-lt"/>
              </a:rPr>
              <a:t>/    &amp;    /</a:t>
            </a:r>
            <a:r>
              <a:rPr lang="en-IN" sz="3680" dirty="0"/>
              <a:t>t</a:t>
            </a:r>
            <a:r>
              <a:rPr lang="en-IN" sz="3680" dirty="0">
                <a:latin typeface="+mn-lt"/>
              </a:rPr>
              <a:t>/</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40 of the Hardest Tongue Twisters in the English Language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8321" y="1304059"/>
            <a:ext cx="4660323" cy="27250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10 of the hardest tongue twisters! Pt-1 Give a try. | Boom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321" y="4097915"/>
            <a:ext cx="4746047" cy="2647084"/>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2148321" y="1566430"/>
            <a:ext cx="3374448" cy="191712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25"/>
          </a:p>
        </p:txBody>
      </p:sp>
      <p:sp>
        <p:nvSpPr>
          <p:cNvPr id="13" name="Oval 12"/>
          <p:cNvSpPr/>
          <p:nvPr/>
        </p:nvSpPr>
        <p:spPr>
          <a:xfrm>
            <a:off x="3519920" y="4179743"/>
            <a:ext cx="3374448" cy="191712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25"/>
          </a:p>
        </p:txBody>
      </p:sp>
      <p:sp>
        <p:nvSpPr>
          <p:cNvPr id="14" name="TextBox 13"/>
          <p:cNvSpPr txBox="1"/>
          <p:nvPr/>
        </p:nvSpPr>
        <p:spPr>
          <a:xfrm>
            <a:off x="2693844" y="1832493"/>
            <a:ext cx="2641888" cy="1415415"/>
          </a:xfrm>
          <a:prstGeom prst="rect">
            <a:avLst/>
          </a:prstGeom>
          <a:noFill/>
        </p:spPr>
        <p:txBody>
          <a:bodyPr wrap="square" rtlCol="0">
            <a:spAutoFit/>
          </a:bodyPr>
          <a:lstStyle/>
          <a:p>
            <a:r>
              <a:rPr lang="en-US" sz="1225" dirty="0">
                <a:solidFill>
                  <a:srgbClr val="00B050"/>
                </a:solidFill>
                <a:latin typeface="Arial Black" panose="020B0A04020102020204" pitchFamily="34" charset="0"/>
              </a:rPr>
              <a:t>Fuzzy Wuzzy was a bear. Fuzzy Wuzzy had no hair. Fuzzy Wuzzy wasn’t very fuzzy, was he Fuzzy Wuzzy was a bear. Fuzzy Wuzzy had no hair. Fuzzy Wuzzy wasn’t very fuzzy, was he</a:t>
            </a:r>
            <a:endParaRPr lang="en-IN" sz="1225" dirty="0">
              <a:solidFill>
                <a:srgbClr val="00B050"/>
              </a:solidFill>
              <a:latin typeface="Arial Black" panose="020B0A04020102020204" pitchFamily="34" charset="0"/>
            </a:endParaRPr>
          </a:p>
        </p:txBody>
      </p:sp>
      <p:sp>
        <p:nvSpPr>
          <p:cNvPr id="15" name="TextBox 14"/>
          <p:cNvSpPr txBox="1"/>
          <p:nvPr/>
        </p:nvSpPr>
        <p:spPr>
          <a:xfrm>
            <a:off x="4040115" y="4477285"/>
            <a:ext cx="2334058" cy="1351280"/>
          </a:xfrm>
          <a:prstGeom prst="rect">
            <a:avLst/>
          </a:prstGeom>
          <a:noFill/>
        </p:spPr>
        <p:txBody>
          <a:bodyPr wrap="square" rtlCol="0">
            <a:spAutoFit/>
          </a:bodyPr>
          <a:lstStyle/>
          <a:p>
            <a:r>
              <a:rPr lang="en-US" sz="1635" dirty="0">
                <a:solidFill>
                  <a:srgbClr val="00B050"/>
                </a:solidFill>
                <a:latin typeface="Arial Black" panose="020B0A04020102020204" pitchFamily="34" charset="0"/>
              </a:rPr>
              <a:t>Peter Piper picked a peck of pickled peppers. A peck of pickled peppers Peter Piper picked.</a:t>
            </a:r>
            <a:endParaRPr lang="en-IN" sz="1635" dirty="0">
              <a:solidFill>
                <a:srgbClr val="00B050"/>
              </a:solidFill>
              <a:latin typeface="Arial Black" panose="020B0A04020102020204" pitchFamily="34" charset="0"/>
            </a:endParaRPr>
          </a:p>
        </p:txBody>
      </p:sp>
      <p:sp>
        <p:nvSpPr>
          <p:cNvPr id="16" name="Rectangle 15"/>
          <p:cNvSpPr/>
          <p:nvPr/>
        </p:nvSpPr>
        <p:spPr>
          <a:xfrm>
            <a:off x="1922318" y="-11568"/>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/f/    &amp;    /p/</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40 of the Hardest Tongue Twisters in the English Language (20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1701" y="1146897"/>
            <a:ext cx="4660323" cy="272501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p:nvSpPr>
        <p:spPr>
          <a:xfrm>
            <a:off x="2257424" y="1320295"/>
            <a:ext cx="3374448" cy="191712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25"/>
          </a:p>
        </p:txBody>
      </p:sp>
      <p:pic>
        <p:nvPicPr>
          <p:cNvPr id="7" name="Picture 2" descr="10 of the hardest tongue twisters! Pt-1 Give a try. | Boombuz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8321" y="4097915"/>
            <a:ext cx="4746047" cy="2647084"/>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p:cNvSpPr/>
          <p:nvPr/>
        </p:nvSpPr>
        <p:spPr>
          <a:xfrm>
            <a:off x="3457576" y="4179743"/>
            <a:ext cx="3374448" cy="191712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25"/>
          </a:p>
        </p:txBody>
      </p:sp>
      <p:sp>
        <p:nvSpPr>
          <p:cNvPr id="10" name="TextBox 9"/>
          <p:cNvSpPr txBox="1"/>
          <p:nvPr/>
        </p:nvSpPr>
        <p:spPr>
          <a:xfrm>
            <a:off x="2693844" y="1617837"/>
            <a:ext cx="2758786" cy="1351280"/>
          </a:xfrm>
          <a:prstGeom prst="rect">
            <a:avLst/>
          </a:prstGeom>
          <a:noFill/>
        </p:spPr>
        <p:txBody>
          <a:bodyPr wrap="square" rtlCol="0">
            <a:spAutoFit/>
          </a:bodyPr>
          <a:lstStyle/>
          <a:p>
            <a:r>
              <a:rPr lang="en-US" sz="1635" dirty="0">
                <a:solidFill>
                  <a:schemeClr val="bg2">
                    <a:lumMod val="60000"/>
                    <a:lumOff val="40000"/>
                  </a:schemeClr>
                </a:solidFill>
                <a:latin typeface="Arial Black" panose="020B0A04020102020204" pitchFamily="34" charset="0"/>
              </a:rPr>
              <a:t>A skunk sat on a stump and </a:t>
            </a:r>
            <a:r>
              <a:rPr lang="en-US" sz="1635" dirty="0" err="1">
                <a:solidFill>
                  <a:schemeClr val="bg2">
                    <a:lumMod val="60000"/>
                    <a:lumOff val="40000"/>
                  </a:schemeClr>
                </a:solidFill>
                <a:latin typeface="Arial Black" panose="020B0A04020102020204" pitchFamily="34" charset="0"/>
              </a:rPr>
              <a:t>thunk</a:t>
            </a:r>
            <a:r>
              <a:rPr lang="en-US" sz="1635" dirty="0">
                <a:solidFill>
                  <a:schemeClr val="bg2">
                    <a:lumMod val="60000"/>
                    <a:lumOff val="40000"/>
                  </a:schemeClr>
                </a:solidFill>
                <a:latin typeface="Arial Black" panose="020B0A04020102020204" pitchFamily="34" charset="0"/>
              </a:rPr>
              <a:t> the stump stunk, but the stump </a:t>
            </a:r>
            <a:r>
              <a:rPr lang="en-US" sz="1635" dirty="0" err="1">
                <a:solidFill>
                  <a:schemeClr val="bg2">
                    <a:lumMod val="60000"/>
                    <a:lumOff val="40000"/>
                  </a:schemeClr>
                </a:solidFill>
                <a:latin typeface="Arial Black" panose="020B0A04020102020204" pitchFamily="34" charset="0"/>
              </a:rPr>
              <a:t>thunk</a:t>
            </a:r>
            <a:r>
              <a:rPr lang="en-US" sz="1635" dirty="0">
                <a:solidFill>
                  <a:schemeClr val="bg2">
                    <a:lumMod val="60000"/>
                    <a:lumOff val="40000"/>
                  </a:schemeClr>
                </a:solidFill>
                <a:latin typeface="Arial Black" panose="020B0A04020102020204" pitchFamily="34" charset="0"/>
              </a:rPr>
              <a:t> the skunk stunk.</a:t>
            </a:r>
            <a:endParaRPr lang="en-IN" sz="1635" dirty="0">
              <a:solidFill>
                <a:schemeClr val="bg2">
                  <a:lumMod val="60000"/>
                  <a:lumOff val="40000"/>
                </a:schemeClr>
              </a:solidFill>
              <a:latin typeface="Arial Black" panose="020B0A04020102020204" pitchFamily="34" charset="0"/>
            </a:endParaRPr>
          </a:p>
        </p:txBody>
      </p:sp>
      <p:sp>
        <p:nvSpPr>
          <p:cNvPr id="11" name="TextBox 10"/>
          <p:cNvSpPr txBox="1"/>
          <p:nvPr/>
        </p:nvSpPr>
        <p:spPr>
          <a:xfrm>
            <a:off x="3944648" y="4603193"/>
            <a:ext cx="2641888" cy="1099185"/>
          </a:xfrm>
          <a:prstGeom prst="rect">
            <a:avLst/>
          </a:prstGeom>
          <a:noFill/>
        </p:spPr>
        <p:txBody>
          <a:bodyPr wrap="square" rtlCol="0">
            <a:spAutoFit/>
          </a:bodyPr>
          <a:lstStyle/>
          <a:p>
            <a:r>
              <a:rPr lang="en-US" sz="1635" dirty="0">
                <a:solidFill>
                  <a:srgbClr val="00B050"/>
                </a:solidFill>
                <a:latin typeface="Arial Black" panose="020B0A04020102020204" pitchFamily="34" charset="0"/>
              </a:rPr>
              <a:t>Rory the Warrior and Roger the Worrier were reared wrongly in a rural brewery.</a:t>
            </a:r>
            <a:endParaRPr lang="en-IN" sz="1635" dirty="0">
              <a:solidFill>
                <a:srgbClr val="00B050"/>
              </a:solidFill>
              <a:latin typeface="Arial Black" panose="020B0A04020102020204" pitchFamily="34" charset="0"/>
            </a:endParaRPr>
          </a:p>
        </p:txBody>
      </p:sp>
      <p:sp>
        <p:nvSpPr>
          <p:cNvPr id="12" name="Rectangle 11"/>
          <p:cNvSpPr/>
          <p:nvPr/>
        </p:nvSpPr>
        <p:spPr>
          <a:xfrm>
            <a:off x="1922318" y="-11568"/>
            <a:ext cx="4714875" cy="1194435"/>
          </a:xfrm>
          <a:prstGeom prst="rect">
            <a:avLst/>
          </a:prstGeom>
          <a:noFill/>
        </p:spPr>
        <p:txBody>
          <a:bodyPr wrap="square" lIns="62345" tIns="31172" rIns="62345" bIns="31172">
            <a:spAutoFit/>
          </a:bodyPr>
          <a:lstStyle/>
          <a:p>
            <a:pPr algn="ctr"/>
            <a:r>
              <a:rPr lang="en-IN" sz="3680" b="1" cap="none" spc="0" dirty="0">
                <a:ln w="22225">
                  <a:solidFill>
                    <a:schemeClr val="accent2"/>
                  </a:solidFill>
                  <a:prstDash val="solid"/>
                </a:ln>
                <a:solidFill>
                  <a:schemeClr val="accent2">
                    <a:lumMod val="40000"/>
                    <a:lumOff val="60000"/>
                  </a:schemeClr>
                </a:solidFill>
                <a:effectLst/>
                <a:latin typeface="+mn-lt"/>
              </a:rPr>
              <a:t>Tongue twisters with</a:t>
            </a:r>
            <a:endParaRPr lang="en-IN" sz="3680" b="1" cap="none" spc="0" dirty="0">
              <a:ln w="22225">
                <a:solidFill>
                  <a:schemeClr val="accent2"/>
                </a:solidFill>
                <a:prstDash val="solid"/>
              </a:ln>
              <a:solidFill>
                <a:schemeClr val="accent2">
                  <a:lumMod val="40000"/>
                  <a:lumOff val="60000"/>
                </a:schemeClr>
              </a:solidFill>
              <a:effectLst/>
              <a:latin typeface="+mn-lt"/>
            </a:endParaRPr>
          </a:p>
          <a:p>
            <a:pPr algn="ctr"/>
            <a:r>
              <a:rPr lang="en-IN" sz="3680" dirty="0">
                <a:latin typeface="+mn-lt"/>
              </a:rPr>
              <a:t>/</a:t>
            </a:r>
            <a:r>
              <a:rPr lang="en-IN" sz="3680" dirty="0" err="1"/>
              <a:t>sk</a:t>
            </a:r>
            <a:r>
              <a:rPr lang="en-IN" sz="3680" dirty="0">
                <a:latin typeface="+mn-lt"/>
              </a:rPr>
              <a:t>/</a:t>
            </a:r>
            <a:r>
              <a:rPr lang="en-IN" sz="3680" dirty="0" err="1">
                <a:latin typeface="+mn-lt"/>
              </a:rPr>
              <a:t>th</a:t>
            </a:r>
            <a:r>
              <a:rPr lang="en-IN" sz="3680" dirty="0">
                <a:latin typeface="+mn-lt"/>
              </a:rPr>
              <a:t>/</a:t>
            </a:r>
            <a:r>
              <a:rPr lang="en-IN" sz="3680" dirty="0" err="1">
                <a:latin typeface="+mn-lt"/>
              </a:rPr>
              <a:t>st</a:t>
            </a:r>
            <a:r>
              <a:rPr lang="en-IN" sz="3680" dirty="0">
                <a:latin typeface="+mn-lt"/>
              </a:rPr>
              <a:t>    &amp;    /</a:t>
            </a:r>
            <a:r>
              <a:rPr lang="en-IN" sz="3680" dirty="0"/>
              <a:t>r</a:t>
            </a:r>
            <a:r>
              <a:rPr lang="en-IN" sz="3680" dirty="0">
                <a:latin typeface="+mn-lt"/>
              </a:rPr>
              <a:t>/w/</a:t>
            </a:r>
            <a:endParaRPr lang="en-IN" sz="3680" b="1" cap="none" spc="0" dirty="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2318" y="0"/>
            <a:ext cx="5299363"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1335" y="0"/>
            <a:ext cx="796163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0335" y="537730"/>
            <a:ext cx="4294043" cy="568902"/>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10" dirty="0"/>
              <a:t>Let’s identify the vowel sound</a:t>
            </a:r>
            <a:endParaRPr lang="en-IN" sz="191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60335" y="1307956"/>
            <a:ext cx="4679481" cy="5286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 tips for improving speaking fluency in the EFL classroo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5130" y="1372420"/>
            <a:ext cx="5233737" cy="25007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79533" y="384527"/>
            <a:ext cx="5384934" cy="628015"/>
          </a:xfrm>
          <a:prstGeom prst="rect">
            <a:avLst/>
          </a:prstGeom>
          <a:noFill/>
        </p:spPr>
        <p:txBody>
          <a:bodyPr wrap="square" lIns="62345" tIns="31172" rIns="62345" bIns="31172">
            <a:spAutoFit/>
          </a:bodyPr>
          <a:lstStyle/>
          <a:p>
            <a:pPr algn="ctr"/>
            <a:r>
              <a:rPr lang="en-IN" sz="3680" b="1" dirty="0">
                <a:ln w="22225">
                  <a:solidFill>
                    <a:schemeClr val="accent2"/>
                  </a:solidFill>
                  <a:prstDash val="solid"/>
                </a:ln>
                <a:solidFill>
                  <a:schemeClr val="accent2">
                    <a:lumMod val="40000"/>
                    <a:lumOff val="60000"/>
                  </a:schemeClr>
                </a:solidFill>
              </a:rPr>
              <a:t>How to overcome MTI</a:t>
            </a:r>
            <a:endParaRPr lang="en-IN" sz="3680" b="1" cap="none" spc="0" dirty="0">
              <a:ln w="22225">
                <a:solidFill>
                  <a:schemeClr val="accent2"/>
                </a:solidFill>
                <a:prstDash val="solid"/>
              </a:ln>
              <a:solidFill>
                <a:schemeClr val="accent2">
                  <a:lumMod val="40000"/>
                  <a:lumOff val="60000"/>
                </a:schemeClr>
              </a:solidFill>
              <a:effectLst/>
            </a:endParaRPr>
          </a:p>
        </p:txBody>
      </p:sp>
      <p:sp>
        <p:nvSpPr>
          <p:cNvPr id="5" name="TextBox 4"/>
          <p:cNvSpPr txBox="1"/>
          <p:nvPr/>
        </p:nvSpPr>
        <p:spPr>
          <a:xfrm>
            <a:off x="2103199" y="3955527"/>
            <a:ext cx="4937597" cy="2800350"/>
          </a:xfrm>
          <a:prstGeom prst="rect">
            <a:avLst/>
          </a:prstGeom>
          <a:noFill/>
        </p:spPr>
        <p:txBody>
          <a:bodyPr wrap="square" rtlCol="0">
            <a:spAutoFit/>
          </a:bodyPr>
          <a:lstStyle/>
          <a:p>
            <a:pPr marL="285750" indent="-285750">
              <a:buFont typeface="Arial" panose="020B0604020202020204" pitchFamily="34" charset="0"/>
              <a:buChar char="•"/>
            </a:pPr>
            <a:endParaRPr lang="en-IN" sz="1635" dirty="0"/>
          </a:p>
          <a:p>
            <a:pPr marL="285750" indent="-285750">
              <a:buFont typeface="Arial" panose="020B0604020202020204" pitchFamily="34" charset="0"/>
              <a:buChar char="•"/>
            </a:pPr>
            <a:r>
              <a:rPr lang="en-IN" sz="1635" dirty="0"/>
              <a:t>Use of tongue twisters</a:t>
            </a:r>
            <a:endParaRPr lang="en-IN" sz="1635" dirty="0"/>
          </a:p>
          <a:p>
            <a:pPr marL="285750" indent="-285750">
              <a:buFont typeface="Arial" panose="020B0604020202020204" pitchFamily="34" charset="0"/>
              <a:buChar char="•"/>
            </a:pPr>
            <a:r>
              <a:rPr lang="en-IN" sz="1635" dirty="0"/>
              <a:t>Improve your pronunciation</a:t>
            </a:r>
            <a:endParaRPr lang="en-IN" sz="1635" dirty="0"/>
          </a:p>
          <a:p>
            <a:pPr marL="285750" indent="-285750">
              <a:buFont typeface="Arial" panose="020B0604020202020204" pitchFamily="34" charset="0"/>
              <a:buChar char="•"/>
            </a:pPr>
            <a:r>
              <a:rPr lang="en-IN" sz="1635" dirty="0"/>
              <a:t>Active conversations with your peer in second language</a:t>
            </a:r>
            <a:endParaRPr lang="en-IN" sz="1635" dirty="0"/>
          </a:p>
          <a:p>
            <a:pPr marL="285750" indent="-285750">
              <a:buFont typeface="Arial" panose="020B0604020202020204" pitchFamily="34" charset="0"/>
              <a:buChar char="•"/>
            </a:pPr>
            <a:r>
              <a:rPr lang="en-IN" sz="1635" dirty="0"/>
              <a:t>Learning new words daily with right meaning</a:t>
            </a:r>
            <a:endParaRPr lang="en-IN" sz="1635" dirty="0"/>
          </a:p>
          <a:p>
            <a:pPr marL="285750" indent="-285750">
              <a:buFont typeface="Arial" panose="020B0604020202020204" pitchFamily="34" charset="0"/>
              <a:buChar char="•"/>
            </a:pPr>
            <a:r>
              <a:rPr lang="en-IN" sz="1635" dirty="0"/>
              <a:t>Think in English instead of mother tongue</a:t>
            </a:r>
            <a:endParaRPr lang="en-IN" sz="1635" dirty="0"/>
          </a:p>
          <a:p>
            <a:pPr marL="285750" indent="-285750">
              <a:buFont typeface="Arial" panose="020B0604020202020204" pitchFamily="34" charset="0"/>
              <a:buChar char="•"/>
            </a:pPr>
            <a:r>
              <a:rPr lang="en-IN" sz="1635" dirty="0"/>
              <a:t>Reading books written in second language</a:t>
            </a:r>
            <a:endParaRPr lang="en-IN" sz="1635" dirty="0"/>
          </a:p>
          <a:p>
            <a:pPr marL="285750" indent="-285750">
              <a:buFont typeface="Arial" panose="020B0604020202020204" pitchFamily="34" charset="0"/>
              <a:buChar char="•"/>
            </a:pPr>
            <a:r>
              <a:rPr lang="en-IN" sz="1635" dirty="0"/>
              <a:t>Watching movies in second language and with subtitles</a:t>
            </a:r>
            <a:endParaRPr lang="en-IN" sz="1635" dirty="0"/>
          </a:p>
          <a:p>
            <a:pPr marL="285750" indent="-285750">
              <a:buFont typeface="Arial" panose="020B0604020202020204" pitchFamily="34" charset="0"/>
              <a:buChar char="•"/>
            </a:pPr>
            <a:endParaRPr lang="en-IN" sz="122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60335" y="537730"/>
            <a:ext cx="3861197" cy="568902"/>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910" dirty="0"/>
              <a:t>Answer keys</a:t>
            </a:r>
            <a:endParaRPr lang="en-IN" sz="1910" dirty="0"/>
          </a:p>
        </p:txBody>
      </p:sp>
      <p:sp>
        <p:nvSpPr>
          <p:cNvPr id="5" name="TextBox 4"/>
          <p:cNvSpPr txBox="1"/>
          <p:nvPr/>
        </p:nvSpPr>
        <p:spPr>
          <a:xfrm>
            <a:off x="2160335" y="1784639"/>
            <a:ext cx="3533883" cy="4441825"/>
          </a:xfrm>
          <a:prstGeom prst="rect">
            <a:avLst/>
          </a:prstGeom>
          <a:noFill/>
        </p:spPr>
        <p:txBody>
          <a:bodyPr wrap="square" rtlCol="0">
            <a:spAutoFit/>
          </a:bodyPr>
          <a:lstStyle/>
          <a:p>
            <a:pPr marL="342900" indent="-342900">
              <a:buAutoNum type="arabicPeriod"/>
            </a:pPr>
            <a:endParaRPr lang="en-IN" sz="1225" dirty="0"/>
          </a:p>
          <a:p>
            <a:pPr marL="342900" indent="-342900">
              <a:buAutoNum type="arabicPeriod"/>
            </a:pPr>
            <a:r>
              <a:rPr lang="en-IN" sz="1225" dirty="0"/>
              <a:t>Date  Long ‘a’ sound</a:t>
            </a:r>
            <a:endParaRPr lang="en-IN" sz="1225" dirty="0"/>
          </a:p>
          <a:p>
            <a:pPr marL="342900" indent="-342900">
              <a:buAutoNum type="arabicPeriod"/>
            </a:pPr>
            <a:r>
              <a:rPr lang="en-IN" sz="1225" dirty="0"/>
              <a:t>Tune  Long ‘u’ sound</a:t>
            </a:r>
            <a:endParaRPr lang="en-IN" sz="1225" dirty="0"/>
          </a:p>
          <a:p>
            <a:pPr marL="342900" indent="-342900">
              <a:buAutoNum type="arabicPeriod"/>
            </a:pPr>
            <a:r>
              <a:rPr lang="en-IN" sz="1225" dirty="0"/>
              <a:t>Fuel  Long ‘u’ sound</a:t>
            </a:r>
            <a:endParaRPr lang="en-IN" sz="1225" dirty="0"/>
          </a:p>
          <a:p>
            <a:pPr marL="342900" indent="-342900">
              <a:buAutoNum type="arabicPeriod"/>
            </a:pPr>
            <a:r>
              <a:rPr lang="en-IN" sz="1225" dirty="0"/>
              <a:t>Fan  Short ‘a’ sound</a:t>
            </a:r>
            <a:endParaRPr lang="en-IN" sz="1225" dirty="0"/>
          </a:p>
          <a:p>
            <a:pPr marL="342900" indent="-342900">
              <a:buAutoNum type="arabicPeriod"/>
            </a:pPr>
            <a:r>
              <a:rPr lang="en-IN" sz="1225" dirty="0"/>
              <a:t>Tube  Long ‘u’ sound</a:t>
            </a:r>
            <a:endParaRPr lang="en-IN" sz="1225" dirty="0"/>
          </a:p>
          <a:p>
            <a:pPr marL="342900" indent="-342900">
              <a:buAutoNum type="arabicPeriod"/>
            </a:pPr>
            <a:r>
              <a:rPr lang="en-IN" sz="1225" dirty="0"/>
              <a:t>Hide  Long ‘</a:t>
            </a:r>
            <a:r>
              <a:rPr lang="en-IN" sz="1225" dirty="0" err="1"/>
              <a:t>i</a:t>
            </a:r>
            <a:r>
              <a:rPr lang="en-IN" sz="1225" dirty="0"/>
              <a:t>’ sound</a:t>
            </a:r>
            <a:endParaRPr lang="en-IN" sz="1225" dirty="0"/>
          </a:p>
          <a:p>
            <a:pPr marL="342900" indent="-342900">
              <a:buAutoNum type="arabicPeriod"/>
            </a:pPr>
            <a:r>
              <a:rPr lang="en-IN" sz="1225" dirty="0"/>
              <a:t>Train  Short ‘a’ sound long ‘</a:t>
            </a:r>
            <a:r>
              <a:rPr lang="en-IN" sz="1225" dirty="0" err="1"/>
              <a:t>i</a:t>
            </a:r>
            <a:r>
              <a:rPr lang="en-IN" sz="1225" dirty="0"/>
              <a:t>’ sound</a:t>
            </a:r>
            <a:endParaRPr lang="en-IN" sz="1225" dirty="0"/>
          </a:p>
          <a:p>
            <a:pPr marL="342900" indent="-342900">
              <a:buAutoNum type="arabicPeriod"/>
            </a:pPr>
            <a:r>
              <a:rPr lang="en-IN" sz="1225" dirty="0"/>
              <a:t>Sick  Short ‘</a:t>
            </a:r>
            <a:r>
              <a:rPr lang="en-IN" sz="1225" dirty="0" err="1"/>
              <a:t>i</a:t>
            </a:r>
            <a:r>
              <a:rPr lang="en-IN" sz="1225" dirty="0"/>
              <a:t>’ sound</a:t>
            </a:r>
            <a:endParaRPr lang="en-IN" sz="1225" dirty="0"/>
          </a:p>
          <a:p>
            <a:pPr marL="342900" indent="-342900">
              <a:buAutoNum type="arabicPeriod"/>
            </a:pPr>
            <a:r>
              <a:rPr lang="en-IN" sz="1225" dirty="0"/>
              <a:t>Box  Short ‘o’ sound</a:t>
            </a:r>
            <a:endParaRPr lang="en-IN" sz="1225" dirty="0"/>
          </a:p>
          <a:p>
            <a:pPr marL="342900" indent="-342900">
              <a:buAutoNum type="arabicPeriod"/>
            </a:pPr>
            <a:r>
              <a:rPr lang="en-IN" sz="1225" dirty="0"/>
              <a:t>Fuse  Long ‘u’ sound</a:t>
            </a:r>
            <a:endParaRPr lang="en-IN" sz="1225" dirty="0"/>
          </a:p>
          <a:p>
            <a:pPr marL="342900" indent="-342900">
              <a:buAutoNum type="arabicPeriod"/>
            </a:pPr>
            <a:r>
              <a:rPr lang="en-IN" sz="1225" dirty="0"/>
              <a:t> cute  Long ’u’ sound</a:t>
            </a:r>
            <a:endParaRPr lang="en-IN" sz="1225" dirty="0"/>
          </a:p>
          <a:p>
            <a:pPr marL="342900" indent="-342900">
              <a:buAutoNum type="arabicPeriod"/>
            </a:pPr>
            <a:r>
              <a:rPr lang="en-IN" sz="1225" dirty="0"/>
              <a:t> Sap  short ‘a’ sound</a:t>
            </a:r>
            <a:endParaRPr lang="en-IN" sz="1225" dirty="0"/>
          </a:p>
          <a:p>
            <a:pPr marL="342900" indent="-342900">
              <a:buAutoNum type="arabicPeriod"/>
            </a:pPr>
            <a:r>
              <a:rPr lang="en-IN" sz="1225" dirty="0"/>
              <a:t>Gate  Long ‘a’ sound</a:t>
            </a:r>
            <a:endParaRPr lang="en-IN" sz="1225" dirty="0"/>
          </a:p>
          <a:p>
            <a:pPr marL="342900" indent="-342900">
              <a:buAutoNum type="arabicPeriod"/>
            </a:pPr>
            <a:r>
              <a:rPr lang="en-IN" sz="1225" dirty="0"/>
              <a:t>Chime  Long ‘</a:t>
            </a:r>
            <a:r>
              <a:rPr lang="en-IN" sz="1225" dirty="0" err="1"/>
              <a:t>i</a:t>
            </a:r>
            <a:r>
              <a:rPr lang="en-IN" sz="1225" dirty="0"/>
              <a:t>’ sound</a:t>
            </a:r>
            <a:endParaRPr lang="en-IN" sz="1225" dirty="0"/>
          </a:p>
          <a:p>
            <a:pPr marL="342900" indent="-342900">
              <a:buAutoNum type="arabicPeriod"/>
            </a:pPr>
            <a:r>
              <a:rPr lang="en-IN" sz="1225" dirty="0"/>
              <a:t>Sun  short ‘u’ sound</a:t>
            </a:r>
            <a:endParaRPr lang="en-IN" sz="1225" dirty="0"/>
          </a:p>
          <a:p>
            <a:pPr marL="342900" indent="-342900">
              <a:buAutoNum type="arabicPeriod"/>
            </a:pPr>
            <a:r>
              <a:rPr lang="en-IN" sz="1225" dirty="0"/>
              <a:t>Rake Long ‘a’ sound</a:t>
            </a:r>
            <a:endParaRPr lang="en-IN" sz="1225" dirty="0"/>
          </a:p>
          <a:p>
            <a:pPr marL="342900" indent="-342900">
              <a:buAutoNum type="arabicPeriod"/>
            </a:pPr>
            <a:r>
              <a:rPr lang="en-IN" sz="1225" dirty="0"/>
              <a:t>Tick short ‘</a:t>
            </a:r>
            <a:r>
              <a:rPr lang="en-IN" sz="1225" dirty="0" err="1"/>
              <a:t>i</a:t>
            </a:r>
            <a:r>
              <a:rPr lang="en-IN" sz="1225" dirty="0"/>
              <a:t>’ sound</a:t>
            </a:r>
            <a:endParaRPr lang="en-IN" sz="1225" dirty="0"/>
          </a:p>
          <a:p>
            <a:pPr marL="342900" indent="-342900">
              <a:buAutoNum type="arabicPeriod"/>
            </a:pPr>
            <a:r>
              <a:rPr lang="en-IN" sz="1225" dirty="0"/>
              <a:t>Bus short ‘u’ sound</a:t>
            </a:r>
            <a:endParaRPr lang="en-IN" sz="1225" dirty="0"/>
          </a:p>
          <a:p>
            <a:pPr marL="342900" indent="-342900">
              <a:buAutoNum type="arabicPeriod"/>
            </a:pPr>
            <a:r>
              <a:rPr lang="en-IN" sz="1225" dirty="0"/>
              <a:t>Nap short ‘a’ sound</a:t>
            </a:r>
            <a:endParaRPr lang="en-IN" sz="1225" dirty="0"/>
          </a:p>
          <a:p>
            <a:pPr marL="342900" indent="-342900">
              <a:buAutoNum type="arabicPeriod"/>
            </a:pPr>
            <a:r>
              <a:rPr lang="en-IN" sz="1225" dirty="0"/>
              <a:t>Ride long ‘</a:t>
            </a:r>
            <a:r>
              <a:rPr lang="en-IN" sz="1225" dirty="0" err="1"/>
              <a:t>i</a:t>
            </a:r>
            <a:r>
              <a:rPr lang="en-IN" sz="1225" dirty="0"/>
              <a:t>’ sound</a:t>
            </a:r>
            <a:endParaRPr lang="en-IN" sz="1225" dirty="0"/>
          </a:p>
          <a:p>
            <a:pPr marL="342900" indent="-342900">
              <a:buAutoNum type="arabicPeriod"/>
            </a:pPr>
            <a:r>
              <a:rPr lang="en-IN" sz="1225" dirty="0"/>
              <a:t>Rate long ‘a ‘ sound </a:t>
            </a:r>
            <a:endParaRPr lang="en-IN" sz="1225" dirty="0"/>
          </a:p>
          <a:p>
            <a:pPr marL="342900" indent="-342900">
              <a:buAutoNum type="arabicPeriod"/>
            </a:pPr>
            <a:endParaRPr lang="en-IN" sz="122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22318" y="592283"/>
            <a:ext cx="5299364" cy="513556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41839" y="810491"/>
            <a:ext cx="4660323" cy="5478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GB" altLang="en-US"/>
            </a:br>
            <a:br>
              <a:rPr lang="en-GB" altLang="en-US"/>
            </a:br>
            <a:r>
              <a:rPr lang="en-GB" altLang="en-US"/>
              <a:t>Expressive Elocution</a:t>
            </a:r>
            <a:endParaRPr lang="en-GB" altLang="en-US"/>
          </a:p>
        </p:txBody>
      </p:sp>
      <p:pic>
        <p:nvPicPr>
          <p:cNvPr id="4" name="Content Placeholder 3"/>
          <p:cNvPicPr>
            <a:picLocks noChangeAspect="1"/>
          </p:cNvPicPr>
          <p:nvPr>
            <p:ph idx="1"/>
            <p:custDataLst>
              <p:tags r:id="rId1"/>
            </p:custDataLst>
          </p:nvPr>
        </p:nvPicPr>
        <p:blipFill>
          <a:blip r:embed="rId2"/>
          <a:stretch>
            <a:fillRect/>
          </a:stretch>
        </p:blipFill>
        <p:spPr>
          <a:xfrm>
            <a:off x="1363980" y="2141220"/>
            <a:ext cx="6588125" cy="35648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br>
              <a:rPr lang="en-GB" altLang="en-US"/>
            </a:br>
            <a:r>
              <a:rPr lang="en-GB" altLang="en-US"/>
              <a:t>What is Expressive Elocution?</a:t>
            </a:r>
            <a:endParaRPr lang="en-GB" altLang="en-US"/>
          </a:p>
        </p:txBody>
      </p:sp>
      <p:sp>
        <p:nvSpPr>
          <p:cNvPr id="3" name="Content Placeholder 2"/>
          <p:cNvSpPr>
            <a:spLocks noGrp="1"/>
          </p:cNvSpPr>
          <p:nvPr>
            <p:ph idx="1"/>
          </p:nvPr>
        </p:nvSpPr>
        <p:spPr>
          <a:xfrm>
            <a:off x="457200" y="1174750"/>
            <a:ext cx="8229600" cy="4229100"/>
          </a:xfrm>
        </p:spPr>
        <p:txBody>
          <a:bodyPr/>
          <a:p>
            <a:endParaRPr lang="en-US"/>
          </a:p>
          <a:p>
            <a:endParaRPr lang="en-US"/>
          </a:p>
          <a:p>
            <a:r>
              <a:rPr lang="en-US"/>
              <a:t>Expressive elocution refers to the act of delivering a speech or presentation to an audience. It involves communicating information, ideas, or opinions to a group of people in a structured and deliberate manner.</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894" name="Shape 1894"/>
        <p:cNvGrpSpPr/>
        <p:nvPr/>
      </p:nvGrpSpPr>
      <p:grpSpPr>
        <a:xfrm>
          <a:off x="0" y="0"/>
          <a:ext cx="0" cy="0"/>
          <a:chOff x="0" y="0"/>
          <a:chExt cx="0" cy="0"/>
        </a:xfrm>
      </p:grpSpPr>
      <p:pic>
        <p:nvPicPr>
          <p:cNvPr id="1895" name="Google Shape;1895;p32"/>
          <p:cNvPicPr preferRelativeResize="0"/>
          <p:nvPr>
            <p:ph type="pic" idx="2"/>
          </p:nvPr>
        </p:nvPicPr>
        <p:blipFill rotWithShape="1">
          <a:blip r:embed="rId1"/>
          <a:srcRect l="15132" r="15132"/>
          <a:stretch>
            <a:fillRect/>
          </a:stretch>
        </p:blipFill>
        <p:spPr>
          <a:xfrm>
            <a:off x="5722620" y="3338195"/>
            <a:ext cx="2886710" cy="2939415"/>
          </a:xfrm>
          <a:prstGeom prst="rect">
            <a:avLst/>
          </a:prstGeom>
        </p:spPr>
      </p:pic>
      <p:sp>
        <p:nvSpPr>
          <p:cNvPr id="1896" name="Google Shape;1896;p32"/>
          <p:cNvSpPr txBox="1"/>
          <p:nvPr>
            <p:ph type="title"/>
          </p:nvPr>
        </p:nvSpPr>
        <p:spPr>
          <a:xfrm>
            <a:off x="720000" y="13022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a:t>Where to use elocution?</a:t>
            </a:r>
            <a:endParaRPr lang="en-GB" sz="3200"/>
          </a:p>
        </p:txBody>
      </p:sp>
      <p:sp>
        <p:nvSpPr>
          <p:cNvPr id="1897" name="Google Shape;1897;p32"/>
          <p:cNvSpPr txBox="1"/>
          <p:nvPr>
            <p:ph type="subTitle" idx="1"/>
          </p:nvPr>
        </p:nvSpPr>
        <p:spPr>
          <a:xfrm>
            <a:off x="878840" y="2151380"/>
            <a:ext cx="6969125" cy="3376295"/>
          </a:xfrm>
          <a:prstGeom prst="rect">
            <a:avLst/>
          </a:prstGeom>
        </p:spPr>
        <p:txBody>
          <a:bodyPr spcFirstLastPara="1" wrap="square" lIns="91425" tIns="91425" rIns="91425" bIns="91425" anchor="t" anchorCtr="0">
            <a:noAutofit/>
          </a:bodyPr>
          <a:lstStyle/>
          <a:p>
            <a:pPr lvl="0" algn="l" rtl="0">
              <a:spcBef>
                <a:spcPts val="0"/>
              </a:spcBef>
              <a:spcAft>
                <a:spcPts val="0"/>
              </a:spcAft>
              <a:buFont typeface="Arial" panose="020B0604020202020204" pitchFamily="34" charset="0"/>
              <a:buChar char="•"/>
            </a:pPr>
            <a:r>
              <a:rPr lang="en-GB" sz="2800"/>
              <a:t>Business Presentations</a:t>
            </a:r>
            <a:endParaRPr lang="en-GB" sz="2800"/>
          </a:p>
          <a:p>
            <a:pPr lvl="0" algn="l" rtl="0">
              <a:spcBef>
                <a:spcPts val="0"/>
              </a:spcBef>
              <a:spcAft>
                <a:spcPts val="0"/>
              </a:spcAft>
              <a:buFont typeface="Arial" panose="020B0604020202020204" pitchFamily="34" charset="0"/>
              <a:buChar char="•"/>
            </a:pPr>
            <a:r>
              <a:rPr lang="en-GB" sz="2800"/>
              <a:t>Educational Settings</a:t>
            </a:r>
            <a:endParaRPr lang="en-GB" sz="2800"/>
          </a:p>
          <a:p>
            <a:pPr lvl="0" algn="l" rtl="0">
              <a:spcBef>
                <a:spcPts val="0"/>
              </a:spcBef>
              <a:spcAft>
                <a:spcPts val="0"/>
              </a:spcAft>
              <a:buFont typeface="Arial" panose="020B0604020202020204" pitchFamily="34" charset="0"/>
              <a:buChar char="•"/>
            </a:pPr>
            <a:r>
              <a:rPr lang="en-GB" sz="2800"/>
              <a:t>Public Relations and Marketing</a:t>
            </a:r>
            <a:endParaRPr lang="en-GB" sz="2800"/>
          </a:p>
          <a:p>
            <a:pPr lvl="0" algn="l" rtl="0">
              <a:spcBef>
                <a:spcPts val="0"/>
              </a:spcBef>
              <a:spcAft>
                <a:spcPts val="0"/>
              </a:spcAft>
              <a:buFont typeface="Arial" panose="020B0604020202020204" pitchFamily="34" charset="0"/>
              <a:buChar char="•"/>
            </a:pPr>
            <a:r>
              <a:rPr lang="en-GB" sz="2800"/>
              <a:t>Entertainment Industry</a:t>
            </a:r>
            <a:endParaRPr lang="en-GB" sz="2800"/>
          </a:p>
          <a:p>
            <a:pPr lvl="0" algn="l" rtl="0">
              <a:spcBef>
                <a:spcPts val="0"/>
              </a:spcBef>
              <a:spcAft>
                <a:spcPts val="0"/>
              </a:spcAft>
              <a:buFont typeface="Arial" panose="020B0604020202020204" pitchFamily="34" charset="0"/>
              <a:buChar char="•"/>
            </a:pPr>
            <a:r>
              <a:rPr lang="en-GB" sz="2800"/>
              <a:t>Motivational Speaking</a:t>
            </a:r>
            <a:endParaRPr lang="en-GB" sz="2800"/>
          </a:p>
          <a:p>
            <a:pPr lvl="0" algn="l" rtl="0">
              <a:spcBef>
                <a:spcPts val="0"/>
              </a:spcBef>
              <a:spcAft>
                <a:spcPts val="0"/>
              </a:spcAft>
              <a:buFont typeface="Arial" panose="020B0604020202020204" pitchFamily="34" charset="0"/>
              <a:buChar char="•"/>
            </a:pPr>
            <a:r>
              <a:rPr lang="en-GB" sz="2800"/>
              <a:t>Legal Profession</a:t>
            </a:r>
            <a:endParaRPr lang="en-GB" sz="2800"/>
          </a:p>
          <a:p>
            <a:pPr lvl="0" algn="l" rtl="0">
              <a:spcBef>
                <a:spcPts val="0"/>
              </a:spcBef>
              <a:spcAft>
                <a:spcPts val="0"/>
              </a:spcAft>
              <a:buFont typeface="Arial" panose="020B0604020202020204" pitchFamily="34" charset="0"/>
              <a:buChar char="•"/>
            </a:pPr>
            <a:r>
              <a:rPr lang="en-GB" sz="2800"/>
              <a:t>Healthcare etc.</a:t>
            </a:r>
            <a:r>
              <a:rPr lang="en-GB"/>
              <a:t> </a:t>
            </a:r>
            <a:endParaRPr lang="en-GB"/>
          </a:p>
        </p:txBody>
      </p:sp>
      <p:grpSp>
        <p:nvGrpSpPr>
          <p:cNvPr id="1904" name="Google Shape;1904;p32"/>
          <p:cNvGrpSpPr/>
          <p:nvPr/>
        </p:nvGrpSpPr>
        <p:grpSpPr>
          <a:xfrm>
            <a:off x="7651323" y="1832100"/>
            <a:ext cx="772678" cy="851201"/>
            <a:chOff x="7742923" y="820225"/>
            <a:chExt cx="772678" cy="851201"/>
          </a:xfrm>
        </p:grpSpPr>
        <p:sp>
          <p:nvSpPr>
            <p:cNvPr id="1905" name="Google Shape;1905;p32"/>
            <p:cNvSpPr/>
            <p:nvPr/>
          </p:nvSpPr>
          <p:spPr>
            <a:xfrm>
              <a:off x="7742923" y="831419"/>
              <a:ext cx="341100" cy="410575"/>
            </a:xfrm>
            <a:custGeom>
              <a:avLst/>
              <a:gdLst/>
              <a:ahLst/>
              <a:cxnLst/>
              <a:rect l="l" t="t" r="r" b="b"/>
              <a:pathLst>
                <a:path w="13644" h="16423" extrusionOk="0">
                  <a:moveTo>
                    <a:pt x="10295" y="810"/>
                  </a:moveTo>
                  <a:cubicBezTo>
                    <a:pt x="11698" y="810"/>
                    <a:pt x="12882" y="2058"/>
                    <a:pt x="12643" y="3495"/>
                  </a:cubicBezTo>
                  <a:cubicBezTo>
                    <a:pt x="12509" y="4263"/>
                    <a:pt x="12309" y="5030"/>
                    <a:pt x="11842" y="5697"/>
                  </a:cubicBezTo>
                  <a:cubicBezTo>
                    <a:pt x="11675" y="5930"/>
                    <a:pt x="11542" y="6047"/>
                    <a:pt x="11413" y="6047"/>
                  </a:cubicBezTo>
                  <a:cubicBezTo>
                    <a:pt x="11283" y="6047"/>
                    <a:pt x="11158" y="5930"/>
                    <a:pt x="11008" y="5697"/>
                  </a:cubicBezTo>
                  <a:cubicBezTo>
                    <a:pt x="10083" y="4308"/>
                    <a:pt x="9412" y="3636"/>
                    <a:pt x="8542" y="3636"/>
                  </a:cubicBezTo>
                  <a:cubicBezTo>
                    <a:pt x="7970" y="3636"/>
                    <a:pt x="7312" y="3927"/>
                    <a:pt x="6438" y="4496"/>
                  </a:cubicBezTo>
                  <a:cubicBezTo>
                    <a:pt x="6374" y="4604"/>
                    <a:pt x="6281" y="4711"/>
                    <a:pt x="6206" y="4711"/>
                  </a:cubicBezTo>
                  <a:cubicBezTo>
                    <a:pt x="6165" y="4711"/>
                    <a:pt x="6128" y="4679"/>
                    <a:pt x="6105" y="4596"/>
                  </a:cubicBezTo>
                  <a:cubicBezTo>
                    <a:pt x="5938" y="4363"/>
                    <a:pt x="6171" y="4162"/>
                    <a:pt x="6338" y="3996"/>
                  </a:cubicBezTo>
                  <a:cubicBezTo>
                    <a:pt x="7139" y="2561"/>
                    <a:pt x="8073" y="1227"/>
                    <a:pt x="9807" y="860"/>
                  </a:cubicBezTo>
                  <a:cubicBezTo>
                    <a:pt x="9972" y="826"/>
                    <a:pt x="10135" y="810"/>
                    <a:pt x="10295" y="810"/>
                  </a:cubicBezTo>
                  <a:close/>
                  <a:moveTo>
                    <a:pt x="8326" y="4457"/>
                  </a:moveTo>
                  <a:cubicBezTo>
                    <a:pt x="8828" y="4457"/>
                    <a:pt x="9321" y="4687"/>
                    <a:pt x="9707" y="5163"/>
                  </a:cubicBezTo>
                  <a:cubicBezTo>
                    <a:pt x="10108" y="5597"/>
                    <a:pt x="10508" y="6164"/>
                    <a:pt x="9974" y="6764"/>
                  </a:cubicBezTo>
                  <a:cubicBezTo>
                    <a:pt x="8273" y="8699"/>
                    <a:pt x="7672" y="11234"/>
                    <a:pt x="6205" y="13336"/>
                  </a:cubicBezTo>
                  <a:cubicBezTo>
                    <a:pt x="6071" y="13536"/>
                    <a:pt x="5971" y="13769"/>
                    <a:pt x="5804" y="14003"/>
                  </a:cubicBezTo>
                  <a:cubicBezTo>
                    <a:pt x="5231" y="14776"/>
                    <a:pt x="4508" y="15232"/>
                    <a:pt x="3846" y="15232"/>
                  </a:cubicBezTo>
                  <a:cubicBezTo>
                    <a:pt x="3622" y="15232"/>
                    <a:pt x="3405" y="15180"/>
                    <a:pt x="3203" y="15070"/>
                  </a:cubicBezTo>
                  <a:cubicBezTo>
                    <a:pt x="1802" y="14336"/>
                    <a:pt x="1068" y="12902"/>
                    <a:pt x="1668" y="11668"/>
                  </a:cubicBezTo>
                  <a:cubicBezTo>
                    <a:pt x="2469" y="10067"/>
                    <a:pt x="3403" y="8566"/>
                    <a:pt x="4237" y="7031"/>
                  </a:cubicBezTo>
                  <a:cubicBezTo>
                    <a:pt x="4437" y="6531"/>
                    <a:pt x="4737" y="6164"/>
                    <a:pt x="5304" y="5864"/>
                  </a:cubicBezTo>
                  <a:lnTo>
                    <a:pt x="5304" y="5864"/>
                  </a:lnTo>
                  <a:cubicBezTo>
                    <a:pt x="5337" y="6397"/>
                    <a:pt x="5104" y="6698"/>
                    <a:pt x="4770" y="6931"/>
                  </a:cubicBezTo>
                  <a:cubicBezTo>
                    <a:pt x="4170" y="7898"/>
                    <a:pt x="3736" y="8866"/>
                    <a:pt x="3803" y="10067"/>
                  </a:cubicBezTo>
                  <a:cubicBezTo>
                    <a:pt x="4437" y="9800"/>
                    <a:pt x="4537" y="9266"/>
                    <a:pt x="4770" y="8866"/>
                  </a:cubicBezTo>
                  <a:cubicBezTo>
                    <a:pt x="5304" y="7698"/>
                    <a:pt x="5838" y="6531"/>
                    <a:pt x="6605" y="5497"/>
                  </a:cubicBezTo>
                  <a:cubicBezTo>
                    <a:pt x="7067" y="4813"/>
                    <a:pt x="7703" y="4457"/>
                    <a:pt x="8326" y="4457"/>
                  </a:cubicBezTo>
                  <a:close/>
                  <a:moveTo>
                    <a:pt x="9903" y="0"/>
                  </a:moveTo>
                  <a:cubicBezTo>
                    <a:pt x="8937" y="0"/>
                    <a:pt x="8045" y="526"/>
                    <a:pt x="7072" y="1627"/>
                  </a:cubicBezTo>
                  <a:cubicBezTo>
                    <a:pt x="4737" y="4229"/>
                    <a:pt x="3002" y="7231"/>
                    <a:pt x="1301" y="10267"/>
                  </a:cubicBezTo>
                  <a:cubicBezTo>
                    <a:pt x="0" y="12568"/>
                    <a:pt x="134" y="13903"/>
                    <a:pt x="2068" y="15704"/>
                  </a:cubicBezTo>
                  <a:cubicBezTo>
                    <a:pt x="2570" y="16166"/>
                    <a:pt x="3169" y="16422"/>
                    <a:pt x="3799" y="16422"/>
                  </a:cubicBezTo>
                  <a:cubicBezTo>
                    <a:pt x="4215" y="16422"/>
                    <a:pt x="4646" y="16310"/>
                    <a:pt x="5071" y="16071"/>
                  </a:cubicBezTo>
                  <a:cubicBezTo>
                    <a:pt x="5971" y="15571"/>
                    <a:pt x="6672" y="14870"/>
                    <a:pt x="7139" y="13903"/>
                  </a:cubicBezTo>
                  <a:cubicBezTo>
                    <a:pt x="7295" y="13590"/>
                    <a:pt x="7334" y="13129"/>
                    <a:pt x="7752" y="13129"/>
                  </a:cubicBezTo>
                  <a:cubicBezTo>
                    <a:pt x="7780" y="13129"/>
                    <a:pt x="7809" y="13131"/>
                    <a:pt x="7839" y="13136"/>
                  </a:cubicBezTo>
                  <a:cubicBezTo>
                    <a:pt x="7915" y="13147"/>
                    <a:pt x="7987" y="13153"/>
                    <a:pt x="8054" y="13153"/>
                  </a:cubicBezTo>
                  <a:cubicBezTo>
                    <a:pt x="8754" y="13153"/>
                    <a:pt x="9000" y="12555"/>
                    <a:pt x="9274" y="12068"/>
                  </a:cubicBezTo>
                  <a:cubicBezTo>
                    <a:pt x="10274" y="10033"/>
                    <a:pt x="11408" y="8065"/>
                    <a:pt x="12609" y="6164"/>
                  </a:cubicBezTo>
                  <a:cubicBezTo>
                    <a:pt x="13310" y="4996"/>
                    <a:pt x="13643" y="3729"/>
                    <a:pt x="13443" y="2361"/>
                  </a:cubicBezTo>
                  <a:cubicBezTo>
                    <a:pt x="13343" y="1761"/>
                    <a:pt x="13076" y="1360"/>
                    <a:pt x="12509" y="1027"/>
                  </a:cubicBezTo>
                  <a:cubicBezTo>
                    <a:pt x="11534" y="352"/>
                    <a:pt x="10694" y="0"/>
                    <a:pt x="9903" y="0"/>
                  </a:cubicBezTo>
                  <a:close/>
                </a:path>
              </a:pathLst>
            </a:custGeom>
            <a:solidFill>
              <a:schemeClr val="accent4"/>
            </a:solidFill>
            <a:ln w="38100" cap="flat" cmpd="sng">
              <a:solidFill>
                <a:schemeClr val="lt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rot="-3083150">
              <a:off x="8075952" y="1204742"/>
              <a:ext cx="341115" cy="410593"/>
            </a:xfrm>
            <a:custGeom>
              <a:avLst/>
              <a:gdLst/>
              <a:ahLst/>
              <a:cxnLst/>
              <a:rect l="l" t="t" r="r" b="b"/>
              <a:pathLst>
                <a:path w="13644" h="16423" extrusionOk="0">
                  <a:moveTo>
                    <a:pt x="10295" y="810"/>
                  </a:moveTo>
                  <a:cubicBezTo>
                    <a:pt x="11698" y="810"/>
                    <a:pt x="12882" y="2058"/>
                    <a:pt x="12643" y="3495"/>
                  </a:cubicBezTo>
                  <a:cubicBezTo>
                    <a:pt x="12509" y="4263"/>
                    <a:pt x="12309" y="5030"/>
                    <a:pt x="11842" y="5697"/>
                  </a:cubicBezTo>
                  <a:cubicBezTo>
                    <a:pt x="11675" y="5930"/>
                    <a:pt x="11542" y="6047"/>
                    <a:pt x="11413" y="6047"/>
                  </a:cubicBezTo>
                  <a:cubicBezTo>
                    <a:pt x="11283" y="6047"/>
                    <a:pt x="11158" y="5930"/>
                    <a:pt x="11008" y="5697"/>
                  </a:cubicBezTo>
                  <a:cubicBezTo>
                    <a:pt x="10083" y="4308"/>
                    <a:pt x="9412" y="3636"/>
                    <a:pt x="8542" y="3636"/>
                  </a:cubicBezTo>
                  <a:cubicBezTo>
                    <a:pt x="7970" y="3636"/>
                    <a:pt x="7312" y="3927"/>
                    <a:pt x="6438" y="4496"/>
                  </a:cubicBezTo>
                  <a:cubicBezTo>
                    <a:pt x="6374" y="4604"/>
                    <a:pt x="6281" y="4711"/>
                    <a:pt x="6206" y="4711"/>
                  </a:cubicBezTo>
                  <a:cubicBezTo>
                    <a:pt x="6165" y="4711"/>
                    <a:pt x="6128" y="4679"/>
                    <a:pt x="6105" y="4596"/>
                  </a:cubicBezTo>
                  <a:cubicBezTo>
                    <a:pt x="5938" y="4363"/>
                    <a:pt x="6171" y="4162"/>
                    <a:pt x="6338" y="3996"/>
                  </a:cubicBezTo>
                  <a:cubicBezTo>
                    <a:pt x="7139" y="2561"/>
                    <a:pt x="8073" y="1227"/>
                    <a:pt x="9807" y="860"/>
                  </a:cubicBezTo>
                  <a:cubicBezTo>
                    <a:pt x="9972" y="826"/>
                    <a:pt x="10135" y="810"/>
                    <a:pt x="10295" y="810"/>
                  </a:cubicBezTo>
                  <a:close/>
                  <a:moveTo>
                    <a:pt x="8326" y="4457"/>
                  </a:moveTo>
                  <a:cubicBezTo>
                    <a:pt x="8828" y="4457"/>
                    <a:pt x="9321" y="4687"/>
                    <a:pt x="9707" y="5163"/>
                  </a:cubicBezTo>
                  <a:cubicBezTo>
                    <a:pt x="10108" y="5597"/>
                    <a:pt x="10508" y="6164"/>
                    <a:pt x="9974" y="6764"/>
                  </a:cubicBezTo>
                  <a:cubicBezTo>
                    <a:pt x="8273" y="8699"/>
                    <a:pt x="7672" y="11234"/>
                    <a:pt x="6205" y="13336"/>
                  </a:cubicBezTo>
                  <a:cubicBezTo>
                    <a:pt x="6071" y="13536"/>
                    <a:pt x="5971" y="13769"/>
                    <a:pt x="5804" y="14003"/>
                  </a:cubicBezTo>
                  <a:cubicBezTo>
                    <a:pt x="5231" y="14776"/>
                    <a:pt x="4508" y="15232"/>
                    <a:pt x="3846" y="15232"/>
                  </a:cubicBezTo>
                  <a:cubicBezTo>
                    <a:pt x="3622" y="15232"/>
                    <a:pt x="3405" y="15180"/>
                    <a:pt x="3203" y="15070"/>
                  </a:cubicBezTo>
                  <a:cubicBezTo>
                    <a:pt x="1802" y="14336"/>
                    <a:pt x="1068" y="12902"/>
                    <a:pt x="1668" y="11668"/>
                  </a:cubicBezTo>
                  <a:cubicBezTo>
                    <a:pt x="2469" y="10067"/>
                    <a:pt x="3403" y="8566"/>
                    <a:pt x="4237" y="7031"/>
                  </a:cubicBezTo>
                  <a:cubicBezTo>
                    <a:pt x="4437" y="6531"/>
                    <a:pt x="4737" y="6164"/>
                    <a:pt x="5304" y="5864"/>
                  </a:cubicBezTo>
                  <a:lnTo>
                    <a:pt x="5304" y="5864"/>
                  </a:lnTo>
                  <a:cubicBezTo>
                    <a:pt x="5337" y="6397"/>
                    <a:pt x="5104" y="6698"/>
                    <a:pt x="4770" y="6931"/>
                  </a:cubicBezTo>
                  <a:cubicBezTo>
                    <a:pt x="4170" y="7898"/>
                    <a:pt x="3736" y="8866"/>
                    <a:pt x="3803" y="10067"/>
                  </a:cubicBezTo>
                  <a:cubicBezTo>
                    <a:pt x="4437" y="9800"/>
                    <a:pt x="4537" y="9266"/>
                    <a:pt x="4770" y="8866"/>
                  </a:cubicBezTo>
                  <a:cubicBezTo>
                    <a:pt x="5304" y="7698"/>
                    <a:pt x="5838" y="6531"/>
                    <a:pt x="6605" y="5497"/>
                  </a:cubicBezTo>
                  <a:cubicBezTo>
                    <a:pt x="7067" y="4813"/>
                    <a:pt x="7703" y="4457"/>
                    <a:pt x="8326" y="4457"/>
                  </a:cubicBezTo>
                  <a:close/>
                  <a:moveTo>
                    <a:pt x="9903" y="0"/>
                  </a:moveTo>
                  <a:cubicBezTo>
                    <a:pt x="8937" y="0"/>
                    <a:pt x="8045" y="526"/>
                    <a:pt x="7072" y="1627"/>
                  </a:cubicBezTo>
                  <a:cubicBezTo>
                    <a:pt x="4737" y="4229"/>
                    <a:pt x="3002" y="7231"/>
                    <a:pt x="1301" y="10267"/>
                  </a:cubicBezTo>
                  <a:cubicBezTo>
                    <a:pt x="0" y="12568"/>
                    <a:pt x="134" y="13903"/>
                    <a:pt x="2068" y="15704"/>
                  </a:cubicBezTo>
                  <a:cubicBezTo>
                    <a:pt x="2570" y="16166"/>
                    <a:pt x="3169" y="16422"/>
                    <a:pt x="3799" y="16422"/>
                  </a:cubicBezTo>
                  <a:cubicBezTo>
                    <a:pt x="4215" y="16422"/>
                    <a:pt x="4646" y="16310"/>
                    <a:pt x="5071" y="16071"/>
                  </a:cubicBezTo>
                  <a:cubicBezTo>
                    <a:pt x="5971" y="15571"/>
                    <a:pt x="6672" y="14870"/>
                    <a:pt x="7139" y="13903"/>
                  </a:cubicBezTo>
                  <a:cubicBezTo>
                    <a:pt x="7295" y="13590"/>
                    <a:pt x="7334" y="13129"/>
                    <a:pt x="7752" y="13129"/>
                  </a:cubicBezTo>
                  <a:cubicBezTo>
                    <a:pt x="7780" y="13129"/>
                    <a:pt x="7809" y="13131"/>
                    <a:pt x="7839" y="13136"/>
                  </a:cubicBezTo>
                  <a:cubicBezTo>
                    <a:pt x="7915" y="13147"/>
                    <a:pt x="7987" y="13153"/>
                    <a:pt x="8054" y="13153"/>
                  </a:cubicBezTo>
                  <a:cubicBezTo>
                    <a:pt x="8754" y="13153"/>
                    <a:pt x="9000" y="12555"/>
                    <a:pt x="9274" y="12068"/>
                  </a:cubicBezTo>
                  <a:cubicBezTo>
                    <a:pt x="10274" y="10033"/>
                    <a:pt x="11408" y="8065"/>
                    <a:pt x="12609" y="6164"/>
                  </a:cubicBezTo>
                  <a:cubicBezTo>
                    <a:pt x="13310" y="4996"/>
                    <a:pt x="13643" y="3729"/>
                    <a:pt x="13443" y="2361"/>
                  </a:cubicBezTo>
                  <a:cubicBezTo>
                    <a:pt x="13343" y="1761"/>
                    <a:pt x="13076" y="1360"/>
                    <a:pt x="12509" y="1027"/>
                  </a:cubicBezTo>
                  <a:cubicBezTo>
                    <a:pt x="11534" y="352"/>
                    <a:pt x="10694" y="0"/>
                    <a:pt x="9903" y="0"/>
                  </a:cubicBezTo>
                  <a:close/>
                </a:path>
              </a:pathLst>
            </a:custGeom>
            <a:solidFill>
              <a:schemeClr val="accent2"/>
            </a:solidFill>
            <a:ln w="38100" cap="flat" cmpd="sng">
              <a:solidFill>
                <a:schemeClr val="lt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7745163" y="820225"/>
              <a:ext cx="341100" cy="410575"/>
            </a:xfrm>
            <a:custGeom>
              <a:avLst/>
              <a:gdLst/>
              <a:ahLst/>
              <a:cxnLst/>
              <a:rect l="l" t="t" r="r" b="b"/>
              <a:pathLst>
                <a:path w="13644" h="16423" extrusionOk="0">
                  <a:moveTo>
                    <a:pt x="10295" y="810"/>
                  </a:moveTo>
                  <a:cubicBezTo>
                    <a:pt x="11698" y="810"/>
                    <a:pt x="12882" y="2058"/>
                    <a:pt x="12643" y="3495"/>
                  </a:cubicBezTo>
                  <a:cubicBezTo>
                    <a:pt x="12509" y="4263"/>
                    <a:pt x="12309" y="5030"/>
                    <a:pt x="11842" y="5697"/>
                  </a:cubicBezTo>
                  <a:cubicBezTo>
                    <a:pt x="11675" y="5930"/>
                    <a:pt x="11542" y="6047"/>
                    <a:pt x="11413" y="6047"/>
                  </a:cubicBezTo>
                  <a:cubicBezTo>
                    <a:pt x="11283" y="6047"/>
                    <a:pt x="11158" y="5930"/>
                    <a:pt x="11008" y="5697"/>
                  </a:cubicBezTo>
                  <a:cubicBezTo>
                    <a:pt x="10083" y="4308"/>
                    <a:pt x="9412" y="3636"/>
                    <a:pt x="8542" y="3636"/>
                  </a:cubicBezTo>
                  <a:cubicBezTo>
                    <a:pt x="7970" y="3636"/>
                    <a:pt x="7312" y="3927"/>
                    <a:pt x="6438" y="4496"/>
                  </a:cubicBezTo>
                  <a:cubicBezTo>
                    <a:pt x="6374" y="4604"/>
                    <a:pt x="6281" y="4711"/>
                    <a:pt x="6206" y="4711"/>
                  </a:cubicBezTo>
                  <a:cubicBezTo>
                    <a:pt x="6165" y="4711"/>
                    <a:pt x="6128" y="4679"/>
                    <a:pt x="6105" y="4596"/>
                  </a:cubicBezTo>
                  <a:cubicBezTo>
                    <a:pt x="5938" y="4363"/>
                    <a:pt x="6171" y="4162"/>
                    <a:pt x="6338" y="3996"/>
                  </a:cubicBezTo>
                  <a:cubicBezTo>
                    <a:pt x="7139" y="2561"/>
                    <a:pt x="8073" y="1227"/>
                    <a:pt x="9807" y="860"/>
                  </a:cubicBezTo>
                  <a:cubicBezTo>
                    <a:pt x="9972" y="826"/>
                    <a:pt x="10135" y="810"/>
                    <a:pt x="10295" y="810"/>
                  </a:cubicBezTo>
                  <a:close/>
                  <a:moveTo>
                    <a:pt x="8326" y="4457"/>
                  </a:moveTo>
                  <a:cubicBezTo>
                    <a:pt x="8828" y="4457"/>
                    <a:pt x="9321" y="4687"/>
                    <a:pt x="9707" y="5163"/>
                  </a:cubicBezTo>
                  <a:cubicBezTo>
                    <a:pt x="10108" y="5597"/>
                    <a:pt x="10508" y="6164"/>
                    <a:pt x="9974" y="6764"/>
                  </a:cubicBezTo>
                  <a:cubicBezTo>
                    <a:pt x="8273" y="8699"/>
                    <a:pt x="7672" y="11234"/>
                    <a:pt x="6205" y="13336"/>
                  </a:cubicBezTo>
                  <a:cubicBezTo>
                    <a:pt x="6071" y="13536"/>
                    <a:pt x="5971" y="13769"/>
                    <a:pt x="5804" y="14003"/>
                  </a:cubicBezTo>
                  <a:cubicBezTo>
                    <a:pt x="5231" y="14776"/>
                    <a:pt x="4508" y="15232"/>
                    <a:pt x="3846" y="15232"/>
                  </a:cubicBezTo>
                  <a:cubicBezTo>
                    <a:pt x="3622" y="15232"/>
                    <a:pt x="3405" y="15180"/>
                    <a:pt x="3203" y="15070"/>
                  </a:cubicBezTo>
                  <a:cubicBezTo>
                    <a:pt x="1802" y="14336"/>
                    <a:pt x="1068" y="12902"/>
                    <a:pt x="1668" y="11668"/>
                  </a:cubicBezTo>
                  <a:cubicBezTo>
                    <a:pt x="2469" y="10067"/>
                    <a:pt x="3403" y="8566"/>
                    <a:pt x="4237" y="7031"/>
                  </a:cubicBezTo>
                  <a:cubicBezTo>
                    <a:pt x="4437" y="6531"/>
                    <a:pt x="4737" y="6164"/>
                    <a:pt x="5304" y="5864"/>
                  </a:cubicBezTo>
                  <a:lnTo>
                    <a:pt x="5304" y="5864"/>
                  </a:lnTo>
                  <a:cubicBezTo>
                    <a:pt x="5337" y="6397"/>
                    <a:pt x="5104" y="6698"/>
                    <a:pt x="4770" y="6931"/>
                  </a:cubicBezTo>
                  <a:cubicBezTo>
                    <a:pt x="4170" y="7898"/>
                    <a:pt x="3736" y="8866"/>
                    <a:pt x="3803" y="10067"/>
                  </a:cubicBezTo>
                  <a:cubicBezTo>
                    <a:pt x="4437" y="9800"/>
                    <a:pt x="4537" y="9266"/>
                    <a:pt x="4770" y="8866"/>
                  </a:cubicBezTo>
                  <a:cubicBezTo>
                    <a:pt x="5304" y="7698"/>
                    <a:pt x="5838" y="6531"/>
                    <a:pt x="6605" y="5497"/>
                  </a:cubicBezTo>
                  <a:cubicBezTo>
                    <a:pt x="7067" y="4813"/>
                    <a:pt x="7703" y="4457"/>
                    <a:pt x="8326" y="4457"/>
                  </a:cubicBezTo>
                  <a:close/>
                  <a:moveTo>
                    <a:pt x="9903" y="0"/>
                  </a:moveTo>
                  <a:cubicBezTo>
                    <a:pt x="8937" y="0"/>
                    <a:pt x="8045" y="526"/>
                    <a:pt x="7072" y="1627"/>
                  </a:cubicBezTo>
                  <a:cubicBezTo>
                    <a:pt x="4737" y="4229"/>
                    <a:pt x="3002" y="7231"/>
                    <a:pt x="1301" y="10267"/>
                  </a:cubicBezTo>
                  <a:cubicBezTo>
                    <a:pt x="0" y="12568"/>
                    <a:pt x="134" y="13903"/>
                    <a:pt x="2068" y="15704"/>
                  </a:cubicBezTo>
                  <a:cubicBezTo>
                    <a:pt x="2570" y="16166"/>
                    <a:pt x="3169" y="16422"/>
                    <a:pt x="3799" y="16422"/>
                  </a:cubicBezTo>
                  <a:cubicBezTo>
                    <a:pt x="4215" y="16422"/>
                    <a:pt x="4646" y="16310"/>
                    <a:pt x="5071" y="16071"/>
                  </a:cubicBezTo>
                  <a:cubicBezTo>
                    <a:pt x="5971" y="15571"/>
                    <a:pt x="6672" y="14870"/>
                    <a:pt x="7139" y="13903"/>
                  </a:cubicBezTo>
                  <a:cubicBezTo>
                    <a:pt x="7295" y="13590"/>
                    <a:pt x="7334" y="13129"/>
                    <a:pt x="7752" y="13129"/>
                  </a:cubicBezTo>
                  <a:cubicBezTo>
                    <a:pt x="7780" y="13129"/>
                    <a:pt x="7809" y="13131"/>
                    <a:pt x="7839" y="13136"/>
                  </a:cubicBezTo>
                  <a:cubicBezTo>
                    <a:pt x="7915" y="13147"/>
                    <a:pt x="7987" y="13153"/>
                    <a:pt x="8054" y="13153"/>
                  </a:cubicBezTo>
                  <a:cubicBezTo>
                    <a:pt x="8754" y="13153"/>
                    <a:pt x="9000" y="12555"/>
                    <a:pt x="9274" y="12068"/>
                  </a:cubicBezTo>
                  <a:cubicBezTo>
                    <a:pt x="10274" y="10033"/>
                    <a:pt x="11408" y="8065"/>
                    <a:pt x="12609" y="6164"/>
                  </a:cubicBezTo>
                  <a:cubicBezTo>
                    <a:pt x="13310" y="4996"/>
                    <a:pt x="13643" y="3729"/>
                    <a:pt x="13443" y="2361"/>
                  </a:cubicBezTo>
                  <a:cubicBezTo>
                    <a:pt x="13343" y="1761"/>
                    <a:pt x="13076" y="1360"/>
                    <a:pt x="12509" y="1027"/>
                  </a:cubicBezTo>
                  <a:cubicBezTo>
                    <a:pt x="11534" y="352"/>
                    <a:pt x="10694" y="0"/>
                    <a:pt x="99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rot="-3083150">
              <a:off x="8078192" y="1193548"/>
              <a:ext cx="341115" cy="410593"/>
            </a:xfrm>
            <a:custGeom>
              <a:avLst/>
              <a:gdLst/>
              <a:ahLst/>
              <a:cxnLst/>
              <a:rect l="l" t="t" r="r" b="b"/>
              <a:pathLst>
                <a:path w="13644" h="16423" extrusionOk="0">
                  <a:moveTo>
                    <a:pt x="10295" y="810"/>
                  </a:moveTo>
                  <a:cubicBezTo>
                    <a:pt x="11698" y="810"/>
                    <a:pt x="12882" y="2058"/>
                    <a:pt x="12643" y="3495"/>
                  </a:cubicBezTo>
                  <a:cubicBezTo>
                    <a:pt x="12509" y="4263"/>
                    <a:pt x="12309" y="5030"/>
                    <a:pt x="11842" y="5697"/>
                  </a:cubicBezTo>
                  <a:cubicBezTo>
                    <a:pt x="11675" y="5930"/>
                    <a:pt x="11542" y="6047"/>
                    <a:pt x="11413" y="6047"/>
                  </a:cubicBezTo>
                  <a:cubicBezTo>
                    <a:pt x="11283" y="6047"/>
                    <a:pt x="11158" y="5930"/>
                    <a:pt x="11008" y="5697"/>
                  </a:cubicBezTo>
                  <a:cubicBezTo>
                    <a:pt x="10083" y="4308"/>
                    <a:pt x="9412" y="3636"/>
                    <a:pt x="8542" y="3636"/>
                  </a:cubicBezTo>
                  <a:cubicBezTo>
                    <a:pt x="7970" y="3636"/>
                    <a:pt x="7312" y="3927"/>
                    <a:pt x="6438" y="4496"/>
                  </a:cubicBezTo>
                  <a:cubicBezTo>
                    <a:pt x="6374" y="4604"/>
                    <a:pt x="6281" y="4711"/>
                    <a:pt x="6206" y="4711"/>
                  </a:cubicBezTo>
                  <a:cubicBezTo>
                    <a:pt x="6165" y="4711"/>
                    <a:pt x="6128" y="4679"/>
                    <a:pt x="6105" y="4596"/>
                  </a:cubicBezTo>
                  <a:cubicBezTo>
                    <a:pt x="5938" y="4363"/>
                    <a:pt x="6171" y="4162"/>
                    <a:pt x="6338" y="3996"/>
                  </a:cubicBezTo>
                  <a:cubicBezTo>
                    <a:pt x="7139" y="2561"/>
                    <a:pt x="8073" y="1227"/>
                    <a:pt x="9807" y="860"/>
                  </a:cubicBezTo>
                  <a:cubicBezTo>
                    <a:pt x="9972" y="826"/>
                    <a:pt x="10135" y="810"/>
                    <a:pt x="10295" y="810"/>
                  </a:cubicBezTo>
                  <a:close/>
                  <a:moveTo>
                    <a:pt x="8326" y="4457"/>
                  </a:moveTo>
                  <a:cubicBezTo>
                    <a:pt x="8828" y="4457"/>
                    <a:pt x="9321" y="4687"/>
                    <a:pt x="9707" y="5163"/>
                  </a:cubicBezTo>
                  <a:cubicBezTo>
                    <a:pt x="10108" y="5597"/>
                    <a:pt x="10508" y="6164"/>
                    <a:pt x="9974" y="6764"/>
                  </a:cubicBezTo>
                  <a:cubicBezTo>
                    <a:pt x="8273" y="8699"/>
                    <a:pt x="7672" y="11234"/>
                    <a:pt x="6205" y="13336"/>
                  </a:cubicBezTo>
                  <a:cubicBezTo>
                    <a:pt x="6071" y="13536"/>
                    <a:pt x="5971" y="13769"/>
                    <a:pt x="5804" y="14003"/>
                  </a:cubicBezTo>
                  <a:cubicBezTo>
                    <a:pt x="5231" y="14776"/>
                    <a:pt x="4508" y="15232"/>
                    <a:pt x="3846" y="15232"/>
                  </a:cubicBezTo>
                  <a:cubicBezTo>
                    <a:pt x="3622" y="15232"/>
                    <a:pt x="3405" y="15180"/>
                    <a:pt x="3203" y="15070"/>
                  </a:cubicBezTo>
                  <a:cubicBezTo>
                    <a:pt x="1802" y="14336"/>
                    <a:pt x="1068" y="12902"/>
                    <a:pt x="1668" y="11668"/>
                  </a:cubicBezTo>
                  <a:cubicBezTo>
                    <a:pt x="2469" y="10067"/>
                    <a:pt x="3403" y="8566"/>
                    <a:pt x="4237" y="7031"/>
                  </a:cubicBezTo>
                  <a:cubicBezTo>
                    <a:pt x="4437" y="6531"/>
                    <a:pt x="4737" y="6164"/>
                    <a:pt x="5304" y="5864"/>
                  </a:cubicBezTo>
                  <a:lnTo>
                    <a:pt x="5304" y="5864"/>
                  </a:lnTo>
                  <a:cubicBezTo>
                    <a:pt x="5337" y="6397"/>
                    <a:pt x="5104" y="6698"/>
                    <a:pt x="4770" y="6931"/>
                  </a:cubicBezTo>
                  <a:cubicBezTo>
                    <a:pt x="4170" y="7898"/>
                    <a:pt x="3736" y="8866"/>
                    <a:pt x="3803" y="10067"/>
                  </a:cubicBezTo>
                  <a:cubicBezTo>
                    <a:pt x="4437" y="9800"/>
                    <a:pt x="4537" y="9266"/>
                    <a:pt x="4770" y="8866"/>
                  </a:cubicBezTo>
                  <a:cubicBezTo>
                    <a:pt x="5304" y="7698"/>
                    <a:pt x="5838" y="6531"/>
                    <a:pt x="6605" y="5497"/>
                  </a:cubicBezTo>
                  <a:cubicBezTo>
                    <a:pt x="7067" y="4813"/>
                    <a:pt x="7703" y="4457"/>
                    <a:pt x="8326" y="4457"/>
                  </a:cubicBezTo>
                  <a:close/>
                  <a:moveTo>
                    <a:pt x="9903" y="0"/>
                  </a:moveTo>
                  <a:cubicBezTo>
                    <a:pt x="8937" y="0"/>
                    <a:pt x="8045" y="526"/>
                    <a:pt x="7072" y="1627"/>
                  </a:cubicBezTo>
                  <a:cubicBezTo>
                    <a:pt x="4737" y="4229"/>
                    <a:pt x="3002" y="7231"/>
                    <a:pt x="1301" y="10267"/>
                  </a:cubicBezTo>
                  <a:cubicBezTo>
                    <a:pt x="0" y="12568"/>
                    <a:pt x="134" y="13903"/>
                    <a:pt x="2068" y="15704"/>
                  </a:cubicBezTo>
                  <a:cubicBezTo>
                    <a:pt x="2570" y="16166"/>
                    <a:pt x="3169" y="16422"/>
                    <a:pt x="3799" y="16422"/>
                  </a:cubicBezTo>
                  <a:cubicBezTo>
                    <a:pt x="4215" y="16422"/>
                    <a:pt x="4646" y="16310"/>
                    <a:pt x="5071" y="16071"/>
                  </a:cubicBezTo>
                  <a:cubicBezTo>
                    <a:pt x="5971" y="15571"/>
                    <a:pt x="6672" y="14870"/>
                    <a:pt x="7139" y="13903"/>
                  </a:cubicBezTo>
                  <a:cubicBezTo>
                    <a:pt x="7295" y="13590"/>
                    <a:pt x="7334" y="13129"/>
                    <a:pt x="7752" y="13129"/>
                  </a:cubicBezTo>
                  <a:cubicBezTo>
                    <a:pt x="7780" y="13129"/>
                    <a:pt x="7809" y="13131"/>
                    <a:pt x="7839" y="13136"/>
                  </a:cubicBezTo>
                  <a:cubicBezTo>
                    <a:pt x="7915" y="13147"/>
                    <a:pt x="7987" y="13153"/>
                    <a:pt x="8054" y="13153"/>
                  </a:cubicBezTo>
                  <a:cubicBezTo>
                    <a:pt x="8754" y="13153"/>
                    <a:pt x="9000" y="12555"/>
                    <a:pt x="9274" y="12068"/>
                  </a:cubicBezTo>
                  <a:cubicBezTo>
                    <a:pt x="10274" y="10033"/>
                    <a:pt x="11408" y="8065"/>
                    <a:pt x="12609" y="6164"/>
                  </a:cubicBezTo>
                  <a:cubicBezTo>
                    <a:pt x="13310" y="4996"/>
                    <a:pt x="13643" y="3729"/>
                    <a:pt x="13443" y="2361"/>
                  </a:cubicBezTo>
                  <a:cubicBezTo>
                    <a:pt x="13343" y="1761"/>
                    <a:pt x="13076" y="1360"/>
                    <a:pt x="12509" y="1027"/>
                  </a:cubicBezTo>
                  <a:cubicBezTo>
                    <a:pt x="11534" y="352"/>
                    <a:pt x="10694" y="0"/>
                    <a:pt x="9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p:txBody>
          <a:bodyPr/>
          <a:p>
            <a:r>
              <a:rPr lang="en-GB" altLang="en-US"/>
              <a:t>Importance of elocution</a:t>
            </a:r>
            <a:endParaRPr lang="en-GB" altLang="en-US"/>
          </a:p>
        </p:txBody>
      </p:sp>
      <p:pic>
        <p:nvPicPr>
          <p:cNvPr id="7" name="Picture Placeholder 6"/>
          <p:cNvPicPr>
            <a:picLocks noChangeAspect="1"/>
          </p:cNvPicPr>
          <p:nvPr>
            <p:ph type="pic" idx="2"/>
          </p:nvPr>
        </p:nvPicPr>
        <p:blipFill>
          <a:blip r:embed="rId1"/>
          <a:srcRect b="9627"/>
          <a:stretch>
            <a:fillRect/>
          </a:stretch>
        </p:blipFill>
        <p:spPr>
          <a:xfrm>
            <a:off x="920750" y="1398905"/>
            <a:ext cx="3891280" cy="4190365"/>
          </a:xfrm>
          <a:prstGeom prst="rect">
            <a:avLst/>
          </a:prstGeom>
        </p:spPr>
      </p:pic>
      <p:sp>
        <p:nvSpPr>
          <p:cNvPr id="5" name="Text Box 4"/>
          <p:cNvSpPr txBox="1"/>
          <p:nvPr/>
        </p:nvSpPr>
        <p:spPr>
          <a:xfrm>
            <a:off x="4602480" y="1595755"/>
            <a:ext cx="3862705" cy="4341495"/>
          </a:xfrm>
          <a:prstGeom prst="rect">
            <a:avLst/>
          </a:prstGeom>
        </p:spPr>
        <p:txBody>
          <a:bodyPr wrap="square">
            <a:noAutofit/>
          </a:bodyPr>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Boosts Confidence</a:t>
            </a:r>
            <a:endParaRPr sz="2400" b="1">
              <a:latin typeface="Calibri" panose="020F0502020204030204"/>
              <a:ea typeface="Calibri" panose="020F0502020204030204"/>
            </a:endParaRPr>
          </a:p>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Critical Thinking</a:t>
            </a:r>
            <a:endParaRPr sz="2400" b="1">
              <a:latin typeface="Calibri" panose="020F0502020204030204"/>
              <a:ea typeface="Calibri" panose="020F0502020204030204"/>
            </a:endParaRPr>
          </a:p>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Leadership Skills</a:t>
            </a:r>
            <a:endParaRPr sz="2400" b="1">
              <a:latin typeface="Calibri" panose="020F0502020204030204"/>
              <a:ea typeface="Calibri" panose="020F0502020204030204"/>
            </a:endParaRPr>
          </a:p>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Career Advancement</a:t>
            </a:r>
            <a:endParaRPr sz="2400" b="1">
              <a:latin typeface="Calibri" panose="020F0502020204030204"/>
              <a:ea typeface="Calibri" panose="020F0502020204030204"/>
            </a:endParaRPr>
          </a:p>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Networking Opportunities</a:t>
            </a:r>
            <a:endParaRPr sz="2400" b="1">
              <a:latin typeface="Calibri" panose="020F0502020204030204"/>
              <a:ea typeface="Calibri" panose="020F0502020204030204"/>
            </a:endParaRPr>
          </a:p>
          <a:p>
            <a:pPr marL="342900" indent="-342900" defTabSz="266700">
              <a:lnSpc>
                <a:spcPct val="150000"/>
              </a:lnSpc>
              <a:spcAft>
                <a:spcPct val="0"/>
              </a:spcAft>
              <a:buFont typeface="Wingdings" panose="05000000000000000000" charset="0"/>
              <a:buChar char="v"/>
            </a:pPr>
            <a:r>
              <a:rPr sz="2400" b="1">
                <a:latin typeface="Calibri" panose="020F0502020204030204"/>
                <a:ea typeface="Calibri" panose="020F0502020204030204"/>
              </a:rPr>
              <a:t>Influence and Persuasion</a:t>
            </a:r>
            <a:endParaRPr sz="2400" b="1">
              <a:latin typeface="Calibri" panose="020F0502020204030204"/>
              <a:ea typeface="Calibri" panose="020F0502020204030204"/>
            </a:endParaRPr>
          </a:p>
          <a:p>
            <a:pPr marL="342900" indent="-342900" defTabSz="266700">
              <a:spcAft>
                <a:spcPct val="0"/>
              </a:spcAft>
              <a:buFont typeface="Wingdings" panose="05000000000000000000" charset="0"/>
              <a:buChar char="v"/>
            </a:pPr>
            <a:endParaRPr sz="2400" b="1">
              <a:latin typeface="Calibri" panose="020F0502020204030204"/>
              <a:ea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p:nvPr>
            <p:ph type="subTitle" idx="1"/>
          </p:nvPr>
        </p:nvSpPr>
        <p:spPr>
          <a:xfrm>
            <a:off x="878840" y="1725295"/>
            <a:ext cx="5306060" cy="3557270"/>
          </a:xfrm>
        </p:spPr>
        <p:txBody>
          <a:bodyPr/>
          <a:p>
            <a:r>
              <a:rPr lang="en-GB" altLang="en-US" sz="4800"/>
              <a:t>The happiest day of my life</a:t>
            </a:r>
            <a:endParaRPr lang="en-GB" altLang="en-US" sz="4800"/>
          </a:p>
          <a:p>
            <a:endParaRPr lang="en-GB" altLang="en-US"/>
          </a:p>
          <a:p>
            <a:endParaRPr lang="en-GB" altLang="en-US"/>
          </a:p>
          <a:p>
            <a:endParaRPr lang="en-GB" altLang="en-US"/>
          </a:p>
        </p:txBody>
      </p:sp>
      <p:sp>
        <p:nvSpPr>
          <p:cNvPr id="3" name="Title 2"/>
          <p:cNvSpPr/>
          <p:nvPr>
            <p:ph type="title"/>
          </p:nvPr>
        </p:nvSpPr>
        <p:spPr>
          <a:xfrm>
            <a:off x="720090" y="593090"/>
            <a:ext cx="7703820" cy="1072515"/>
          </a:xfrm>
        </p:spPr>
        <p:txBody>
          <a:bodyPr/>
          <a:p>
            <a:r>
              <a:rPr lang="en-GB" altLang="en-US"/>
              <a:t>Let’s practice :</a:t>
            </a:r>
            <a:br>
              <a:rPr lang="en-GB" altLang="en-US"/>
            </a:br>
            <a:r>
              <a:rPr lang="en-GB" altLang="en-US"/>
              <a:t>   </a:t>
            </a:r>
            <a:r>
              <a:rPr lang="en-GB" altLang="en-US">
                <a:sym typeface="+mn-ea"/>
              </a:rPr>
              <a:t>Speak on the given topic:</a:t>
            </a:r>
            <a:br>
              <a:rPr lang="en-GB" altLang="en-US">
                <a:sym typeface="+mn-ea"/>
              </a:rPr>
            </a:br>
            <a:br>
              <a:rPr lang="en-GB" altLang="en-US"/>
            </a:br>
            <a:br>
              <a:rPr lang="en-GB" altLang="en-US"/>
            </a:br>
            <a:br>
              <a:rPr lang="en-GB" altLang="en-US"/>
            </a:br>
            <a:br>
              <a:rPr lang="en-GB" altLang="en-US"/>
            </a:br>
            <a:endParaRPr lang="en-GB" altLang="en-US"/>
          </a:p>
        </p:txBody>
      </p:sp>
      <p:pic>
        <p:nvPicPr>
          <p:cNvPr id="5" name="Picture Placeholder 4"/>
          <p:cNvPicPr>
            <a:picLocks noChangeAspect="1"/>
          </p:cNvPicPr>
          <p:nvPr>
            <p:ph type="pic" idx="2"/>
          </p:nvPr>
        </p:nvPicPr>
        <p:blipFill>
          <a:blip r:embed="rId1"/>
          <a:stretch>
            <a:fillRect/>
          </a:stretch>
        </p:blipFill>
        <p:spPr>
          <a:xfrm>
            <a:off x="5601970" y="2708910"/>
            <a:ext cx="2697480" cy="34093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4480" y="642918"/>
            <a:ext cx="5929354" cy="1107996"/>
          </a:xfrm>
          <a:prstGeom prst="rect">
            <a:avLst/>
          </a:prstGeom>
          <a:noFill/>
        </p:spPr>
        <p:txBody>
          <a:bodyPr wrap="square" rtlCol="0">
            <a:spAutoFit/>
          </a:bodyPr>
          <a:lstStyle/>
          <a:p>
            <a:endParaRPr 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7650" name="AutoShape 2" descr="167,500+ Smiley Face Stock Photo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7652" name="AutoShape 4" descr="167,500+ Smiley Face Stock Photo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7656" name="AutoShape 8" descr="Thank You Smiley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7658" name="AutoShape 10" descr="Thank You Smiley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7660" name="AutoShape 12" descr="Thank You Smiley Fa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7662" name="Picture 14" descr="Smiley Face Thank You Stock Illustrations, Cliparts and Royalty Free Smiley  Face Thank You Vectors"/>
          <p:cNvPicPr>
            <a:picLocks noChangeAspect="1" noChangeArrowheads="1"/>
          </p:cNvPicPr>
          <p:nvPr/>
        </p:nvPicPr>
        <p:blipFill>
          <a:blip r:embed="rId1"/>
          <a:srcRect/>
          <a:stretch>
            <a:fillRect/>
          </a:stretch>
        </p:blipFill>
        <p:spPr bwMode="auto">
          <a:xfrm>
            <a:off x="357158" y="857232"/>
            <a:ext cx="8215370" cy="521497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custDataLst>
              <p:tags r:id="rId1"/>
            </p:custDataLst>
          </p:nvPr>
        </p:nvPicPr>
        <p:blipFill>
          <a:blip r:embed="rId2"/>
          <a:stretch>
            <a:fillRect/>
          </a:stretch>
        </p:blipFill>
        <p:spPr>
          <a:xfrm>
            <a:off x="428625" y="823595"/>
            <a:ext cx="8286750" cy="52101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0"/>
            <a:ext cx="7072362" cy="830997"/>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2800" b="1" dirty="0" smtClean="0">
                <a:solidFill>
                  <a:schemeClr val="accent3"/>
                </a:solidFill>
              </a:rPr>
              <a:t>           </a:t>
            </a:r>
            <a:r>
              <a:rPr lang="en-US" sz="4800" b="1" dirty="0" smtClean="0">
                <a:solidFill>
                  <a:schemeClr val="accent3"/>
                </a:solidFill>
              </a:rPr>
              <a:t>Sounds of /f/ and /v/ </a:t>
            </a:r>
            <a:endParaRPr lang="en-US" sz="4800" b="1" dirty="0">
              <a:solidFill>
                <a:schemeClr val="accent3"/>
              </a:solidFill>
            </a:endParaRPr>
          </a:p>
        </p:txBody>
      </p:sp>
      <p:sp>
        <p:nvSpPr>
          <p:cNvPr id="3" name="Rectangle 2"/>
          <p:cNvSpPr/>
          <p:nvPr/>
        </p:nvSpPr>
        <p:spPr>
          <a:xfrm>
            <a:off x="0" y="1214422"/>
            <a:ext cx="7000876" cy="5016758"/>
          </a:xfrm>
          <a:prstGeom prst="rect">
            <a:avLst/>
          </a:prstGeom>
        </p:spPr>
        <p:txBody>
          <a:bodyPr wrap="square">
            <a:spAutoFit/>
          </a:bodyPr>
          <a:lstStyle/>
          <a:p>
            <a:r>
              <a:rPr lang="en-US" sz="3200" b="1" dirty="0" smtClean="0"/>
              <a:t>Fast         vast</a:t>
            </a:r>
            <a:endParaRPr lang="en-US" sz="3200" b="1" dirty="0"/>
          </a:p>
          <a:p>
            <a:r>
              <a:rPr lang="en-US" sz="3200" b="1" dirty="0" smtClean="0"/>
              <a:t>Fine         </a:t>
            </a:r>
            <a:r>
              <a:rPr lang="en-US" sz="3200" b="1" dirty="0"/>
              <a:t>vine</a:t>
            </a:r>
            <a:endParaRPr lang="en-US" sz="3200" b="1" dirty="0"/>
          </a:p>
          <a:p>
            <a:r>
              <a:rPr lang="en-US" sz="3200" b="1" dirty="0" smtClean="0"/>
              <a:t>Foul        </a:t>
            </a:r>
            <a:r>
              <a:rPr lang="en-US" sz="3200" b="1" dirty="0"/>
              <a:t>vowel</a:t>
            </a:r>
            <a:endParaRPr lang="en-US" sz="3200" b="1" dirty="0"/>
          </a:p>
          <a:p>
            <a:r>
              <a:rPr lang="en-US" sz="3200" b="1" dirty="0" smtClean="0"/>
              <a:t>Gif           </a:t>
            </a:r>
            <a:r>
              <a:rPr lang="en-US" sz="3200" b="1" dirty="0"/>
              <a:t>give</a:t>
            </a:r>
            <a:endParaRPr lang="en-US" sz="3200" b="1" dirty="0"/>
          </a:p>
          <a:p>
            <a:r>
              <a:rPr lang="en-US" sz="3200" b="1" dirty="0" smtClean="0"/>
              <a:t>Half         </a:t>
            </a:r>
            <a:r>
              <a:rPr lang="en-US" sz="3200" b="1" dirty="0"/>
              <a:t>halve</a:t>
            </a:r>
            <a:endParaRPr lang="en-US" sz="3200" b="1" dirty="0"/>
          </a:p>
          <a:p>
            <a:r>
              <a:rPr lang="en-US" sz="3200" b="1" dirty="0" smtClean="0"/>
              <a:t>Life          </a:t>
            </a:r>
            <a:r>
              <a:rPr lang="en-US" sz="3200" b="1" dirty="0"/>
              <a:t>live</a:t>
            </a:r>
            <a:endParaRPr lang="en-US" sz="3200" b="1" dirty="0"/>
          </a:p>
          <a:p>
            <a:r>
              <a:rPr lang="en-US" sz="3200" b="1" dirty="0" smtClean="0"/>
              <a:t>Proof      </a:t>
            </a:r>
            <a:r>
              <a:rPr lang="en-US" sz="3200" b="1" dirty="0"/>
              <a:t>prove</a:t>
            </a:r>
            <a:endParaRPr lang="en-US" sz="3200" b="1" dirty="0"/>
          </a:p>
          <a:p>
            <a:r>
              <a:rPr lang="en-US" sz="3200" b="1" dirty="0" smtClean="0"/>
              <a:t>Safe         </a:t>
            </a:r>
            <a:r>
              <a:rPr lang="en-US" sz="3200" b="1" dirty="0"/>
              <a:t>save</a:t>
            </a:r>
            <a:endParaRPr lang="en-US" sz="3200" b="1" dirty="0"/>
          </a:p>
          <a:p>
            <a:br>
              <a:rPr lang="en-US" sz="3200" b="1" dirty="0" smtClean="0"/>
            </a:br>
            <a:endParaRPr lang="en-US" sz="3200" b="1" dirty="0"/>
          </a:p>
        </p:txBody>
      </p:sp>
      <p:sp>
        <p:nvSpPr>
          <p:cNvPr id="4" name="Rectangle 3"/>
          <p:cNvSpPr/>
          <p:nvPr/>
        </p:nvSpPr>
        <p:spPr>
          <a:xfrm>
            <a:off x="2286000" y="1720840"/>
            <a:ext cx="4572000" cy="923330"/>
          </a:xfrm>
          <a:prstGeom prst="rect">
            <a:avLst/>
          </a:prstGeom>
        </p:spPr>
        <p:txBody>
          <a:bodyPr>
            <a:spAutoFit/>
          </a:bodyPr>
          <a:lstStyle/>
          <a:p>
            <a:endParaRPr lang="en-US" dirty="0"/>
          </a:p>
          <a:p>
            <a:br>
              <a:rPr lang="en-US" dirty="0" smtClean="0"/>
            </a:br>
            <a:endParaRPr lang="en-US" dirty="0"/>
          </a:p>
        </p:txBody>
      </p:sp>
      <p:sp>
        <p:nvSpPr>
          <p:cNvPr id="5" name="Rectangle 4"/>
          <p:cNvSpPr/>
          <p:nvPr/>
        </p:nvSpPr>
        <p:spPr>
          <a:xfrm>
            <a:off x="3399790" y="1214120"/>
            <a:ext cx="5264785" cy="4103370"/>
          </a:xfrm>
          <a:prstGeom prst="rect">
            <a:avLst/>
          </a:prstGeom>
        </p:spPr>
        <p:txBody>
          <a:bodyPr wrap="square">
            <a:noAutofit/>
          </a:bodyPr>
          <a:lstStyle/>
          <a:p>
            <a:r>
              <a:rPr lang="en-US" sz="3200" b="1" dirty="0" smtClean="0"/>
              <a:t>         Belief          believe</a:t>
            </a:r>
            <a:endParaRPr lang="en-US" sz="3200" b="1" dirty="0"/>
          </a:p>
          <a:p>
            <a:r>
              <a:rPr lang="en-US" sz="3200" b="1" dirty="0" smtClean="0"/>
              <a:t>         Fail               veil</a:t>
            </a:r>
            <a:endParaRPr lang="en-US" sz="3200" b="1" dirty="0"/>
          </a:p>
          <a:p>
            <a:r>
              <a:rPr lang="en-US" sz="3200" b="1" dirty="0" smtClean="0"/>
              <a:t>         Fear              </a:t>
            </a:r>
            <a:r>
              <a:rPr lang="en-US" sz="3200" b="1" dirty="0"/>
              <a:t>veer</a:t>
            </a:r>
            <a:endParaRPr lang="en-US" sz="3200" b="1" dirty="0"/>
          </a:p>
          <a:p>
            <a:r>
              <a:rPr lang="en-US" sz="3200" b="1" dirty="0" smtClean="0"/>
              <a:t>         Feel               veal</a:t>
            </a:r>
            <a:endParaRPr lang="en-US" sz="3200" b="1" dirty="0"/>
          </a:p>
          <a:p>
            <a:r>
              <a:rPr lang="en-US" sz="3200" b="1" dirty="0" smtClean="0"/>
              <a:t>         Fender         vendor</a:t>
            </a:r>
            <a:endParaRPr lang="en-US" sz="3200" b="1" dirty="0"/>
          </a:p>
          <a:p>
            <a:r>
              <a:rPr lang="en-US" sz="3200" b="1" dirty="0" smtClean="0"/>
              <a:t>         Grief              grieve</a:t>
            </a:r>
            <a:endParaRPr lang="en-US" sz="3200" b="1" dirty="0"/>
          </a:p>
          <a:p>
            <a:r>
              <a:rPr lang="en-US" sz="3200" b="1" dirty="0" smtClean="0"/>
              <a:t>         Staff              </a:t>
            </a:r>
            <a:r>
              <a:rPr lang="en-US" sz="3200" b="1" dirty="0"/>
              <a:t>starve</a:t>
            </a:r>
            <a:endParaRPr lang="en-US" sz="3200" b="1" dirty="0"/>
          </a:p>
          <a:p>
            <a:r>
              <a:rPr lang="en-US" sz="3200" b="1" dirty="0" smtClean="0"/>
              <a:t>         Surf                </a:t>
            </a:r>
            <a:r>
              <a:rPr lang="en-US" sz="3200" b="1" dirty="0"/>
              <a:t>serve</a:t>
            </a:r>
            <a:endParaRPr lang="en-US" sz="3200" b="1" dirty="0"/>
          </a:p>
        </p:txBody>
      </p:sp>
      <p:cxnSp>
        <p:nvCxnSpPr>
          <p:cNvPr id="6" name="Straight Arrow Connector 5"/>
          <p:cNvCxnSpPr/>
          <p:nvPr/>
        </p:nvCxnSpPr>
        <p:spPr>
          <a:xfrm>
            <a:off x="3571875" y="1395730"/>
            <a:ext cx="135890" cy="41935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arrow" w="med" len="med"/>
            <a:tailEnd type="arrow"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428604"/>
            <a:ext cx="4714908" cy="769441"/>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4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Let’s practice </a:t>
            </a:r>
            <a:endParaRPr lang="en-US" sz="44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1506" name="AutoShape 2" descr="man talking"/>
          <p:cNvSpPr>
            <a:spLocks noChangeAspect="1" noChangeArrowheads="1"/>
          </p:cNvSpPr>
          <p:nvPr/>
        </p:nvSpPr>
        <p:spPr bwMode="auto">
          <a:xfrm>
            <a:off x="679450" y="-1212850"/>
            <a:ext cx="304800" cy="304800"/>
          </a:xfrm>
          <a:prstGeom prst="rect">
            <a:avLst/>
          </a:prstGeom>
          <a:noFill/>
        </p:spPr>
        <p:txBody>
          <a:bodyPr vert="horz" wrap="square" lIns="91440" tIns="45720" rIns="91440" bIns="45720" numCol="1" anchor="t" anchorCtr="0" compatLnSpc="1"/>
          <a:lstStyle/>
          <a:p>
            <a:endParaRPr lang="en-US"/>
          </a:p>
        </p:txBody>
      </p:sp>
      <p:sp>
        <p:nvSpPr>
          <p:cNvPr id="5" name="TextBox 4"/>
          <p:cNvSpPr txBox="1"/>
          <p:nvPr/>
        </p:nvSpPr>
        <p:spPr>
          <a:xfrm>
            <a:off x="214282" y="1643050"/>
            <a:ext cx="3143272" cy="4862870"/>
          </a:xfrm>
          <a:prstGeom prst="rect">
            <a:avLst/>
          </a:prstGeom>
          <a:noFill/>
        </p:spPr>
        <p:txBody>
          <a:bodyPr wrap="square" rtlCol="0">
            <a:spAutoFit/>
          </a:bodyPr>
          <a:lstStyle/>
          <a:p>
            <a:r>
              <a:rPr lang="en-IN" sz="3200" b="1" dirty="0" smtClean="0"/>
              <a:t>Favourite</a:t>
            </a:r>
            <a:endParaRPr lang="en-IN" sz="3200" b="1" dirty="0" smtClean="0"/>
          </a:p>
          <a:p>
            <a:endParaRPr lang="en-IN" sz="3200" b="1" dirty="0"/>
          </a:p>
          <a:p>
            <a:r>
              <a:rPr lang="en-IN" sz="3200" b="1" dirty="0" smtClean="0"/>
              <a:t>Forgive</a:t>
            </a:r>
            <a:endParaRPr lang="en-IN" sz="3200" b="1" dirty="0" smtClean="0"/>
          </a:p>
          <a:p>
            <a:endParaRPr lang="en-IN" sz="3200" b="1" dirty="0"/>
          </a:p>
          <a:p>
            <a:r>
              <a:rPr lang="en-IN" sz="3200" b="1" dirty="0" smtClean="0"/>
              <a:t>Lifesaver</a:t>
            </a:r>
            <a:endParaRPr lang="en-IN" sz="3200" b="1" dirty="0" smtClean="0"/>
          </a:p>
          <a:p>
            <a:endParaRPr lang="en-IN" sz="3200" b="1" dirty="0"/>
          </a:p>
          <a:p>
            <a:r>
              <a:rPr lang="en-IN" sz="3200" b="1" dirty="0" smtClean="0"/>
              <a:t>Knives</a:t>
            </a:r>
            <a:endParaRPr lang="en-IN" sz="3200" b="1" dirty="0" smtClean="0"/>
          </a:p>
          <a:p>
            <a:endParaRPr lang="en-IN" sz="3200" b="1" dirty="0"/>
          </a:p>
          <a:p>
            <a:endParaRPr lang="en-IN" dirty="0" smtClean="0"/>
          </a:p>
          <a:p>
            <a:endParaRPr lang="en-IN" dirty="0"/>
          </a:p>
          <a:p>
            <a:endParaRPr lang="en-US" dirty="0"/>
          </a:p>
        </p:txBody>
      </p:sp>
      <p:pic>
        <p:nvPicPr>
          <p:cNvPr id="21508" name="Picture 4" descr="Free vector young people standing and talking each other. speech bubble, smartphone, girl flat vector illustration. communication and discussion"/>
          <p:cNvPicPr>
            <a:picLocks noChangeAspect="1" noChangeArrowheads="1"/>
          </p:cNvPicPr>
          <p:nvPr/>
        </p:nvPicPr>
        <p:blipFill>
          <a:blip r:embed="rId1"/>
          <a:srcRect/>
          <a:stretch>
            <a:fillRect/>
          </a:stretch>
        </p:blipFill>
        <p:spPr bwMode="auto">
          <a:xfrm>
            <a:off x="3357554" y="1643050"/>
            <a:ext cx="4786346" cy="321470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75" y="0"/>
            <a:ext cx="6784975" cy="5200650"/>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IN" sz="4000" b="1" dirty="0" smtClean="0">
                <a:solidFill>
                  <a:schemeClr val="accent3"/>
                </a:solidFill>
              </a:rPr>
              <a:t>             Sounds of /s/ and /</a:t>
            </a:r>
            <a:r>
              <a:rPr lang="en-US" sz="4000" b="1" dirty="0">
                <a:solidFill>
                  <a:schemeClr val="accent3"/>
                </a:solidFill>
              </a:rPr>
              <a:t> </a:t>
            </a:r>
            <a:r>
              <a:rPr lang="en-US" sz="4000" b="1" dirty="0" smtClean="0">
                <a:solidFill>
                  <a:schemeClr val="accent3"/>
                </a:solidFill>
              </a:rPr>
              <a:t>ʃ/</a:t>
            </a:r>
            <a:endParaRPr lang="en-US" sz="4000" b="1" dirty="0" smtClean="0">
              <a:solidFill>
                <a:schemeClr val="accent3"/>
              </a:solidFill>
            </a:endParaRPr>
          </a:p>
          <a:p>
            <a:endParaRPr lang="en-IN" b="1" dirty="0">
              <a:solidFill>
                <a:schemeClr val="accent3"/>
              </a:solidFill>
            </a:endParaRPr>
          </a:p>
          <a:p>
            <a:r>
              <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Sea              </a:t>
            </a:r>
            <a:r>
              <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she</a:t>
            </a:r>
            <a:endPar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endParaRPr>
          </a:p>
          <a:p>
            <a:r>
              <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Seat            </a:t>
            </a:r>
            <a:r>
              <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sheet</a:t>
            </a:r>
            <a:endPar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endParaRPr>
          </a:p>
          <a:p>
            <a:r>
              <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See              </a:t>
            </a:r>
            <a:r>
              <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she</a:t>
            </a:r>
            <a:endParaRPr lang="en-US" sz="3600" b="1" spc="50" dirty="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endParaRPr>
          </a:p>
          <a:p>
            <a:r>
              <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Sock            shock</a:t>
            </a:r>
            <a:endPar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endParaRPr>
          </a:p>
          <a:p>
            <a:r>
              <a:rPr lang="en-IN"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rPr>
              <a:t>Sort             Short</a:t>
            </a:r>
            <a:endParaRPr lang="en-US" sz="3600" b="1" spc="50" dirty="0" smtClean="0">
              <a:ln w="13500">
                <a:solidFill>
                  <a:schemeClr val="accent1">
                    <a:shade val="2500"/>
                    <a:alpha val="6500"/>
                  </a:schemeClr>
                </a:solidFill>
                <a:prstDash val="solid"/>
              </a:ln>
              <a:solidFill>
                <a:schemeClr val="tx1">
                  <a:lumMod val="85000"/>
                  <a:lumOff val="15000"/>
                  <a:alpha val="95000"/>
                </a:schemeClr>
              </a:solidFill>
              <a:effectLst>
                <a:innerShdw blurRad="50900" dist="38500" dir="13500000">
                  <a:srgbClr val="000000">
                    <a:alpha val="60000"/>
                  </a:srgbClr>
                </a:innerShdw>
              </a:effectLst>
            </a:endParaRPr>
          </a:p>
          <a:p>
            <a:endParaRPr lang="en-US"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br>
              <a:rPr lang="en-US" b="1" dirty="0" smtClean="0">
                <a:solidFill>
                  <a:schemeClr val="accent3"/>
                </a:solidFill>
              </a:rPr>
            </a:br>
            <a:r>
              <a:rPr lang="en-US" b="1" dirty="0" smtClean="0">
                <a:solidFill>
                  <a:schemeClr val="accent3"/>
                </a:solidFill>
              </a:rPr>
              <a:t> </a:t>
            </a:r>
            <a:endParaRPr lang="en-US" b="1" dirty="0">
              <a:solidFill>
                <a:schemeClr val="accent3"/>
              </a:solidFill>
            </a:endParaRPr>
          </a:p>
        </p:txBody>
      </p:sp>
      <p:sp>
        <p:nvSpPr>
          <p:cNvPr id="3" name="Rectangle 2"/>
          <p:cNvSpPr/>
          <p:nvPr/>
        </p:nvSpPr>
        <p:spPr>
          <a:xfrm>
            <a:off x="785495" y="4124960"/>
            <a:ext cx="5358130" cy="2182495"/>
          </a:xfrm>
          <a:prstGeom prst="rect">
            <a:avLst/>
          </a:prstGeom>
        </p:spPr>
        <p:txBody>
          <a:bodyPr wrap="square">
            <a:noAutofit/>
          </a:bodyPr>
          <a:lstStyle/>
          <a:p>
            <a:r>
              <a:rPr lang="en-US" sz="2400" b="1" dirty="0" smtClean="0"/>
              <a:t> </a:t>
            </a:r>
            <a:r>
              <a:rPr lang="en-US" sz="3600" b="1" dirty="0" smtClean="0"/>
              <a:t>Save            </a:t>
            </a:r>
            <a:r>
              <a:rPr lang="en-US" sz="3600" b="1" dirty="0"/>
              <a:t>shave</a:t>
            </a:r>
            <a:endParaRPr lang="en-US" sz="3600" b="1" dirty="0"/>
          </a:p>
          <a:p>
            <a:r>
              <a:rPr lang="en-US" sz="3600" b="1" dirty="0" smtClean="0"/>
              <a:t>So                </a:t>
            </a:r>
            <a:r>
              <a:rPr lang="en-US" sz="3600" b="1" dirty="0"/>
              <a:t>show</a:t>
            </a:r>
            <a:endParaRPr lang="en-US" sz="3600" b="1" dirty="0"/>
          </a:p>
          <a:p>
            <a:r>
              <a:rPr lang="en-US" sz="3600" b="1" dirty="0" smtClean="0"/>
              <a:t>Sofa             </a:t>
            </a:r>
            <a:r>
              <a:rPr lang="en-US" sz="3600" b="1" dirty="0"/>
              <a:t>chauffeur</a:t>
            </a:r>
            <a:endParaRPr lang="en-US" sz="3600" b="1" dirty="0"/>
          </a:p>
          <a:p>
            <a:r>
              <a:rPr lang="en-US" sz="3600" b="1" dirty="0" smtClean="0"/>
              <a:t>Sore             sure </a:t>
            </a:r>
            <a:endParaRPr lang="en-US" sz="3600" b="1" dirty="0"/>
          </a:p>
        </p:txBody>
      </p:sp>
      <p:sp>
        <p:nvSpPr>
          <p:cNvPr id="4" name="Rectangle 3"/>
          <p:cNvSpPr/>
          <p:nvPr/>
        </p:nvSpPr>
        <p:spPr>
          <a:xfrm>
            <a:off x="4549207" y="5157143"/>
            <a:ext cx="248786" cy="461665"/>
          </a:xfrm>
          <a:prstGeom prst="rect">
            <a:avLst/>
          </a:prstGeom>
        </p:spPr>
        <p:txBody>
          <a:bodyPr wrap="none">
            <a:spAutoFit/>
          </a:bodyPr>
          <a:lstStyle/>
          <a:p>
            <a:r>
              <a:rPr lang="en-US" sz="2400" b="1" dirty="0" smtClean="0">
                <a:solidFill>
                  <a:prstClr val="white"/>
                </a:solidFill>
              </a:rPr>
              <a:t>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1214422"/>
            <a:ext cx="4240931" cy="5355312"/>
          </a:xfrm>
          <a:prstGeom prst="rect">
            <a:avLst/>
          </a:prstGeom>
        </p:spPr>
        <p:txBody>
          <a:bodyPr wrap="square">
            <a:spAutoFit/>
          </a:bodyPr>
          <a:lstStyle/>
          <a:p>
            <a:endParaRPr lang="en-US" dirty="0" smtClean="0"/>
          </a:p>
          <a:p>
            <a:endParaRPr lang="en-US" dirty="0"/>
          </a:p>
          <a:p>
            <a:endParaRPr lang="en-US" dirty="0" smtClean="0"/>
          </a:p>
          <a:p>
            <a:r>
              <a:rPr lang="en-US" sz="3200" b="1" dirty="0" smtClean="0"/>
              <a:t>Parcel</a:t>
            </a:r>
            <a:endParaRPr lang="en-US" sz="3200" b="1" dirty="0" smtClean="0"/>
          </a:p>
          <a:p>
            <a:endParaRPr lang="en-IN" sz="3200" b="1" dirty="0"/>
          </a:p>
          <a:p>
            <a:r>
              <a:rPr lang="en-IN" sz="3200" b="1" dirty="0" smtClean="0"/>
              <a:t>Partial</a:t>
            </a:r>
            <a:endParaRPr lang="en-IN" sz="3200" b="1" dirty="0" smtClean="0"/>
          </a:p>
          <a:p>
            <a:endParaRPr lang="en-IN" sz="3200" b="1" dirty="0"/>
          </a:p>
          <a:p>
            <a:r>
              <a:rPr lang="en-US" sz="3200" b="1" dirty="0" smtClean="0"/>
              <a:t>Sheath</a:t>
            </a:r>
            <a:endParaRPr lang="en-US" sz="3200" b="1" dirty="0" smtClean="0"/>
          </a:p>
          <a:p>
            <a:endParaRPr lang="en-IN" sz="3200" b="1" dirty="0"/>
          </a:p>
          <a:p>
            <a:r>
              <a:rPr lang="en-IN" sz="3200" b="1" dirty="0" smtClean="0"/>
              <a:t>Sharpen</a:t>
            </a:r>
            <a:endParaRPr lang="en-IN" sz="3200" b="1" dirty="0" smtClean="0"/>
          </a:p>
          <a:p>
            <a:endParaRPr lang="en-IN" sz="3200" dirty="0"/>
          </a:p>
          <a:p>
            <a:endParaRPr lang="en-US" sz="3200" dirty="0"/>
          </a:p>
        </p:txBody>
      </p:sp>
      <p:sp>
        <p:nvSpPr>
          <p:cNvPr id="3" name="TextBox 2"/>
          <p:cNvSpPr txBox="1"/>
          <p:nvPr/>
        </p:nvSpPr>
        <p:spPr>
          <a:xfrm>
            <a:off x="1571604" y="500042"/>
            <a:ext cx="4511941" cy="769441"/>
          </a:xfrm>
          <a:prstGeom prst="rect">
            <a:avLst/>
          </a:prstGeom>
          <a:noFill/>
        </p:spPr>
        <p:txBody>
          <a:bodyPr wrap="non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Practice   time  </a:t>
            </a:r>
            <a:endParaRPr lang="en-US" sz="4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20482" name="Picture 2" descr="Free vector hand drawn flat people talking"/>
          <p:cNvPicPr>
            <a:picLocks noChangeAspect="1" noChangeArrowheads="1"/>
          </p:cNvPicPr>
          <p:nvPr/>
        </p:nvPicPr>
        <p:blipFill>
          <a:blip r:embed="rId1"/>
          <a:srcRect/>
          <a:stretch>
            <a:fillRect/>
          </a:stretch>
        </p:blipFill>
        <p:spPr bwMode="auto">
          <a:xfrm>
            <a:off x="3571868" y="1928802"/>
            <a:ext cx="4891080" cy="35719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2976" y="428604"/>
            <a:ext cx="7143800" cy="1138773"/>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sz="4400" b="1" dirty="0" smtClean="0">
                <a:solidFill>
                  <a:schemeClr val="accent3"/>
                </a:solidFill>
              </a:rPr>
              <a:t>Sounds of  /f/ and </a:t>
            </a:r>
            <a:r>
              <a:rPr lang="el-GR" sz="4400" b="1" dirty="0">
                <a:solidFill>
                  <a:schemeClr val="accent3"/>
                </a:solidFill>
              </a:rPr>
              <a:t>/θ/</a:t>
            </a:r>
            <a:endParaRPr lang="el-GR" sz="4400" b="1" dirty="0">
              <a:solidFill>
                <a:schemeClr val="accent3"/>
              </a:solidFill>
            </a:endParaRPr>
          </a:p>
          <a:p>
            <a:endParaRPr lang="en-US" sz="2400" b="1" dirty="0">
              <a:solidFill>
                <a:schemeClr val="accent3"/>
              </a:solidFill>
            </a:endParaRPr>
          </a:p>
        </p:txBody>
      </p:sp>
      <p:sp>
        <p:nvSpPr>
          <p:cNvPr id="3" name="Rectangle 2"/>
          <p:cNvSpPr/>
          <p:nvPr/>
        </p:nvSpPr>
        <p:spPr>
          <a:xfrm>
            <a:off x="1500166" y="1428736"/>
            <a:ext cx="6572296" cy="584775"/>
          </a:xfrm>
          <a:prstGeom prst="rect">
            <a:avLst/>
          </a:prstGeom>
        </p:spPr>
        <p:txBody>
          <a:bodyPr wrap="square">
            <a:spAutoFit/>
          </a:bodyPr>
          <a:lstStyle/>
          <a:p>
            <a:r>
              <a:rPr lang="en-US" sz="3200" b="1" dirty="0"/>
              <a:t>free </a:t>
            </a:r>
            <a:r>
              <a:rPr lang="en-US" sz="3200" b="1" dirty="0" smtClean="0"/>
              <a:t>                                three</a:t>
            </a:r>
            <a:endParaRPr lang="en-US" sz="3200" b="1" dirty="0"/>
          </a:p>
        </p:txBody>
      </p:sp>
      <p:sp>
        <p:nvSpPr>
          <p:cNvPr id="3073" name="Rectangle 1"/>
          <p:cNvSpPr>
            <a:spLocks noChangeArrowheads="1"/>
          </p:cNvSpPr>
          <p:nvPr/>
        </p:nvSpPr>
        <p:spPr bwMode="auto">
          <a:xfrm>
            <a:off x="0" y="0"/>
            <a:ext cx="184731" cy="646331"/>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1428728" y="1928802"/>
            <a:ext cx="5643586" cy="2553335"/>
          </a:xfrm>
          <a:prstGeom prst="rect">
            <a:avLst/>
          </a:prstGeom>
        </p:spPr>
        <p:txBody>
          <a:bodyPr wrap="square">
            <a:spAutoFit/>
          </a:bodyPr>
          <a:lstStyle/>
          <a:p>
            <a:pPr marL="2743200" lvl="6" indent="457200"/>
            <a:r>
              <a:rPr lang="en-US" sz="3200" b="1" dirty="0" smtClean="0"/>
              <a:t>Deaf                             </a:t>
            </a:r>
            <a:endParaRPr lang="en-US" sz="3200" b="1" dirty="0" smtClean="0"/>
          </a:p>
          <a:p>
            <a:pPr marL="2743200" lvl="6" indent="457200"/>
            <a:endParaRPr lang="en-US" sz="3200" b="1" dirty="0" smtClean="0"/>
          </a:p>
          <a:p>
            <a:pPr marL="2743200" lvl="6" indent="457200"/>
            <a:r>
              <a:rPr lang="en-US" sz="3200" b="1" dirty="0"/>
              <a:t>death</a:t>
            </a:r>
            <a:endParaRPr lang="en-US" sz="3200" b="1" dirty="0"/>
          </a:p>
          <a:p>
            <a:r>
              <a:rPr lang="en-US" sz="3200" b="1" dirty="0" smtClean="0"/>
              <a:t>Fought                          </a:t>
            </a:r>
            <a:r>
              <a:rPr lang="en-GB" altLang="en-US" sz="3200" b="1" dirty="0" smtClean="0"/>
              <a:t>				</a:t>
            </a:r>
            <a:r>
              <a:rPr lang="en-US" sz="3200" b="1" dirty="0" smtClean="0"/>
              <a:t>thought</a:t>
            </a:r>
            <a:endParaRPr lang="en-US" sz="3200" b="1" dirty="0"/>
          </a:p>
        </p:txBody>
      </p:sp>
      <p:sp>
        <p:nvSpPr>
          <p:cNvPr id="8" name="Rectangle 7"/>
          <p:cNvSpPr/>
          <p:nvPr/>
        </p:nvSpPr>
        <p:spPr>
          <a:xfrm>
            <a:off x="1428750" y="4249420"/>
            <a:ext cx="5929630" cy="2217420"/>
          </a:xfrm>
          <a:prstGeom prst="rect">
            <a:avLst/>
          </a:prstGeom>
        </p:spPr>
        <p:txBody>
          <a:bodyPr wrap="square">
            <a:noAutofit/>
          </a:bodyPr>
          <a:lstStyle/>
          <a:p>
            <a:r>
              <a:rPr lang="en-US" sz="3200" b="1" dirty="0" smtClean="0"/>
              <a:t>Fin                         </a:t>
            </a:r>
            <a:r>
              <a:rPr lang="en-GB" altLang="en-US" sz="3200" b="1" dirty="0" smtClean="0"/>
              <a:t>			</a:t>
            </a:r>
            <a:r>
              <a:rPr lang="en-US" sz="3200" b="1" dirty="0"/>
              <a:t>thin</a:t>
            </a:r>
            <a:endParaRPr lang="en-US" sz="3200" b="1" dirty="0"/>
          </a:p>
          <a:p>
            <a:r>
              <a:rPr lang="en-US" sz="3200" b="1" dirty="0" smtClean="0"/>
              <a:t>                         </a:t>
            </a:r>
            <a:r>
              <a:rPr lang="en-US" sz="3200" b="1" dirty="0"/>
              <a:t>thirst</a:t>
            </a:r>
            <a:endParaRPr lang="en-US" sz="3200" b="1" dirty="0"/>
          </a:p>
          <a:p>
            <a:endParaRPr lang="en-US" sz="3200" b="1" dirty="0"/>
          </a:p>
          <a:p>
            <a:r>
              <a:rPr lang="en-US" sz="3200" b="1" dirty="0" smtClean="0"/>
              <a:t>Froze                             </a:t>
            </a:r>
            <a:r>
              <a:rPr lang="en-US" sz="3200" b="1" dirty="0"/>
              <a:t>throws</a:t>
            </a:r>
            <a:endParaRPr lang="en-US" sz="3200" b="1" dirty="0"/>
          </a:p>
        </p:txBody>
      </p:sp>
    </p:spTree>
  </p:cSld>
  <p:clrMapOvr>
    <a:masterClrMapping/>
  </p:clrMapOvr>
  <p:transition>
    <p:wipe dir="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Template>
  <TotalTime>0</TotalTime>
  <Words>4919</Words>
  <Application>WPS Presentation</Application>
  <PresentationFormat>On-screen Show (4:3)</PresentationFormat>
  <Paragraphs>316</Paragraphs>
  <Slides>38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SimSun</vt:lpstr>
      <vt:lpstr>Wingdings</vt:lpstr>
      <vt:lpstr>Nunito Light</vt:lpstr>
      <vt:lpstr>Segoe Print</vt:lpstr>
      <vt:lpstr>Arial Black</vt:lpstr>
      <vt:lpstr>Microsoft YaHei</vt:lpstr>
      <vt:lpstr>Arial Unicode MS</vt:lpstr>
      <vt:lpstr>Calibri</vt:lpstr>
      <vt:lpstr>Wingdings</vt:lpstr>
      <vt:lpstr>Calibri</vt:lpstr>
      <vt:lpstr>Green Color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Expressive Elocution</vt:lpstr>
      <vt:lpstr> What is Expressive Elocution?</vt:lpstr>
      <vt:lpstr>Where to use elocution?</vt:lpstr>
      <vt:lpstr>Importance of elocution</vt:lpstr>
      <vt:lpstr>Let’s practice :    Speak on the given topic: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Sounds of /s/ and / ʃ /</dc:title>
  <dc:creator>Windows User</dc:creator>
  <cp:lastModifiedBy>Rajni Arora</cp:lastModifiedBy>
  <cp:revision>37</cp:revision>
  <dcterms:created xsi:type="dcterms:W3CDTF">2024-06-04T04:26:00Z</dcterms:created>
  <dcterms:modified xsi:type="dcterms:W3CDTF">2024-07-30T17:48:06Z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73C2BDC5A4874B38A65491427B435EA7_13</vt:lpwstr>
  </property>
  <property fmtid="{D5CDD505-2E9C-101B-9397-08002B2CF9AE}" pid="3" name="KSOProductBuildVer">
    <vt:lpwstr>1033-12.2.0.17153</vt:lpwstr>
  </property>
</Properties>
</file>