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3" roundtripDataSignature="AMtx7mjarWVLfgC+gAeHaMpDaKV3/+gT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2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2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2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2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2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2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7"/>
          <p:cNvSpPr/>
          <p:nvPr>
            <p:ph idx="2" type="pic"/>
          </p:nvPr>
        </p:nvSpPr>
        <p:spPr>
          <a:xfrm>
            <a:off x="1792288" y="612775"/>
            <a:ext cx="5486400" cy="4114800"/>
          </a:xfrm>
          <a:prstGeom prst="rect">
            <a:avLst/>
          </a:prstGeom>
          <a:noFill/>
          <a:ln>
            <a:noFill/>
          </a:ln>
        </p:spPr>
      </p:sp>
      <p:sp>
        <p:nvSpPr>
          <p:cNvPr id="68" name="Google Shape;68;p2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1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5.png"/><Relationship Id="rId7"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5.png"/><Relationship Id="rId7"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5.png"/><Relationship Id="rId7"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13.png"/><Relationship Id="rId7"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1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96A"/>
        </a:solidFill>
      </p:bgPr>
    </p:bg>
    <p:spTree>
      <p:nvGrpSpPr>
        <p:cNvPr id="87" name="Shape 87"/>
        <p:cNvGrpSpPr/>
        <p:nvPr/>
      </p:nvGrpSpPr>
      <p:grpSpPr>
        <a:xfrm>
          <a:off x="0" y="0"/>
          <a:ext cx="0" cy="0"/>
          <a:chOff x="0" y="0"/>
          <a:chExt cx="0" cy="0"/>
        </a:xfrm>
      </p:grpSpPr>
      <p:grpSp>
        <p:nvGrpSpPr>
          <p:cNvPr id="88" name="Google Shape;88;p1"/>
          <p:cNvGrpSpPr/>
          <p:nvPr/>
        </p:nvGrpSpPr>
        <p:grpSpPr>
          <a:xfrm>
            <a:off x="0" y="6818226"/>
            <a:ext cx="18288000" cy="3468774"/>
            <a:chOff x="0" y="-38100"/>
            <a:chExt cx="4816593" cy="913586"/>
          </a:xfrm>
        </p:grpSpPr>
        <p:sp>
          <p:nvSpPr>
            <p:cNvPr id="89" name="Google Shape;89;p1"/>
            <p:cNvSpPr/>
            <p:nvPr/>
          </p:nvSpPr>
          <p:spPr>
            <a:xfrm>
              <a:off x="0" y="0"/>
              <a:ext cx="4816592" cy="875486"/>
            </a:xfrm>
            <a:custGeom>
              <a:rect b="b" l="l" r="r" t="t"/>
              <a:pathLst>
                <a:path extrusionOk="0" h="875486" w="4816592">
                  <a:moveTo>
                    <a:pt x="0" y="0"/>
                  </a:moveTo>
                  <a:lnTo>
                    <a:pt x="4816592" y="0"/>
                  </a:lnTo>
                  <a:lnTo>
                    <a:pt x="4816592" y="875486"/>
                  </a:lnTo>
                  <a:lnTo>
                    <a:pt x="0" y="875486"/>
                  </a:lnTo>
                  <a:close/>
                </a:path>
              </a:pathLst>
            </a:custGeom>
            <a:solidFill>
              <a:srgbClr val="6CD0E8"/>
            </a:solidFill>
            <a:ln>
              <a:noFill/>
            </a:ln>
          </p:spPr>
        </p:sp>
        <p:sp>
          <p:nvSpPr>
            <p:cNvPr id="90" name="Google Shape;90;p1"/>
            <p:cNvSpPr txBox="1"/>
            <p:nvPr/>
          </p:nvSpPr>
          <p:spPr>
            <a:xfrm>
              <a:off x="0" y="-38100"/>
              <a:ext cx="4816593" cy="913586"/>
            </a:xfrm>
            <a:prstGeom prst="rect">
              <a:avLst/>
            </a:prstGeom>
            <a:noFill/>
            <a:ln>
              <a:noFill/>
            </a:ln>
          </p:spPr>
          <p:txBody>
            <a:bodyPr anchorCtr="0" anchor="ctr" bIns="50800" lIns="50800" spcFirstLastPara="1" rIns="50800" wrap="square" tIns="50800">
              <a:noAutofit/>
            </a:bodyPr>
            <a:lstStyle/>
            <a:p>
              <a:pPr indent="0" lvl="0" marL="0" marR="0" rtl="0" algn="ctr">
                <a:lnSpc>
                  <a:spcPct val="14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1" name="Google Shape;91;p1"/>
          <p:cNvSpPr/>
          <p:nvPr/>
        </p:nvSpPr>
        <p:spPr>
          <a:xfrm>
            <a:off x="1676400" y="1211698"/>
            <a:ext cx="12928643" cy="8201865"/>
          </a:xfrm>
          <a:custGeom>
            <a:rect b="b" l="l" r="r" t="t"/>
            <a:pathLst>
              <a:path extrusionOk="0" h="7863604" w="11869591">
                <a:moveTo>
                  <a:pt x="0" y="0"/>
                </a:moveTo>
                <a:lnTo>
                  <a:pt x="11869591" y="0"/>
                </a:lnTo>
                <a:lnTo>
                  <a:pt x="11869591" y="7863604"/>
                </a:lnTo>
                <a:lnTo>
                  <a:pt x="0" y="7863604"/>
                </a:lnTo>
                <a:lnTo>
                  <a:pt x="0" y="0"/>
                </a:lnTo>
                <a:close/>
              </a:path>
            </a:pathLst>
          </a:custGeom>
          <a:blipFill rotWithShape="1">
            <a:blip r:embed="rId3">
              <a:alphaModFix amt="31000"/>
            </a:blip>
            <a:stretch>
              <a:fillRect b="0" l="0" r="0" t="0"/>
            </a:stretch>
          </a:blipFill>
          <a:ln>
            <a:noFill/>
          </a:ln>
        </p:spPr>
      </p:sp>
      <p:sp>
        <p:nvSpPr>
          <p:cNvPr id="92" name="Google Shape;92;p1"/>
          <p:cNvSpPr/>
          <p:nvPr/>
        </p:nvSpPr>
        <p:spPr>
          <a:xfrm>
            <a:off x="3209205" y="690439"/>
            <a:ext cx="14392995" cy="8384863"/>
          </a:xfrm>
          <a:custGeom>
            <a:rect b="b" l="l" r="r" t="t"/>
            <a:pathLst>
              <a:path extrusionOk="0" h="7863604" w="11869591">
                <a:moveTo>
                  <a:pt x="0" y="0"/>
                </a:moveTo>
                <a:lnTo>
                  <a:pt x="11869590" y="0"/>
                </a:lnTo>
                <a:lnTo>
                  <a:pt x="11869590" y="7863604"/>
                </a:lnTo>
                <a:lnTo>
                  <a:pt x="0" y="7863604"/>
                </a:lnTo>
                <a:lnTo>
                  <a:pt x="0" y="0"/>
                </a:lnTo>
                <a:close/>
              </a:path>
            </a:pathLst>
          </a:custGeom>
          <a:blipFill rotWithShape="1">
            <a:blip r:embed="rId4">
              <a:alphaModFix/>
            </a:blip>
            <a:stretch>
              <a:fillRect b="0" l="0" r="0" t="0"/>
            </a:stretch>
          </a:blipFill>
          <a:ln>
            <a:noFill/>
          </a:ln>
        </p:spPr>
      </p:sp>
      <p:sp>
        <p:nvSpPr>
          <p:cNvPr id="93" name="Google Shape;93;p1"/>
          <p:cNvSpPr/>
          <p:nvPr/>
        </p:nvSpPr>
        <p:spPr>
          <a:xfrm rot="-1688686">
            <a:off x="12220558" y="4098518"/>
            <a:ext cx="13257643" cy="964192"/>
          </a:xfrm>
          <a:custGeom>
            <a:rect b="b" l="l" r="r" t="t"/>
            <a:pathLst>
              <a:path extrusionOk="0" h="964192" w="13257643">
                <a:moveTo>
                  <a:pt x="0" y="0"/>
                </a:moveTo>
                <a:lnTo>
                  <a:pt x="13257642" y="0"/>
                </a:lnTo>
                <a:lnTo>
                  <a:pt x="13257642" y="964193"/>
                </a:lnTo>
                <a:lnTo>
                  <a:pt x="0" y="964193"/>
                </a:lnTo>
                <a:lnTo>
                  <a:pt x="0" y="0"/>
                </a:lnTo>
                <a:close/>
              </a:path>
            </a:pathLst>
          </a:custGeom>
          <a:blipFill rotWithShape="1">
            <a:blip r:embed="rId5">
              <a:alphaModFix/>
            </a:blip>
            <a:stretch>
              <a:fillRect b="0" l="0" r="0" t="0"/>
            </a:stretch>
          </a:blipFill>
          <a:ln>
            <a:noFill/>
          </a:ln>
        </p:spPr>
      </p:sp>
      <p:sp>
        <p:nvSpPr>
          <p:cNvPr id="94" name="Google Shape;94;p1"/>
          <p:cNvSpPr txBox="1"/>
          <p:nvPr/>
        </p:nvSpPr>
        <p:spPr>
          <a:xfrm>
            <a:off x="3536910" y="1943100"/>
            <a:ext cx="12465090" cy="4794518"/>
          </a:xfrm>
          <a:prstGeom prst="rect">
            <a:avLst/>
          </a:prstGeom>
          <a:noFill/>
          <a:ln>
            <a:noFill/>
          </a:ln>
        </p:spPr>
        <p:txBody>
          <a:bodyPr anchorCtr="0" anchor="t" bIns="0" lIns="0" spcFirstLastPara="1" rIns="0" wrap="square" tIns="0">
            <a:spAutoFit/>
          </a:bodyPr>
          <a:lstStyle/>
          <a:p>
            <a:pPr indent="0" lvl="0" marL="0" marR="0" rtl="0" algn="ctr">
              <a:lnSpc>
                <a:spcPct val="95010"/>
              </a:lnSpc>
              <a:spcBef>
                <a:spcPts val="0"/>
              </a:spcBef>
              <a:spcAft>
                <a:spcPts val="0"/>
              </a:spcAft>
              <a:buNone/>
            </a:pPr>
            <a:r>
              <a:rPr b="0" i="0" lang="en-US" sz="19040" u="none" cap="none" strike="noStrike">
                <a:solidFill>
                  <a:srgbClr val="000000"/>
                </a:solidFill>
                <a:latin typeface="Arial"/>
                <a:ea typeface="Arial"/>
                <a:cs typeface="Arial"/>
                <a:sym typeface="Arial"/>
              </a:rPr>
              <a:t>Voice and Accent</a:t>
            </a:r>
            <a:endParaRPr b="0" i="0" sz="19040" u="none" cap="none" strike="noStrike">
              <a:solidFill>
                <a:srgbClr val="000000"/>
              </a:solidFill>
              <a:latin typeface="Arial"/>
              <a:ea typeface="Arial"/>
              <a:cs typeface="Arial"/>
              <a:sym typeface="Arial"/>
            </a:endParaRPr>
          </a:p>
        </p:txBody>
      </p:sp>
      <p:sp>
        <p:nvSpPr>
          <p:cNvPr id="95" name="Google Shape;95;p1"/>
          <p:cNvSpPr/>
          <p:nvPr/>
        </p:nvSpPr>
        <p:spPr>
          <a:xfrm>
            <a:off x="5531100" y="7085320"/>
            <a:ext cx="7315200" cy="448056"/>
          </a:xfrm>
          <a:custGeom>
            <a:rect b="b" l="l" r="r" t="t"/>
            <a:pathLst>
              <a:path extrusionOk="0" h="448056" w="7315200">
                <a:moveTo>
                  <a:pt x="0" y="0"/>
                </a:moveTo>
                <a:lnTo>
                  <a:pt x="7315200" y="0"/>
                </a:lnTo>
                <a:lnTo>
                  <a:pt x="7315200" y="448056"/>
                </a:lnTo>
                <a:lnTo>
                  <a:pt x="0" y="448056"/>
                </a:lnTo>
                <a:lnTo>
                  <a:pt x="0" y="0"/>
                </a:lnTo>
                <a:close/>
              </a:path>
            </a:pathLst>
          </a:custGeom>
          <a:blipFill rotWithShape="1">
            <a:blip r:embed="rId6">
              <a:alphaModFix/>
            </a:blip>
            <a:stretch>
              <a:fillRect b="0" l="0" r="0" t="0"/>
            </a:stretch>
          </a:blipFill>
          <a:ln>
            <a:noFill/>
          </a:ln>
        </p:spPr>
      </p:sp>
      <p:sp>
        <p:nvSpPr>
          <p:cNvPr id="96" name="Google Shape;96;p1"/>
          <p:cNvSpPr/>
          <p:nvPr/>
        </p:nvSpPr>
        <p:spPr>
          <a:xfrm rot="-7089905">
            <a:off x="-4255951" y="4998811"/>
            <a:ext cx="13271308" cy="965186"/>
          </a:xfrm>
          <a:custGeom>
            <a:rect b="b" l="l" r="r" t="t"/>
            <a:pathLst>
              <a:path extrusionOk="0" h="964192" w="13257643">
                <a:moveTo>
                  <a:pt x="0" y="0"/>
                </a:moveTo>
                <a:lnTo>
                  <a:pt x="13257643" y="0"/>
                </a:lnTo>
                <a:lnTo>
                  <a:pt x="13257643" y="964193"/>
                </a:lnTo>
                <a:lnTo>
                  <a:pt x="0" y="964193"/>
                </a:lnTo>
                <a:lnTo>
                  <a:pt x="0" y="0"/>
                </a:lnTo>
                <a:close/>
              </a:path>
            </a:pathLst>
          </a:custGeom>
          <a:blipFill rotWithShape="1">
            <a:blip r:embed="rId7">
              <a:alphaModFix/>
            </a:blip>
            <a:stretch>
              <a:fillRect b="0" l="0" r="0" t="0"/>
            </a:stretch>
          </a:blipFill>
          <a:ln>
            <a:noFill/>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grpSp>
        <p:nvGrpSpPr>
          <p:cNvPr id="201" name="Google Shape;201;p10"/>
          <p:cNvGrpSpPr/>
          <p:nvPr/>
        </p:nvGrpSpPr>
        <p:grpSpPr>
          <a:xfrm>
            <a:off x="0" y="6818226"/>
            <a:ext cx="18288000" cy="3468774"/>
            <a:chOff x="0" y="-38100"/>
            <a:chExt cx="4816593" cy="913586"/>
          </a:xfrm>
        </p:grpSpPr>
        <p:sp>
          <p:nvSpPr>
            <p:cNvPr id="202" name="Google Shape;202;p10"/>
            <p:cNvSpPr/>
            <p:nvPr/>
          </p:nvSpPr>
          <p:spPr>
            <a:xfrm>
              <a:off x="0" y="0"/>
              <a:ext cx="4816592" cy="875486"/>
            </a:xfrm>
            <a:custGeom>
              <a:rect b="b" l="l" r="r" t="t"/>
              <a:pathLst>
                <a:path extrusionOk="0" h="875486" w="4816592">
                  <a:moveTo>
                    <a:pt x="0" y="0"/>
                  </a:moveTo>
                  <a:lnTo>
                    <a:pt x="4816592" y="0"/>
                  </a:lnTo>
                  <a:lnTo>
                    <a:pt x="4816592" y="875486"/>
                  </a:lnTo>
                  <a:lnTo>
                    <a:pt x="0" y="875486"/>
                  </a:lnTo>
                  <a:close/>
                </a:path>
              </a:pathLst>
            </a:custGeom>
            <a:solidFill>
              <a:srgbClr val="6CD0E8"/>
            </a:solidFill>
            <a:ln>
              <a:noFill/>
            </a:ln>
          </p:spPr>
        </p:sp>
        <p:sp>
          <p:nvSpPr>
            <p:cNvPr id="203" name="Google Shape;203;p10"/>
            <p:cNvSpPr txBox="1"/>
            <p:nvPr/>
          </p:nvSpPr>
          <p:spPr>
            <a:xfrm>
              <a:off x="0" y="-38100"/>
              <a:ext cx="4816593" cy="913586"/>
            </a:xfrm>
            <a:prstGeom prst="rect">
              <a:avLst/>
            </a:prstGeom>
            <a:noFill/>
            <a:ln>
              <a:noFill/>
            </a:ln>
          </p:spPr>
          <p:txBody>
            <a:bodyPr anchorCtr="0" anchor="ctr" bIns="50800" lIns="50800" spcFirstLastPara="1" rIns="50800" wrap="square" tIns="50800">
              <a:noAutofit/>
            </a:bodyPr>
            <a:lstStyle/>
            <a:p>
              <a:pPr indent="0" lvl="0" marL="0" marR="0" rtl="0" algn="ctr">
                <a:lnSpc>
                  <a:spcPct val="14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04" name="Google Shape;204;p10"/>
          <p:cNvSpPr/>
          <p:nvPr/>
        </p:nvSpPr>
        <p:spPr>
          <a:xfrm>
            <a:off x="1028700" y="579525"/>
            <a:ext cx="13778038" cy="9127950"/>
          </a:xfrm>
          <a:custGeom>
            <a:rect b="b" l="l" r="r" t="t"/>
            <a:pathLst>
              <a:path extrusionOk="0" h="9127950" w="13778038">
                <a:moveTo>
                  <a:pt x="0" y="0"/>
                </a:moveTo>
                <a:lnTo>
                  <a:pt x="13778038" y="0"/>
                </a:lnTo>
                <a:lnTo>
                  <a:pt x="13778038" y="9127950"/>
                </a:lnTo>
                <a:lnTo>
                  <a:pt x="0" y="9127950"/>
                </a:lnTo>
                <a:lnTo>
                  <a:pt x="0" y="0"/>
                </a:lnTo>
                <a:close/>
              </a:path>
            </a:pathLst>
          </a:custGeom>
          <a:blipFill rotWithShape="1">
            <a:blip r:embed="rId3">
              <a:alphaModFix amt="31000"/>
            </a:blip>
            <a:stretch>
              <a:fillRect b="0" l="0" r="0" t="0"/>
            </a:stretch>
          </a:blipFill>
          <a:ln>
            <a:noFill/>
          </a:ln>
        </p:spPr>
      </p:sp>
      <p:sp>
        <p:nvSpPr>
          <p:cNvPr id="205" name="Google Shape;205;p10"/>
          <p:cNvSpPr/>
          <p:nvPr/>
        </p:nvSpPr>
        <p:spPr>
          <a:xfrm>
            <a:off x="2306214" y="206103"/>
            <a:ext cx="14905349" cy="9874794"/>
          </a:xfrm>
          <a:custGeom>
            <a:rect b="b" l="l" r="r" t="t"/>
            <a:pathLst>
              <a:path extrusionOk="0" h="9874794" w="14905349">
                <a:moveTo>
                  <a:pt x="0" y="0"/>
                </a:moveTo>
                <a:lnTo>
                  <a:pt x="14905349" y="0"/>
                </a:lnTo>
                <a:lnTo>
                  <a:pt x="14905349" y="9874794"/>
                </a:lnTo>
                <a:lnTo>
                  <a:pt x="0" y="9874794"/>
                </a:lnTo>
                <a:lnTo>
                  <a:pt x="0" y="0"/>
                </a:lnTo>
                <a:close/>
              </a:path>
            </a:pathLst>
          </a:custGeom>
          <a:blipFill rotWithShape="1">
            <a:blip r:embed="rId4">
              <a:alphaModFix/>
            </a:blip>
            <a:stretch>
              <a:fillRect b="0" l="0" r="0" t="0"/>
            </a:stretch>
          </a:blipFill>
          <a:ln>
            <a:noFill/>
          </a:ln>
        </p:spPr>
      </p:sp>
      <p:sp>
        <p:nvSpPr>
          <p:cNvPr id="206" name="Google Shape;206;p10"/>
          <p:cNvSpPr/>
          <p:nvPr/>
        </p:nvSpPr>
        <p:spPr>
          <a:xfrm rot="-6181180">
            <a:off x="-6041866" y="-482096"/>
            <a:ext cx="13257643" cy="964192"/>
          </a:xfrm>
          <a:custGeom>
            <a:rect b="b" l="l" r="r" t="t"/>
            <a:pathLst>
              <a:path extrusionOk="0" h="964192" w="13257643">
                <a:moveTo>
                  <a:pt x="0" y="0"/>
                </a:moveTo>
                <a:lnTo>
                  <a:pt x="13257643" y="0"/>
                </a:lnTo>
                <a:lnTo>
                  <a:pt x="13257643" y="964192"/>
                </a:lnTo>
                <a:lnTo>
                  <a:pt x="0" y="964192"/>
                </a:lnTo>
                <a:lnTo>
                  <a:pt x="0" y="0"/>
                </a:lnTo>
                <a:close/>
              </a:path>
            </a:pathLst>
          </a:custGeom>
          <a:blipFill rotWithShape="1">
            <a:blip r:embed="rId5">
              <a:alphaModFix/>
            </a:blip>
            <a:stretch>
              <a:fillRect b="0" l="0" r="0" t="0"/>
            </a:stretch>
          </a:blipFill>
          <a:ln>
            <a:noFill/>
          </a:ln>
        </p:spPr>
      </p:sp>
      <p:sp>
        <p:nvSpPr>
          <p:cNvPr id="207" name="Google Shape;207;p10"/>
          <p:cNvSpPr txBox="1"/>
          <p:nvPr/>
        </p:nvSpPr>
        <p:spPr>
          <a:xfrm>
            <a:off x="4212766" y="593017"/>
            <a:ext cx="9510019" cy="2067617"/>
          </a:xfrm>
          <a:prstGeom prst="rect">
            <a:avLst/>
          </a:prstGeom>
          <a:noFill/>
          <a:ln>
            <a:noFill/>
          </a:ln>
        </p:spPr>
        <p:txBody>
          <a:bodyPr anchorCtr="0" anchor="t" bIns="0" lIns="0" spcFirstLastPara="1" rIns="0" wrap="square" tIns="0">
            <a:spAutoFit/>
          </a:bodyPr>
          <a:lstStyle/>
          <a:p>
            <a:pPr indent="0" lvl="0" marL="0" marR="0" rtl="0" algn="ctr">
              <a:lnSpc>
                <a:spcPct val="94966"/>
              </a:lnSpc>
              <a:spcBef>
                <a:spcPts val="0"/>
              </a:spcBef>
              <a:spcAft>
                <a:spcPts val="0"/>
              </a:spcAft>
              <a:buNone/>
            </a:pPr>
            <a:r>
              <a:rPr b="0" i="0" lang="en-US" sz="8245" u="none" cap="none" strike="noStrike">
                <a:solidFill>
                  <a:srgbClr val="000000"/>
                </a:solidFill>
                <a:latin typeface="Arial"/>
                <a:ea typeface="Arial"/>
                <a:cs typeface="Arial"/>
                <a:sym typeface="Arial"/>
              </a:rPr>
              <a:t>Let’s make some consonants sound words </a:t>
            </a:r>
            <a:endParaRPr b="0" i="0" sz="8245" u="none" cap="none" strike="noStrike">
              <a:solidFill>
                <a:srgbClr val="000000"/>
              </a:solidFill>
              <a:latin typeface="Arial"/>
              <a:ea typeface="Arial"/>
              <a:cs typeface="Arial"/>
              <a:sym typeface="Arial"/>
            </a:endParaRPr>
          </a:p>
        </p:txBody>
      </p:sp>
      <p:sp>
        <p:nvSpPr>
          <p:cNvPr id="208" name="Google Shape;208;p10"/>
          <p:cNvSpPr txBox="1"/>
          <p:nvPr/>
        </p:nvSpPr>
        <p:spPr>
          <a:xfrm>
            <a:off x="4286074" y="1866761"/>
            <a:ext cx="8915758" cy="7119578"/>
          </a:xfrm>
          <a:prstGeom prst="rect">
            <a:avLst/>
          </a:prstGeom>
          <a:noFill/>
          <a:ln>
            <a:noFill/>
          </a:ln>
        </p:spPr>
        <p:txBody>
          <a:bodyPr anchorCtr="0" anchor="t" bIns="0" lIns="0" spcFirstLastPara="1" rIns="0" wrap="square" tIns="0">
            <a:spAutoFit/>
          </a:bodyPr>
          <a:lstStyle/>
          <a:p>
            <a:pPr indent="0" lvl="0" marL="0" marR="0" rtl="0" algn="ctr">
              <a:lnSpc>
                <a:spcPct val="94994"/>
              </a:lnSpc>
              <a:spcBef>
                <a:spcPts val="0"/>
              </a:spcBef>
              <a:spcAft>
                <a:spcPts val="0"/>
              </a:spcAft>
              <a:buNone/>
            </a:pPr>
            <a:r>
              <a:t/>
            </a:r>
            <a:endParaRPr b="0" i="0" sz="4895" u="none" cap="none" strike="noStrike">
              <a:solidFill>
                <a:srgbClr val="000000"/>
              </a:solidFill>
              <a:latin typeface="Arial"/>
              <a:ea typeface="Arial"/>
              <a:cs typeface="Arial"/>
              <a:sym typeface="Arial"/>
            </a:endParaRPr>
          </a:p>
          <a:p>
            <a:pPr indent="0" lvl="0" marL="0" marR="0" rtl="0" algn="ctr">
              <a:lnSpc>
                <a:spcPct val="94994"/>
              </a:lnSpc>
              <a:spcBef>
                <a:spcPts val="0"/>
              </a:spcBef>
              <a:spcAft>
                <a:spcPts val="0"/>
              </a:spcAft>
              <a:buNone/>
            </a:pPr>
            <a:r>
              <a:t/>
            </a:r>
            <a:endParaRPr b="0" i="0" sz="4895" u="none" cap="none" strike="noStrike">
              <a:solidFill>
                <a:srgbClr val="000000"/>
              </a:solidFill>
              <a:latin typeface="Arial"/>
              <a:ea typeface="Arial"/>
              <a:cs typeface="Arial"/>
              <a:sym typeface="Arial"/>
            </a:endParaRPr>
          </a:p>
          <a:p>
            <a:pPr indent="0" lvl="0" marL="0" marR="0" rtl="0" algn="ctr">
              <a:lnSpc>
                <a:spcPct val="86111"/>
              </a:lnSpc>
              <a:spcBef>
                <a:spcPts val="0"/>
              </a:spcBef>
              <a:spcAft>
                <a:spcPts val="0"/>
              </a:spcAft>
              <a:buNone/>
            </a:pPr>
            <a:r>
              <a:rPr b="0" i="0" lang="en-US" sz="5400" u="none" cap="none" strike="noStrike">
                <a:solidFill>
                  <a:srgbClr val="000000"/>
                </a:solidFill>
                <a:latin typeface="Arial"/>
                <a:ea typeface="Arial"/>
                <a:cs typeface="Arial"/>
                <a:sym typeface="Arial"/>
              </a:rPr>
              <a:t>/p/          /b/             /f/</a:t>
            </a:r>
            <a:endParaRPr b="0" i="0" sz="5400" u="none" cap="none" strike="noStrike">
              <a:solidFill>
                <a:srgbClr val="000000"/>
              </a:solidFill>
              <a:latin typeface="Arial"/>
              <a:ea typeface="Arial"/>
              <a:cs typeface="Arial"/>
              <a:sym typeface="Arial"/>
            </a:endParaRPr>
          </a:p>
          <a:p>
            <a:pPr indent="0" lvl="0" marL="0" marR="0" rtl="0" algn="l">
              <a:lnSpc>
                <a:spcPct val="86111"/>
              </a:lnSpc>
              <a:spcBef>
                <a:spcPts val="0"/>
              </a:spcBef>
              <a:spcAft>
                <a:spcPts val="0"/>
              </a:spcAft>
              <a:buNone/>
            </a:pPr>
            <a:r>
              <a:rPr b="0" i="0" lang="en-US" sz="5400" u="none" cap="none" strike="noStrike">
                <a:solidFill>
                  <a:srgbClr val="000000"/>
                </a:solidFill>
                <a:latin typeface="Arial"/>
                <a:ea typeface="Arial"/>
                <a:cs typeface="Arial"/>
                <a:sym typeface="Arial"/>
              </a:rPr>
              <a:t>     </a:t>
            </a:r>
            <a:endParaRPr b="0" i="0" sz="5400" u="none" cap="none" strike="noStrike">
              <a:solidFill>
                <a:srgbClr val="000000"/>
              </a:solidFill>
              <a:latin typeface="Arial"/>
              <a:ea typeface="Arial"/>
              <a:cs typeface="Arial"/>
              <a:sym typeface="Arial"/>
            </a:endParaRPr>
          </a:p>
          <a:p>
            <a:pPr indent="0" lvl="0" marL="0" marR="0" rtl="0" algn="l">
              <a:lnSpc>
                <a:spcPct val="86111"/>
              </a:lnSpc>
              <a:spcBef>
                <a:spcPts val="0"/>
              </a:spcBef>
              <a:spcAft>
                <a:spcPts val="0"/>
              </a:spcAft>
              <a:buNone/>
            </a:pPr>
            <a:r>
              <a:rPr b="0" i="0" lang="en-US" sz="5400" u="none" cap="none" strike="noStrike">
                <a:solidFill>
                  <a:srgbClr val="000000"/>
                </a:solidFill>
                <a:latin typeface="Arial"/>
                <a:ea typeface="Arial"/>
                <a:cs typeface="Arial"/>
                <a:sym typeface="Arial"/>
              </a:rPr>
              <a:t>      /v/           /j/              /k/</a:t>
            </a:r>
            <a:endParaRPr b="0" i="0" sz="5400" u="none" cap="none" strike="noStrike">
              <a:solidFill>
                <a:srgbClr val="000000"/>
              </a:solidFill>
              <a:latin typeface="Arial"/>
              <a:ea typeface="Arial"/>
              <a:cs typeface="Arial"/>
              <a:sym typeface="Arial"/>
            </a:endParaRPr>
          </a:p>
          <a:p>
            <a:pPr indent="0" lvl="0" marL="0" marR="0" rtl="0" algn="l">
              <a:lnSpc>
                <a:spcPct val="86111"/>
              </a:lnSpc>
              <a:spcBef>
                <a:spcPts val="0"/>
              </a:spcBef>
              <a:spcAft>
                <a:spcPts val="0"/>
              </a:spcAft>
              <a:buNone/>
            </a:pPr>
            <a:r>
              <a:t/>
            </a:r>
            <a:endParaRPr b="0" i="0" sz="5400" u="none" cap="none" strike="noStrike">
              <a:solidFill>
                <a:srgbClr val="000000"/>
              </a:solidFill>
              <a:latin typeface="Arial"/>
              <a:ea typeface="Arial"/>
              <a:cs typeface="Arial"/>
              <a:sym typeface="Arial"/>
            </a:endParaRPr>
          </a:p>
          <a:p>
            <a:pPr indent="0" lvl="0" marL="0" marR="0" rtl="0" algn="l">
              <a:lnSpc>
                <a:spcPct val="86111"/>
              </a:lnSpc>
              <a:spcBef>
                <a:spcPts val="0"/>
              </a:spcBef>
              <a:spcAft>
                <a:spcPts val="0"/>
              </a:spcAft>
              <a:buNone/>
            </a:pPr>
            <a:r>
              <a:rPr b="0" i="0" lang="en-US" sz="5400" u="none" cap="none" strike="noStrike">
                <a:solidFill>
                  <a:srgbClr val="000000"/>
                </a:solidFill>
                <a:latin typeface="Arial"/>
                <a:ea typeface="Arial"/>
                <a:cs typeface="Arial"/>
                <a:sym typeface="Arial"/>
              </a:rPr>
              <a:t>      /r/            /z/            /g/</a:t>
            </a:r>
            <a:endParaRPr b="0" i="0" sz="5400" u="none" cap="none" strike="noStrike">
              <a:solidFill>
                <a:srgbClr val="000000"/>
              </a:solidFill>
              <a:latin typeface="Arial"/>
              <a:ea typeface="Arial"/>
              <a:cs typeface="Arial"/>
              <a:sym typeface="Arial"/>
            </a:endParaRPr>
          </a:p>
          <a:p>
            <a:pPr indent="0" lvl="0" marL="0" marR="0" rtl="0" algn="ctr">
              <a:lnSpc>
                <a:spcPct val="86111"/>
              </a:lnSpc>
              <a:spcBef>
                <a:spcPts val="0"/>
              </a:spcBef>
              <a:spcAft>
                <a:spcPts val="0"/>
              </a:spcAft>
              <a:buNone/>
            </a:pPr>
            <a:r>
              <a:t/>
            </a:r>
            <a:endParaRPr b="0" i="0" sz="5400" u="none" cap="none" strike="noStrike">
              <a:solidFill>
                <a:srgbClr val="000000"/>
              </a:solidFill>
              <a:latin typeface="Arial"/>
              <a:ea typeface="Arial"/>
              <a:cs typeface="Arial"/>
              <a:sym typeface="Arial"/>
            </a:endParaRPr>
          </a:p>
          <a:p>
            <a:pPr indent="0" lvl="0" marL="0" marR="0" rtl="0" algn="ctr">
              <a:lnSpc>
                <a:spcPct val="94994"/>
              </a:lnSpc>
              <a:spcBef>
                <a:spcPts val="0"/>
              </a:spcBef>
              <a:spcAft>
                <a:spcPts val="0"/>
              </a:spcAft>
              <a:buNone/>
            </a:pPr>
            <a:r>
              <a:t/>
            </a:r>
            <a:endParaRPr b="0" i="0" sz="4895" u="none" cap="none" strike="noStrike">
              <a:solidFill>
                <a:srgbClr val="000000"/>
              </a:solidFill>
              <a:latin typeface="Arial"/>
              <a:ea typeface="Arial"/>
              <a:cs typeface="Arial"/>
              <a:sym typeface="Arial"/>
            </a:endParaRPr>
          </a:p>
          <a:p>
            <a:pPr indent="0" lvl="0" marL="0" marR="0" rtl="0" algn="ctr">
              <a:lnSpc>
                <a:spcPct val="94994"/>
              </a:lnSpc>
              <a:spcBef>
                <a:spcPts val="0"/>
              </a:spcBef>
              <a:spcAft>
                <a:spcPts val="0"/>
              </a:spcAft>
              <a:buNone/>
            </a:pPr>
            <a:r>
              <a:t/>
            </a:r>
            <a:endParaRPr b="0" i="0" sz="4895" u="none" cap="none" strike="noStrike">
              <a:solidFill>
                <a:srgbClr val="000000"/>
              </a:solidFill>
              <a:latin typeface="Arial"/>
              <a:ea typeface="Arial"/>
              <a:cs typeface="Arial"/>
              <a:sym typeface="Arial"/>
            </a:endParaRPr>
          </a:p>
          <a:p>
            <a:pPr indent="0" lvl="0" marL="0" marR="0" rtl="0" algn="ctr">
              <a:lnSpc>
                <a:spcPct val="94994"/>
              </a:lnSpc>
              <a:spcBef>
                <a:spcPts val="0"/>
              </a:spcBef>
              <a:spcAft>
                <a:spcPts val="0"/>
              </a:spcAft>
              <a:buNone/>
            </a:pPr>
            <a:r>
              <a:t/>
            </a:r>
            <a:endParaRPr b="0" i="0" sz="4895" u="none" cap="none" strike="noStrike">
              <a:solidFill>
                <a:srgbClr val="000000"/>
              </a:solidFill>
              <a:latin typeface="Arial"/>
              <a:ea typeface="Arial"/>
              <a:cs typeface="Arial"/>
              <a:sym typeface="Arial"/>
            </a:endParaRPr>
          </a:p>
          <a:p>
            <a:pPr indent="0" lvl="0" marL="0" marR="0" rtl="0" algn="ctr">
              <a:lnSpc>
                <a:spcPct val="94994"/>
              </a:lnSpc>
              <a:spcBef>
                <a:spcPts val="0"/>
              </a:spcBef>
              <a:spcAft>
                <a:spcPts val="0"/>
              </a:spcAft>
              <a:buNone/>
            </a:pPr>
            <a:r>
              <a:rPr b="0" i="0" lang="en-US" sz="4895" u="none" cap="none" strike="noStrike">
                <a:solidFill>
                  <a:srgbClr val="000000"/>
                </a:solidFill>
                <a:latin typeface="Arial"/>
                <a:ea typeface="Arial"/>
                <a:cs typeface="Arial"/>
                <a:sym typeface="Arial"/>
              </a:rPr>
              <a:t>  </a:t>
            </a:r>
            <a:endParaRPr b="0" i="0" sz="4895"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grpSp>
        <p:nvGrpSpPr>
          <p:cNvPr id="213" name="Google Shape;213;p11"/>
          <p:cNvGrpSpPr/>
          <p:nvPr/>
        </p:nvGrpSpPr>
        <p:grpSpPr>
          <a:xfrm>
            <a:off x="0" y="6818226"/>
            <a:ext cx="18288000" cy="3468774"/>
            <a:chOff x="0" y="-38100"/>
            <a:chExt cx="4816593" cy="913586"/>
          </a:xfrm>
        </p:grpSpPr>
        <p:sp>
          <p:nvSpPr>
            <p:cNvPr id="214" name="Google Shape;214;p11"/>
            <p:cNvSpPr/>
            <p:nvPr/>
          </p:nvSpPr>
          <p:spPr>
            <a:xfrm>
              <a:off x="0" y="0"/>
              <a:ext cx="4816592" cy="875486"/>
            </a:xfrm>
            <a:custGeom>
              <a:rect b="b" l="l" r="r" t="t"/>
              <a:pathLst>
                <a:path extrusionOk="0" h="875486" w="4816592">
                  <a:moveTo>
                    <a:pt x="0" y="0"/>
                  </a:moveTo>
                  <a:lnTo>
                    <a:pt x="4816592" y="0"/>
                  </a:lnTo>
                  <a:lnTo>
                    <a:pt x="4816592" y="875486"/>
                  </a:lnTo>
                  <a:lnTo>
                    <a:pt x="0" y="875486"/>
                  </a:lnTo>
                  <a:close/>
                </a:path>
              </a:pathLst>
            </a:custGeom>
            <a:solidFill>
              <a:srgbClr val="6CD0E8"/>
            </a:solidFill>
            <a:ln>
              <a:noFill/>
            </a:ln>
          </p:spPr>
        </p:sp>
        <p:sp>
          <p:nvSpPr>
            <p:cNvPr id="215" name="Google Shape;215;p11"/>
            <p:cNvSpPr txBox="1"/>
            <p:nvPr/>
          </p:nvSpPr>
          <p:spPr>
            <a:xfrm>
              <a:off x="0" y="-38100"/>
              <a:ext cx="4816593" cy="913586"/>
            </a:xfrm>
            <a:prstGeom prst="rect">
              <a:avLst/>
            </a:prstGeom>
            <a:noFill/>
            <a:ln>
              <a:noFill/>
            </a:ln>
          </p:spPr>
          <p:txBody>
            <a:bodyPr anchorCtr="0" anchor="ctr" bIns="50800" lIns="50800" spcFirstLastPara="1" rIns="50800" wrap="square" tIns="50800">
              <a:noAutofit/>
            </a:bodyPr>
            <a:lstStyle/>
            <a:p>
              <a:pPr indent="0" lvl="0" marL="0" marR="0" rtl="0" algn="ctr">
                <a:lnSpc>
                  <a:spcPct val="14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6" name="Google Shape;216;p11"/>
          <p:cNvSpPr/>
          <p:nvPr/>
        </p:nvSpPr>
        <p:spPr>
          <a:xfrm>
            <a:off x="1028700" y="579525"/>
            <a:ext cx="13778038" cy="9127950"/>
          </a:xfrm>
          <a:custGeom>
            <a:rect b="b" l="l" r="r" t="t"/>
            <a:pathLst>
              <a:path extrusionOk="0" h="9127950" w="13778038">
                <a:moveTo>
                  <a:pt x="0" y="0"/>
                </a:moveTo>
                <a:lnTo>
                  <a:pt x="13778038" y="0"/>
                </a:lnTo>
                <a:lnTo>
                  <a:pt x="13778038" y="9127950"/>
                </a:lnTo>
                <a:lnTo>
                  <a:pt x="0" y="9127950"/>
                </a:lnTo>
                <a:lnTo>
                  <a:pt x="0" y="0"/>
                </a:lnTo>
                <a:close/>
              </a:path>
            </a:pathLst>
          </a:custGeom>
          <a:blipFill rotWithShape="1">
            <a:blip r:embed="rId3">
              <a:alphaModFix amt="31000"/>
            </a:blip>
            <a:stretch>
              <a:fillRect b="0" l="0" r="0" t="0"/>
            </a:stretch>
          </a:blipFill>
          <a:ln>
            <a:noFill/>
          </a:ln>
        </p:spPr>
      </p:sp>
      <p:sp>
        <p:nvSpPr>
          <p:cNvPr id="217" name="Google Shape;217;p11"/>
          <p:cNvSpPr/>
          <p:nvPr/>
        </p:nvSpPr>
        <p:spPr>
          <a:xfrm>
            <a:off x="2025316" y="206103"/>
            <a:ext cx="14905349" cy="9874794"/>
          </a:xfrm>
          <a:custGeom>
            <a:rect b="b" l="l" r="r" t="t"/>
            <a:pathLst>
              <a:path extrusionOk="0" h="9874794" w="14905349">
                <a:moveTo>
                  <a:pt x="0" y="0"/>
                </a:moveTo>
                <a:lnTo>
                  <a:pt x="14905349" y="0"/>
                </a:lnTo>
                <a:lnTo>
                  <a:pt x="14905349" y="9874794"/>
                </a:lnTo>
                <a:lnTo>
                  <a:pt x="0" y="9874794"/>
                </a:lnTo>
                <a:lnTo>
                  <a:pt x="0" y="0"/>
                </a:lnTo>
                <a:close/>
              </a:path>
            </a:pathLst>
          </a:custGeom>
          <a:blipFill rotWithShape="1">
            <a:blip r:embed="rId4">
              <a:alphaModFix/>
            </a:blip>
            <a:stretch>
              <a:fillRect b="0" l="0" r="0" t="0"/>
            </a:stretch>
          </a:blipFill>
          <a:ln>
            <a:noFill/>
          </a:ln>
        </p:spPr>
      </p:sp>
      <p:sp>
        <p:nvSpPr>
          <p:cNvPr id="218" name="Google Shape;218;p11"/>
          <p:cNvSpPr/>
          <p:nvPr/>
        </p:nvSpPr>
        <p:spPr>
          <a:xfrm rot="-6181180">
            <a:off x="-6041866" y="-482096"/>
            <a:ext cx="13257643" cy="964192"/>
          </a:xfrm>
          <a:custGeom>
            <a:rect b="b" l="l" r="r" t="t"/>
            <a:pathLst>
              <a:path extrusionOk="0" h="964192" w="13257643">
                <a:moveTo>
                  <a:pt x="0" y="0"/>
                </a:moveTo>
                <a:lnTo>
                  <a:pt x="13257643" y="0"/>
                </a:lnTo>
                <a:lnTo>
                  <a:pt x="13257643" y="964192"/>
                </a:lnTo>
                <a:lnTo>
                  <a:pt x="0" y="964192"/>
                </a:lnTo>
                <a:lnTo>
                  <a:pt x="0" y="0"/>
                </a:lnTo>
                <a:close/>
              </a:path>
            </a:pathLst>
          </a:custGeom>
          <a:blipFill rotWithShape="1">
            <a:blip r:embed="rId5">
              <a:alphaModFix/>
            </a:blip>
            <a:stretch>
              <a:fillRect b="0" l="0" r="0" t="0"/>
            </a:stretch>
          </a:blipFill>
          <a:ln>
            <a:noFill/>
          </a:ln>
        </p:spPr>
      </p:sp>
      <p:sp>
        <p:nvSpPr>
          <p:cNvPr id="219" name="Google Shape;219;p11"/>
          <p:cNvSpPr txBox="1"/>
          <p:nvPr/>
        </p:nvSpPr>
        <p:spPr>
          <a:xfrm>
            <a:off x="1993232" y="980882"/>
            <a:ext cx="13778038" cy="3067891"/>
          </a:xfrm>
          <a:prstGeom prst="rect">
            <a:avLst/>
          </a:prstGeom>
          <a:noFill/>
          <a:ln>
            <a:noFill/>
          </a:ln>
        </p:spPr>
        <p:txBody>
          <a:bodyPr anchorCtr="0" anchor="t" bIns="0" lIns="0" spcFirstLastPara="1" rIns="0" wrap="square" tIns="0">
            <a:spAutoFit/>
          </a:bodyPr>
          <a:lstStyle/>
          <a:p>
            <a:pPr indent="0" lvl="0" marL="0" marR="0" rtl="0" algn="ctr">
              <a:lnSpc>
                <a:spcPct val="94966"/>
              </a:lnSpc>
              <a:spcBef>
                <a:spcPts val="0"/>
              </a:spcBef>
              <a:spcAft>
                <a:spcPts val="0"/>
              </a:spcAft>
              <a:buNone/>
            </a:pPr>
            <a:r>
              <a:rPr b="0" i="0" lang="en-US" sz="8245" u="none" cap="none" strike="noStrike">
                <a:solidFill>
                  <a:srgbClr val="000000"/>
                </a:solidFill>
                <a:latin typeface="Arial"/>
                <a:ea typeface="Arial"/>
                <a:cs typeface="Arial"/>
                <a:sym typeface="Arial"/>
              </a:rPr>
              <a:t>Consonant sounds are divided into two broad buckets:</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94966"/>
              </a:lnSpc>
              <a:spcBef>
                <a:spcPts val="0"/>
              </a:spcBef>
              <a:spcAft>
                <a:spcPts val="0"/>
              </a:spcAft>
              <a:buNone/>
            </a:pPr>
            <a:r>
              <a:rPr b="0" i="0" lang="en-US" sz="8245" u="none" cap="none" strike="noStrike">
                <a:solidFill>
                  <a:srgbClr val="000000"/>
                </a:solidFill>
                <a:latin typeface="Arial"/>
                <a:ea typeface="Arial"/>
                <a:cs typeface="Arial"/>
                <a:sym typeface="Arial"/>
              </a:rPr>
              <a:t> </a:t>
            </a:r>
            <a:endParaRPr b="0" i="0" sz="8245" u="none" cap="none" strike="noStrike">
              <a:solidFill>
                <a:srgbClr val="000000"/>
              </a:solidFill>
              <a:latin typeface="Arial"/>
              <a:ea typeface="Arial"/>
              <a:cs typeface="Arial"/>
              <a:sym typeface="Arial"/>
            </a:endParaRPr>
          </a:p>
        </p:txBody>
      </p:sp>
      <p:sp>
        <p:nvSpPr>
          <p:cNvPr id="220" name="Google Shape;220;p11"/>
          <p:cNvSpPr txBox="1"/>
          <p:nvPr/>
        </p:nvSpPr>
        <p:spPr>
          <a:xfrm>
            <a:off x="3744576" y="3339862"/>
            <a:ext cx="11740828" cy="6701515"/>
          </a:xfrm>
          <a:prstGeom prst="rect">
            <a:avLst/>
          </a:prstGeom>
          <a:noFill/>
          <a:ln>
            <a:noFill/>
          </a:ln>
        </p:spPr>
        <p:txBody>
          <a:bodyPr anchorCtr="0" anchor="t" bIns="0" lIns="0" spcFirstLastPara="1" rIns="0" wrap="square" tIns="0">
            <a:spAutoFit/>
          </a:bodyPr>
          <a:lstStyle/>
          <a:p>
            <a:pPr indent="0" lvl="0" marL="0" marR="0" rtl="0" algn="l">
              <a:lnSpc>
                <a:spcPct val="94994"/>
              </a:lnSpc>
              <a:spcBef>
                <a:spcPts val="0"/>
              </a:spcBef>
              <a:spcAft>
                <a:spcPts val="0"/>
              </a:spcAft>
              <a:buNone/>
            </a:pPr>
            <a:r>
              <a:t/>
            </a:r>
            <a:endParaRPr b="0" i="0" sz="4195" u="none" cap="none" strike="noStrike">
              <a:solidFill>
                <a:srgbClr val="000000"/>
              </a:solidFill>
              <a:latin typeface="Arial"/>
              <a:ea typeface="Arial"/>
              <a:cs typeface="Arial"/>
              <a:sym typeface="Arial"/>
            </a:endParaRPr>
          </a:p>
          <a:p>
            <a:pPr indent="0" lvl="0" marL="0" marR="0" rtl="0" algn="l">
              <a:lnSpc>
                <a:spcPct val="73796"/>
              </a:lnSpc>
              <a:spcBef>
                <a:spcPts val="0"/>
              </a:spcBef>
              <a:spcAft>
                <a:spcPts val="0"/>
              </a:spcAft>
              <a:buNone/>
            </a:pPr>
            <a:r>
              <a:t/>
            </a:r>
            <a:endParaRPr b="0" i="0" sz="5400" u="none" cap="none" strike="noStrike">
              <a:solidFill>
                <a:srgbClr val="000000"/>
              </a:solidFill>
              <a:latin typeface="Arial"/>
              <a:ea typeface="Arial"/>
              <a:cs typeface="Arial"/>
              <a:sym typeface="Arial"/>
            </a:endParaRPr>
          </a:p>
          <a:p>
            <a:pPr indent="0" lvl="0" marL="0" marR="0" rtl="0" algn="l">
              <a:lnSpc>
                <a:spcPct val="73796"/>
              </a:lnSpc>
              <a:spcBef>
                <a:spcPts val="0"/>
              </a:spcBef>
              <a:spcAft>
                <a:spcPts val="0"/>
              </a:spcAft>
              <a:buNone/>
            </a:pPr>
            <a:r>
              <a:rPr b="0" i="0" lang="en-US" sz="5400" u="none" cap="none" strike="noStrike">
                <a:solidFill>
                  <a:srgbClr val="000000"/>
                </a:solidFill>
                <a:latin typeface="Arial"/>
                <a:ea typeface="Arial"/>
                <a:cs typeface="Arial"/>
                <a:sym typeface="Arial"/>
              </a:rPr>
              <a:t>· Voiced Consonants-Plosive</a:t>
            </a:r>
            <a:endParaRPr b="0" i="0" sz="5400" u="none" cap="none" strike="noStrike">
              <a:solidFill>
                <a:srgbClr val="000000"/>
              </a:solidFill>
              <a:latin typeface="Arial"/>
              <a:ea typeface="Arial"/>
              <a:cs typeface="Arial"/>
              <a:sym typeface="Arial"/>
            </a:endParaRPr>
          </a:p>
          <a:p>
            <a:pPr indent="0" lvl="0" marL="0" marR="0" rtl="0" algn="l">
              <a:lnSpc>
                <a:spcPct val="73796"/>
              </a:lnSpc>
              <a:spcBef>
                <a:spcPts val="0"/>
              </a:spcBef>
              <a:spcAft>
                <a:spcPts val="0"/>
              </a:spcAft>
              <a:buNone/>
            </a:pPr>
            <a:r>
              <a:t/>
            </a:r>
            <a:endParaRPr b="0" i="0" sz="5400" u="none" cap="none" strike="noStrike">
              <a:solidFill>
                <a:srgbClr val="000000"/>
              </a:solidFill>
              <a:latin typeface="Arial"/>
              <a:ea typeface="Arial"/>
              <a:cs typeface="Arial"/>
              <a:sym typeface="Arial"/>
            </a:endParaRPr>
          </a:p>
          <a:p>
            <a:pPr indent="0" lvl="0" marL="0" marR="0" rtl="0" algn="l">
              <a:lnSpc>
                <a:spcPct val="73796"/>
              </a:lnSpc>
              <a:spcBef>
                <a:spcPts val="0"/>
              </a:spcBef>
              <a:spcAft>
                <a:spcPts val="0"/>
              </a:spcAft>
              <a:buNone/>
            </a:pPr>
            <a:r>
              <a:t/>
            </a:r>
            <a:endParaRPr b="0" i="0" sz="5400" u="none" cap="none" strike="noStrike">
              <a:solidFill>
                <a:srgbClr val="000000"/>
              </a:solidFill>
              <a:latin typeface="Arial"/>
              <a:ea typeface="Arial"/>
              <a:cs typeface="Arial"/>
              <a:sym typeface="Arial"/>
            </a:endParaRPr>
          </a:p>
          <a:p>
            <a:pPr indent="0" lvl="0" marL="0" marR="0" rtl="0" algn="l">
              <a:lnSpc>
                <a:spcPct val="73796"/>
              </a:lnSpc>
              <a:spcBef>
                <a:spcPts val="0"/>
              </a:spcBef>
              <a:spcAft>
                <a:spcPts val="0"/>
              </a:spcAft>
              <a:buNone/>
            </a:pPr>
            <a:r>
              <a:rPr b="0" i="0" lang="en-US" sz="5400" u="none" cap="none" strike="noStrike">
                <a:solidFill>
                  <a:srgbClr val="000000"/>
                </a:solidFill>
                <a:latin typeface="Arial"/>
                <a:ea typeface="Arial"/>
                <a:cs typeface="Arial"/>
                <a:sym typeface="Arial"/>
              </a:rPr>
              <a:t>· Unvoiced Consonants- Non Plosive Consonant sounds can be produced    either with or without a Vibration of the vocal cord</a:t>
            </a:r>
            <a:endParaRPr b="0" i="0" sz="5400" u="none" cap="none" strike="noStrike">
              <a:solidFill>
                <a:srgbClr val="000000"/>
              </a:solidFill>
              <a:latin typeface="Arial"/>
              <a:ea typeface="Arial"/>
              <a:cs typeface="Arial"/>
              <a:sym typeface="Arial"/>
            </a:endParaRPr>
          </a:p>
          <a:p>
            <a:pPr indent="0" lvl="0" marL="0" marR="0" rtl="0" algn="ctr">
              <a:lnSpc>
                <a:spcPct val="94994"/>
              </a:lnSpc>
              <a:spcBef>
                <a:spcPts val="0"/>
              </a:spcBef>
              <a:spcAft>
                <a:spcPts val="0"/>
              </a:spcAft>
              <a:buNone/>
            </a:pPr>
            <a:r>
              <a:t/>
            </a:r>
            <a:endParaRPr b="0" i="0" sz="4195" u="none" cap="none" strike="noStrike">
              <a:solidFill>
                <a:srgbClr val="000000"/>
              </a:solidFill>
              <a:latin typeface="Arial"/>
              <a:ea typeface="Arial"/>
              <a:cs typeface="Arial"/>
              <a:sym typeface="Arial"/>
            </a:endParaRPr>
          </a:p>
          <a:p>
            <a:pPr indent="0" lvl="0" marL="0" marR="0" rtl="0" algn="ctr">
              <a:lnSpc>
                <a:spcPct val="94994"/>
              </a:lnSpc>
              <a:spcBef>
                <a:spcPts val="0"/>
              </a:spcBef>
              <a:spcAft>
                <a:spcPts val="0"/>
              </a:spcAft>
              <a:buNone/>
            </a:pPr>
            <a:r>
              <a:t/>
            </a:r>
            <a:endParaRPr b="0" i="0" sz="4195" u="none" cap="none" strike="noStrike">
              <a:solidFill>
                <a:srgbClr val="000000"/>
              </a:solidFill>
              <a:latin typeface="Arial"/>
              <a:ea typeface="Arial"/>
              <a:cs typeface="Arial"/>
              <a:sym typeface="Arial"/>
            </a:endParaRPr>
          </a:p>
          <a:p>
            <a:pPr indent="0" lvl="0" marL="0" marR="0" rtl="0" algn="ctr">
              <a:lnSpc>
                <a:spcPct val="94994"/>
              </a:lnSpc>
              <a:spcBef>
                <a:spcPts val="0"/>
              </a:spcBef>
              <a:spcAft>
                <a:spcPts val="0"/>
              </a:spcAft>
              <a:buNone/>
            </a:pPr>
            <a:r>
              <a:t/>
            </a:r>
            <a:endParaRPr b="0" i="0" sz="4195" u="none" cap="none" strike="noStrike">
              <a:solidFill>
                <a:srgbClr val="000000"/>
              </a:solidFill>
              <a:latin typeface="Arial"/>
              <a:ea typeface="Arial"/>
              <a:cs typeface="Arial"/>
              <a:sym typeface="Arial"/>
            </a:endParaRPr>
          </a:p>
          <a:p>
            <a:pPr indent="0" lvl="0" marL="0" marR="0" rtl="0" algn="ctr">
              <a:lnSpc>
                <a:spcPct val="94994"/>
              </a:lnSpc>
              <a:spcBef>
                <a:spcPts val="0"/>
              </a:spcBef>
              <a:spcAft>
                <a:spcPts val="0"/>
              </a:spcAft>
              <a:buNone/>
            </a:pPr>
            <a:r>
              <a:t/>
            </a:r>
            <a:endParaRPr b="0" i="0" sz="4195" u="none" cap="none" strike="noStrike">
              <a:solidFill>
                <a:srgbClr val="000000"/>
              </a:solidFill>
              <a:latin typeface="Arial"/>
              <a:ea typeface="Arial"/>
              <a:cs typeface="Arial"/>
              <a:sym typeface="Arial"/>
            </a:endParaRPr>
          </a:p>
          <a:p>
            <a:pPr indent="0" lvl="0" marL="0" marR="0" rtl="0" algn="ctr">
              <a:lnSpc>
                <a:spcPct val="94994"/>
              </a:lnSpc>
              <a:spcBef>
                <a:spcPts val="0"/>
              </a:spcBef>
              <a:spcAft>
                <a:spcPts val="0"/>
              </a:spcAft>
              <a:buNone/>
            </a:pPr>
            <a:r>
              <a:rPr b="0" i="0" lang="en-US" sz="4195" u="none" cap="none" strike="noStrike">
                <a:solidFill>
                  <a:srgbClr val="000000"/>
                </a:solidFill>
                <a:latin typeface="Arial"/>
                <a:ea typeface="Arial"/>
                <a:cs typeface="Arial"/>
                <a:sym typeface="Arial"/>
              </a:rPr>
              <a:t>   </a:t>
            </a:r>
            <a:endParaRPr b="0" i="0" sz="4195"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96A"/>
        </a:solidFill>
      </p:bgPr>
    </p:bg>
    <p:spTree>
      <p:nvGrpSpPr>
        <p:cNvPr id="224" name="Shape 224"/>
        <p:cNvGrpSpPr/>
        <p:nvPr/>
      </p:nvGrpSpPr>
      <p:grpSpPr>
        <a:xfrm>
          <a:off x="0" y="0"/>
          <a:ext cx="0" cy="0"/>
          <a:chOff x="0" y="0"/>
          <a:chExt cx="0" cy="0"/>
        </a:xfrm>
      </p:grpSpPr>
      <p:grpSp>
        <p:nvGrpSpPr>
          <p:cNvPr id="225" name="Google Shape;225;p12"/>
          <p:cNvGrpSpPr/>
          <p:nvPr/>
        </p:nvGrpSpPr>
        <p:grpSpPr>
          <a:xfrm>
            <a:off x="0" y="6818226"/>
            <a:ext cx="18288000" cy="3468774"/>
            <a:chOff x="0" y="-38100"/>
            <a:chExt cx="4816593" cy="913586"/>
          </a:xfrm>
        </p:grpSpPr>
        <p:sp>
          <p:nvSpPr>
            <p:cNvPr id="226" name="Google Shape;226;p12"/>
            <p:cNvSpPr/>
            <p:nvPr/>
          </p:nvSpPr>
          <p:spPr>
            <a:xfrm>
              <a:off x="0" y="0"/>
              <a:ext cx="4816592" cy="875486"/>
            </a:xfrm>
            <a:custGeom>
              <a:rect b="b" l="l" r="r" t="t"/>
              <a:pathLst>
                <a:path extrusionOk="0" h="875486" w="4816592">
                  <a:moveTo>
                    <a:pt x="0" y="0"/>
                  </a:moveTo>
                  <a:lnTo>
                    <a:pt x="4816592" y="0"/>
                  </a:lnTo>
                  <a:lnTo>
                    <a:pt x="4816592" y="875486"/>
                  </a:lnTo>
                  <a:lnTo>
                    <a:pt x="0" y="875486"/>
                  </a:lnTo>
                  <a:close/>
                </a:path>
              </a:pathLst>
            </a:custGeom>
            <a:solidFill>
              <a:srgbClr val="6CD0E8"/>
            </a:solidFill>
            <a:ln>
              <a:noFill/>
            </a:ln>
          </p:spPr>
        </p:sp>
        <p:sp>
          <p:nvSpPr>
            <p:cNvPr id="227" name="Google Shape;227;p12"/>
            <p:cNvSpPr txBox="1"/>
            <p:nvPr/>
          </p:nvSpPr>
          <p:spPr>
            <a:xfrm>
              <a:off x="0" y="-38100"/>
              <a:ext cx="4816593" cy="913586"/>
            </a:xfrm>
            <a:prstGeom prst="rect">
              <a:avLst/>
            </a:prstGeom>
            <a:noFill/>
            <a:ln>
              <a:noFill/>
            </a:ln>
          </p:spPr>
          <p:txBody>
            <a:bodyPr anchorCtr="0" anchor="ctr" bIns="50800" lIns="50800" spcFirstLastPara="1" rIns="50800" wrap="square" tIns="50800">
              <a:noAutofit/>
            </a:bodyPr>
            <a:lstStyle/>
            <a:p>
              <a:pPr indent="0" lvl="0" marL="0" marR="0" rtl="0" algn="ctr">
                <a:lnSpc>
                  <a:spcPct val="14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8" name="Google Shape;228;p12"/>
          <p:cNvSpPr/>
          <p:nvPr/>
        </p:nvSpPr>
        <p:spPr>
          <a:xfrm>
            <a:off x="586956" y="395440"/>
            <a:ext cx="13377902" cy="8862860"/>
          </a:xfrm>
          <a:custGeom>
            <a:rect b="b" l="l" r="r" t="t"/>
            <a:pathLst>
              <a:path extrusionOk="0" h="8862860" w="13377902">
                <a:moveTo>
                  <a:pt x="0" y="0"/>
                </a:moveTo>
                <a:lnTo>
                  <a:pt x="13377902" y="0"/>
                </a:lnTo>
                <a:lnTo>
                  <a:pt x="13377902" y="8862860"/>
                </a:lnTo>
                <a:lnTo>
                  <a:pt x="0" y="8862860"/>
                </a:lnTo>
                <a:lnTo>
                  <a:pt x="0" y="0"/>
                </a:lnTo>
                <a:close/>
              </a:path>
            </a:pathLst>
          </a:custGeom>
          <a:blipFill rotWithShape="1">
            <a:blip r:embed="rId3">
              <a:alphaModFix amt="31000"/>
            </a:blip>
            <a:stretch>
              <a:fillRect b="0" l="0" r="0" t="0"/>
            </a:stretch>
          </a:blipFill>
          <a:ln>
            <a:noFill/>
          </a:ln>
        </p:spPr>
      </p:sp>
      <p:sp>
        <p:nvSpPr>
          <p:cNvPr id="229" name="Google Shape;229;p12"/>
          <p:cNvSpPr/>
          <p:nvPr/>
        </p:nvSpPr>
        <p:spPr>
          <a:xfrm>
            <a:off x="1788502" y="329394"/>
            <a:ext cx="15030349" cy="9957606"/>
          </a:xfrm>
          <a:custGeom>
            <a:rect b="b" l="l" r="r" t="t"/>
            <a:pathLst>
              <a:path extrusionOk="0" h="9957606" w="15030349">
                <a:moveTo>
                  <a:pt x="0" y="0"/>
                </a:moveTo>
                <a:lnTo>
                  <a:pt x="15030349" y="0"/>
                </a:lnTo>
                <a:lnTo>
                  <a:pt x="15030349" y="9957606"/>
                </a:lnTo>
                <a:lnTo>
                  <a:pt x="0" y="9957606"/>
                </a:lnTo>
                <a:lnTo>
                  <a:pt x="0" y="0"/>
                </a:lnTo>
                <a:close/>
              </a:path>
            </a:pathLst>
          </a:custGeom>
          <a:blipFill rotWithShape="1">
            <a:blip r:embed="rId4">
              <a:alphaModFix/>
            </a:blip>
            <a:stretch>
              <a:fillRect b="0" l="0" r="0" t="0"/>
            </a:stretch>
          </a:blipFill>
          <a:ln>
            <a:noFill/>
          </a:ln>
        </p:spPr>
      </p:sp>
      <p:sp>
        <p:nvSpPr>
          <p:cNvPr id="230" name="Google Shape;230;p12"/>
          <p:cNvSpPr/>
          <p:nvPr/>
        </p:nvSpPr>
        <p:spPr>
          <a:xfrm rot="-6181180">
            <a:off x="-6041866" y="-482096"/>
            <a:ext cx="13257643" cy="964192"/>
          </a:xfrm>
          <a:custGeom>
            <a:rect b="b" l="l" r="r" t="t"/>
            <a:pathLst>
              <a:path extrusionOk="0" h="964192" w="13257643">
                <a:moveTo>
                  <a:pt x="0" y="0"/>
                </a:moveTo>
                <a:lnTo>
                  <a:pt x="13257643" y="0"/>
                </a:lnTo>
                <a:lnTo>
                  <a:pt x="13257643" y="964192"/>
                </a:lnTo>
                <a:lnTo>
                  <a:pt x="0" y="964192"/>
                </a:lnTo>
                <a:lnTo>
                  <a:pt x="0" y="0"/>
                </a:lnTo>
                <a:close/>
              </a:path>
            </a:pathLst>
          </a:custGeom>
          <a:blipFill rotWithShape="1">
            <a:blip r:embed="rId5">
              <a:alphaModFix/>
            </a:blip>
            <a:stretch>
              <a:fillRect b="0" l="0" r="0" t="0"/>
            </a:stretch>
          </a:blipFill>
          <a:ln>
            <a:noFill/>
          </a:ln>
        </p:spPr>
      </p:sp>
      <p:pic>
        <p:nvPicPr>
          <p:cNvPr id="231" name="Google Shape;231;p12"/>
          <p:cNvPicPr preferRelativeResize="0"/>
          <p:nvPr/>
        </p:nvPicPr>
        <p:blipFill rotWithShape="1">
          <a:blip r:embed="rId6">
            <a:alphaModFix/>
          </a:blip>
          <a:srcRect b="0" l="0" r="0" t="0"/>
          <a:stretch/>
        </p:blipFill>
        <p:spPr>
          <a:xfrm>
            <a:off x="3276600" y="961469"/>
            <a:ext cx="11430000" cy="85580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96A"/>
        </a:solidFill>
      </p:bgPr>
    </p:bg>
    <p:spTree>
      <p:nvGrpSpPr>
        <p:cNvPr id="235" name="Shape 235"/>
        <p:cNvGrpSpPr/>
        <p:nvPr/>
      </p:nvGrpSpPr>
      <p:grpSpPr>
        <a:xfrm>
          <a:off x="0" y="0"/>
          <a:ext cx="0" cy="0"/>
          <a:chOff x="0" y="0"/>
          <a:chExt cx="0" cy="0"/>
        </a:xfrm>
      </p:grpSpPr>
      <p:grpSp>
        <p:nvGrpSpPr>
          <p:cNvPr id="236" name="Google Shape;236;p13"/>
          <p:cNvGrpSpPr/>
          <p:nvPr/>
        </p:nvGrpSpPr>
        <p:grpSpPr>
          <a:xfrm>
            <a:off x="0" y="6818226"/>
            <a:ext cx="18288000" cy="3468774"/>
            <a:chOff x="0" y="-38100"/>
            <a:chExt cx="4816593" cy="913586"/>
          </a:xfrm>
        </p:grpSpPr>
        <p:sp>
          <p:nvSpPr>
            <p:cNvPr id="237" name="Google Shape;237;p13"/>
            <p:cNvSpPr/>
            <p:nvPr/>
          </p:nvSpPr>
          <p:spPr>
            <a:xfrm>
              <a:off x="0" y="0"/>
              <a:ext cx="4816592" cy="875486"/>
            </a:xfrm>
            <a:custGeom>
              <a:rect b="b" l="l" r="r" t="t"/>
              <a:pathLst>
                <a:path extrusionOk="0" h="875486" w="4816592">
                  <a:moveTo>
                    <a:pt x="0" y="0"/>
                  </a:moveTo>
                  <a:lnTo>
                    <a:pt x="4816592" y="0"/>
                  </a:lnTo>
                  <a:lnTo>
                    <a:pt x="4816592" y="875486"/>
                  </a:lnTo>
                  <a:lnTo>
                    <a:pt x="0" y="875486"/>
                  </a:lnTo>
                  <a:close/>
                </a:path>
              </a:pathLst>
            </a:custGeom>
            <a:solidFill>
              <a:srgbClr val="6CD0E8"/>
            </a:solidFill>
            <a:ln>
              <a:noFill/>
            </a:ln>
          </p:spPr>
        </p:sp>
        <p:sp>
          <p:nvSpPr>
            <p:cNvPr id="238" name="Google Shape;238;p13"/>
            <p:cNvSpPr txBox="1"/>
            <p:nvPr/>
          </p:nvSpPr>
          <p:spPr>
            <a:xfrm>
              <a:off x="0" y="-38100"/>
              <a:ext cx="4816593" cy="913586"/>
            </a:xfrm>
            <a:prstGeom prst="rect">
              <a:avLst/>
            </a:prstGeom>
            <a:noFill/>
            <a:ln>
              <a:noFill/>
            </a:ln>
          </p:spPr>
          <p:txBody>
            <a:bodyPr anchorCtr="0" anchor="ctr" bIns="50800" lIns="50800" spcFirstLastPara="1" rIns="50800" wrap="square" tIns="50800">
              <a:noAutofit/>
            </a:bodyPr>
            <a:lstStyle/>
            <a:p>
              <a:pPr indent="0" lvl="0" marL="0" marR="0" rtl="0" algn="ctr">
                <a:lnSpc>
                  <a:spcPct val="14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39" name="Google Shape;239;p13"/>
          <p:cNvSpPr/>
          <p:nvPr/>
        </p:nvSpPr>
        <p:spPr>
          <a:xfrm>
            <a:off x="586956" y="395440"/>
            <a:ext cx="13377902" cy="8862860"/>
          </a:xfrm>
          <a:custGeom>
            <a:rect b="b" l="l" r="r" t="t"/>
            <a:pathLst>
              <a:path extrusionOk="0" h="8862860" w="13377902">
                <a:moveTo>
                  <a:pt x="0" y="0"/>
                </a:moveTo>
                <a:lnTo>
                  <a:pt x="13377902" y="0"/>
                </a:lnTo>
                <a:lnTo>
                  <a:pt x="13377902" y="8862860"/>
                </a:lnTo>
                <a:lnTo>
                  <a:pt x="0" y="8862860"/>
                </a:lnTo>
                <a:lnTo>
                  <a:pt x="0" y="0"/>
                </a:lnTo>
                <a:close/>
              </a:path>
            </a:pathLst>
          </a:custGeom>
          <a:blipFill rotWithShape="1">
            <a:blip r:embed="rId3">
              <a:alphaModFix amt="31000"/>
            </a:blip>
            <a:stretch>
              <a:fillRect b="0" l="0" r="0" t="0"/>
            </a:stretch>
          </a:blipFill>
          <a:ln>
            <a:noFill/>
          </a:ln>
        </p:spPr>
      </p:sp>
      <p:sp>
        <p:nvSpPr>
          <p:cNvPr id="240" name="Google Shape;240;p13"/>
          <p:cNvSpPr/>
          <p:nvPr/>
        </p:nvSpPr>
        <p:spPr>
          <a:xfrm>
            <a:off x="1788502" y="329394"/>
            <a:ext cx="15030349" cy="9957606"/>
          </a:xfrm>
          <a:custGeom>
            <a:rect b="b" l="l" r="r" t="t"/>
            <a:pathLst>
              <a:path extrusionOk="0" h="9957606" w="15030349">
                <a:moveTo>
                  <a:pt x="0" y="0"/>
                </a:moveTo>
                <a:lnTo>
                  <a:pt x="15030349" y="0"/>
                </a:lnTo>
                <a:lnTo>
                  <a:pt x="15030349" y="9957606"/>
                </a:lnTo>
                <a:lnTo>
                  <a:pt x="0" y="9957606"/>
                </a:lnTo>
                <a:lnTo>
                  <a:pt x="0" y="0"/>
                </a:lnTo>
                <a:close/>
              </a:path>
            </a:pathLst>
          </a:custGeom>
          <a:blipFill rotWithShape="1">
            <a:blip r:embed="rId4">
              <a:alphaModFix/>
            </a:blip>
            <a:stretch>
              <a:fillRect b="0" l="0" r="0" t="0"/>
            </a:stretch>
          </a:blipFill>
          <a:ln>
            <a:noFill/>
          </a:ln>
        </p:spPr>
      </p:sp>
      <p:sp>
        <p:nvSpPr>
          <p:cNvPr id="241" name="Google Shape;241;p13"/>
          <p:cNvSpPr/>
          <p:nvPr/>
        </p:nvSpPr>
        <p:spPr>
          <a:xfrm rot="-6181180">
            <a:off x="-6041866" y="-482096"/>
            <a:ext cx="13257643" cy="964192"/>
          </a:xfrm>
          <a:custGeom>
            <a:rect b="b" l="l" r="r" t="t"/>
            <a:pathLst>
              <a:path extrusionOk="0" h="964192" w="13257643">
                <a:moveTo>
                  <a:pt x="0" y="0"/>
                </a:moveTo>
                <a:lnTo>
                  <a:pt x="13257643" y="0"/>
                </a:lnTo>
                <a:lnTo>
                  <a:pt x="13257643" y="964192"/>
                </a:lnTo>
                <a:lnTo>
                  <a:pt x="0" y="964192"/>
                </a:lnTo>
                <a:lnTo>
                  <a:pt x="0" y="0"/>
                </a:lnTo>
                <a:close/>
              </a:path>
            </a:pathLst>
          </a:custGeom>
          <a:blipFill rotWithShape="1">
            <a:blip r:embed="rId5">
              <a:alphaModFix/>
            </a:blip>
            <a:stretch>
              <a:fillRect b="0" l="0" r="0" t="0"/>
            </a:stretch>
          </a:blipFill>
          <a:ln>
            <a:noFill/>
          </a:ln>
        </p:spPr>
      </p:sp>
      <p:pic>
        <p:nvPicPr>
          <p:cNvPr id="242" name="Google Shape;242;p13"/>
          <p:cNvPicPr preferRelativeResize="0"/>
          <p:nvPr/>
        </p:nvPicPr>
        <p:blipFill rotWithShape="1">
          <a:blip r:embed="rId6">
            <a:alphaModFix/>
          </a:blip>
          <a:srcRect b="0" l="0" r="0" t="0"/>
          <a:stretch/>
        </p:blipFill>
        <p:spPr>
          <a:xfrm>
            <a:off x="2632075" y="0"/>
            <a:ext cx="13031470" cy="10287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96A"/>
        </a:solidFill>
      </p:bgPr>
    </p:bg>
    <p:spTree>
      <p:nvGrpSpPr>
        <p:cNvPr id="246" name="Shape 246"/>
        <p:cNvGrpSpPr/>
        <p:nvPr/>
      </p:nvGrpSpPr>
      <p:grpSpPr>
        <a:xfrm>
          <a:off x="0" y="0"/>
          <a:ext cx="0" cy="0"/>
          <a:chOff x="0" y="0"/>
          <a:chExt cx="0" cy="0"/>
        </a:xfrm>
      </p:grpSpPr>
      <p:grpSp>
        <p:nvGrpSpPr>
          <p:cNvPr id="247" name="Google Shape;247;p14"/>
          <p:cNvGrpSpPr/>
          <p:nvPr/>
        </p:nvGrpSpPr>
        <p:grpSpPr>
          <a:xfrm>
            <a:off x="0" y="6818226"/>
            <a:ext cx="18288000" cy="3468774"/>
            <a:chOff x="0" y="-38100"/>
            <a:chExt cx="4816593" cy="913586"/>
          </a:xfrm>
        </p:grpSpPr>
        <p:sp>
          <p:nvSpPr>
            <p:cNvPr id="248" name="Google Shape;248;p14"/>
            <p:cNvSpPr/>
            <p:nvPr/>
          </p:nvSpPr>
          <p:spPr>
            <a:xfrm>
              <a:off x="0" y="0"/>
              <a:ext cx="4816592" cy="875486"/>
            </a:xfrm>
            <a:custGeom>
              <a:rect b="b" l="l" r="r" t="t"/>
              <a:pathLst>
                <a:path extrusionOk="0" h="875486" w="4816592">
                  <a:moveTo>
                    <a:pt x="0" y="0"/>
                  </a:moveTo>
                  <a:lnTo>
                    <a:pt x="4816592" y="0"/>
                  </a:lnTo>
                  <a:lnTo>
                    <a:pt x="4816592" y="875486"/>
                  </a:lnTo>
                  <a:lnTo>
                    <a:pt x="0" y="875486"/>
                  </a:lnTo>
                  <a:close/>
                </a:path>
              </a:pathLst>
            </a:custGeom>
            <a:solidFill>
              <a:srgbClr val="6CD0E8"/>
            </a:solidFill>
            <a:ln>
              <a:noFill/>
            </a:ln>
          </p:spPr>
        </p:sp>
        <p:sp>
          <p:nvSpPr>
            <p:cNvPr id="249" name="Google Shape;249;p14"/>
            <p:cNvSpPr txBox="1"/>
            <p:nvPr/>
          </p:nvSpPr>
          <p:spPr>
            <a:xfrm>
              <a:off x="0" y="-38100"/>
              <a:ext cx="4816593" cy="913586"/>
            </a:xfrm>
            <a:prstGeom prst="rect">
              <a:avLst/>
            </a:prstGeom>
            <a:noFill/>
            <a:ln>
              <a:noFill/>
            </a:ln>
          </p:spPr>
          <p:txBody>
            <a:bodyPr anchorCtr="0" anchor="ctr" bIns="50800" lIns="50800" spcFirstLastPara="1" rIns="50800" wrap="square" tIns="50800">
              <a:noAutofit/>
            </a:bodyPr>
            <a:lstStyle/>
            <a:p>
              <a:pPr indent="0" lvl="0" marL="0" marR="0" rtl="0" algn="ctr">
                <a:lnSpc>
                  <a:spcPct val="14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0" name="Google Shape;250;p14"/>
          <p:cNvSpPr/>
          <p:nvPr/>
        </p:nvSpPr>
        <p:spPr>
          <a:xfrm>
            <a:off x="586956" y="395440"/>
            <a:ext cx="13377902" cy="8862860"/>
          </a:xfrm>
          <a:custGeom>
            <a:rect b="b" l="l" r="r" t="t"/>
            <a:pathLst>
              <a:path extrusionOk="0" h="8862860" w="13377902">
                <a:moveTo>
                  <a:pt x="0" y="0"/>
                </a:moveTo>
                <a:lnTo>
                  <a:pt x="13377902" y="0"/>
                </a:lnTo>
                <a:lnTo>
                  <a:pt x="13377902" y="8862860"/>
                </a:lnTo>
                <a:lnTo>
                  <a:pt x="0" y="8862860"/>
                </a:lnTo>
                <a:lnTo>
                  <a:pt x="0" y="0"/>
                </a:lnTo>
                <a:close/>
              </a:path>
            </a:pathLst>
          </a:custGeom>
          <a:blipFill rotWithShape="1">
            <a:blip r:embed="rId3">
              <a:alphaModFix amt="31000"/>
            </a:blip>
            <a:stretch>
              <a:fillRect b="0" l="0" r="0" t="0"/>
            </a:stretch>
          </a:blipFill>
          <a:ln>
            <a:noFill/>
          </a:ln>
        </p:spPr>
      </p:sp>
      <p:sp>
        <p:nvSpPr>
          <p:cNvPr id="251" name="Google Shape;251;p14"/>
          <p:cNvSpPr/>
          <p:nvPr/>
        </p:nvSpPr>
        <p:spPr>
          <a:xfrm>
            <a:off x="1788502" y="329394"/>
            <a:ext cx="15030349" cy="9957606"/>
          </a:xfrm>
          <a:custGeom>
            <a:rect b="b" l="l" r="r" t="t"/>
            <a:pathLst>
              <a:path extrusionOk="0" h="9957606" w="15030349">
                <a:moveTo>
                  <a:pt x="0" y="0"/>
                </a:moveTo>
                <a:lnTo>
                  <a:pt x="15030349" y="0"/>
                </a:lnTo>
                <a:lnTo>
                  <a:pt x="15030349" y="9957606"/>
                </a:lnTo>
                <a:lnTo>
                  <a:pt x="0" y="9957606"/>
                </a:lnTo>
                <a:lnTo>
                  <a:pt x="0" y="0"/>
                </a:lnTo>
                <a:close/>
              </a:path>
            </a:pathLst>
          </a:custGeom>
          <a:blipFill rotWithShape="1">
            <a:blip r:embed="rId4">
              <a:alphaModFix/>
            </a:blip>
            <a:stretch>
              <a:fillRect b="0" l="0" r="0" t="0"/>
            </a:stretch>
          </a:blipFill>
          <a:ln>
            <a:noFill/>
          </a:ln>
        </p:spPr>
      </p:sp>
      <p:sp>
        <p:nvSpPr>
          <p:cNvPr id="252" name="Google Shape;252;p14"/>
          <p:cNvSpPr/>
          <p:nvPr/>
        </p:nvSpPr>
        <p:spPr>
          <a:xfrm rot="-6181180">
            <a:off x="-6041866" y="-482096"/>
            <a:ext cx="13257643" cy="964192"/>
          </a:xfrm>
          <a:custGeom>
            <a:rect b="b" l="l" r="r" t="t"/>
            <a:pathLst>
              <a:path extrusionOk="0" h="964192" w="13257643">
                <a:moveTo>
                  <a:pt x="0" y="0"/>
                </a:moveTo>
                <a:lnTo>
                  <a:pt x="13257643" y="0"/>
                </a:lnTo>
                <a:lnTo>
                  <a:pt x="13257643" y="964192"/>
                </a:lnTo>
                <a:lnTo>
                  <a:pt x="0" y="964192"/>
                </a:lnTo>
                <a:lnTo>
                  <a:pt x="0" y="0"/>
                </a:lnTo>
                <a:close/>
              </a:path>
            </a:pathLst>
          </a:custGeom>
          <a:blipFill rotWithShape="1">
            <a:blip r:embed="rId5">
              <a:alphaModFix/>
            </a:blip>
            <a:stretch>
              <a:fillRect b="0" l="0" r="0" t="0"/>
            </a:stretch>
          </a:blipFill>
          <a:ln>
            <a:noFill/>
          </a:ln>
        </p:spPr>
      </p:sp>
      <p:pic>
        <p:nvPicPr>
          <p:cNvPr id="253" name="Google Shape;253;p14"/>
          <p:cNvPicPr preferRelativeResize="0"/>
          <p:nvPr/>
        </p:nvPicPr>
        <p:blipFill rotWithShape="1">
          <a:blip r:embed="rId6">
            <a:alphaModFix/>
          </a:blip>
          <a:srcRect b="0" l="0" r="0" t="7206"/>
          <a:stretch/>
        </p:blipFill>
        <p:spPr>
          <a:xfrm>
            <a:off x="4326255" y="508635"/>
            <a:ext cx="9905365" cy="9702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96A"/>
        </a:solidFill>
      </p:bgPr>
    </p:bg>
    <p:spTree>
      <p:nvGrpSpPr>
        <p:cNvPr id="257" name="Shape 257"/>
        <p:cNvGrpSpPr/>
        <p:nvPr/>
      </p:nvGrpSpPr>
      <p:grpSpPr>
        <a:xfrm>
          <a:off x="0" y="0"/>
          <a:ext cx="0" cy="0"/>
          <a:chOff x="0" y="0"/>
          <a:chExt cx="0" cy="0"/>
        </a:xfrm>
      </p:grpSpPr>
      <p:grpSp>
        <p:nvGrpSpPr>
          <p:cNvPr id="258" name="Google Shape;258;p15"/>
          <p:cNvGrpSpPr/>
          <p:nvPr/>
        </p:nvGrpSpPr>
        <p:grpSpPr>
          <a:xfrm>
            <a:off x="0" y="6818226"/>
            <a:ext cx="18288000" cy="3468774"/>
            <a:chOff x="0" y="-38100"/>
            <a:chExt cx="4816593" cy="913586"/>
          </a:xfrm>
        </p:grpSpPr>
        <p:sp>
          <p:nvSpPr>
            <p:cNvPr id="259" name="Google Shape;259;p15"/>
            <p:cNvSpPr/>
            <p:nvPr/>
          </p:nvSpPr>
          <p:spPr>
            <a:xfrm>
              <a:off x="0" y="0"/>
              <a:ext cx="4816592" cy="875486"/>
            </a:xfrm>
            <a:custGeom>
              <a:rect b="b" l="l" r="r" t="t"/>
              <a:pathLst>
                <a:path extrusionOk="0" h="875486" w="4816592">
                  <a:moveTo>
                    <a:pt x="0" y="0"/>
                  </a:moveTo>
                  <a:lnTo>
                    <a:pt x="4816592" y="0"/>
                  </a:lnTo>
                  <a:lnTo>
                    <a:pt x="4816592" y="875486"/>
                  </a:lnTo>
                  <a:lnTo>
                    <a:pt x="0" y="875486"/>
                  </a:lnTo>
                  <a:close/>
                </a:path>
              </a:pathLst>
            </a:custGeom>
            <a:solidFill>
              <a:srgbClr val="6CD0E8"/>
            </a:solidFill>
            <a:ln>
              <a:noFill/>
            </a:ln>
          </p:spPr>
        </p:sp>
        <p:sp>
          <p:nvSpPr>
            <p:cNvPr id="260" name="Google Shape;260;p15"/>
            <p:cNvSpPr txBox="1"/>
            <p:nvPr/>
          </p:nvSpPr>
          <p:spPr>
            <a:xfrm>
              <a:off x="0" y="-38100"/>
              <a:ext cx="4816593" cy="913586"/>
            </a:xfrm>
            <a:prstGeom prst="rect">
              <a:avLst/>
            </a:prstGeom>
            <a:noFill/>
            <a:ln>
              <a:noFill/>
            </a:ln>
          </p:spPr>
          <p:txBody>
            <a:bodyPr anchorCtr="0" anchor="ctr" bIns="50800" lIns="50800" spcFirstLastPara="1" rIns="50800" wrap="square" tIns="50800">
              <a:noAutofit/>
            </a:bodyPr>
            <a:lstStyle/>
            <a:p>
              <a:pPr indent="0" lvl="0" marL="0" marR="0" rtl="0" algn="ctr">
                <a:lnSpc>
                  <a:spcPct val="14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1" name="Google Shape;261;p15"/>
          <p:cNvSpPr/>
          <p:nvPr/>
        </p:nvSpPr>
        <p:spPr>
          <a:xfrm>
            <a:off x="1643753" y="876300"/>
            <a:ext cx="12961290" cy="8720261"/>
          </a:xfrm>
          <a:custGeom>
            <a:rect b="b" l="l" r="r" t="t"/>
            <a:pathLst>
              <a:path extrusionOk="0" h="7863604" w="11869591">
                <a:moveTo>
                  <a:pt x="0" y="0"/>
                </a:moveTo>
                <a:lnTo>
                  <a:pt x="11869591" y="0"/>
                </a:lnTo>
                <a:lnTo>
                  <a:pt x="11869591" y="7863604"/>
                </a:lnTo>
                <a:lnTo>
                  <a:pt x="0" y="7863604"/>
                </a:lnTo>
                <a:lnTo>
                  <a:pt x="0" y="0"/>
                </a:lnTo>
                <a:close/>
              </a:path>
            </a:pathLst>
          </a:custGeom>
          <a:blipFill rotWithShape="1">
            <a:blip r:embed="rId3">
              <a:alphaModFix amt="31000"/>
            </a:blip>
            <a:stretch>
              <a:fillRect b="0" l="0" r="0" t="0"/>
            </a:stretch>
          </a:blipFill>
          <a:ln>
            <a:noFill/>
          </a:ln>
        </p:spPr>
      </p:sp>
      <p:sp>
        <p:nvSpPr>
          <p:cNvPr id="262" name="Google Shape;262;p15"/>
          <p:cNvSpPr/>
          <p:nvPr/>
        </p:nvSpPr>
        <p:spPr>
          <a:xfrm>
            <a:off x="3124200" y="1483183"/>
            <a:ext cx="12564195" cy="8382000"/>
          </a:xfrm>
          <a:custGeom>
            <a:rect b="b" l="l" r="r" t="t"/>
            <a:pathLst>
              <a:path extrusionOk="0" h="7863604" w="11869591">
                <a:moveTo>
                  <a:pt x="0" y="0"/>
                </a:moveTo>
                <a:lnTo>
                  <a:pt x="11869590" y="0"/>
                </a:lnTo>
                <a:lnTo>
                  <a:pt x="11869590" y="7863604"/>
                </a:lnTo>
                <a:lnTo>
                  <a:pt x="0" y="7863604"/>
                </a:lnTo>
                <a:lnTo>
                  <a:pt x="0" y="0"/>
                </a:lnTo>
                <a:close/>
              </a:path>
            </a:pathLst>
          </a:custGeom>
          <a:blipFill rotWithShape="1">
            <a:blip r:embed="rId4">
              <a:alphaModFix/>
            </a:blip>
            <a:stretch>
              <a:fillRect b="0" l="0" r="0" t="0"/>
            </a:stretch>
          </a:blipFill>
          <a:ln>
            <a:noFill/>
          </a:ln>
        </p:spPr>
      </p:sp>
      <p:sp>
        <p:nvSpPr>
          <p:cNvPr id="263" name="Google Shape;263;p15"/>
          <p:cNvSpPr/>
          <p:nvPr/>
        </p:nvSpPr>
        <p:spPr>
          <a:xfrm rot="1018788">
            <a:off x="13155136" y="2943530"/>
            <a:ext cx="13257643" cy="964192"/>
          </a:xfrm>
          <a:custGeom>
            <a:rect b="b" l="l" r="r" t="t"/>
            <a:pathLst>
              <a:path extrusionOk="0" h="964192" w="13257643">
                <a:moveTo>
                  <a:pt x="0" y="0"/>
                </a:moveTo>
                <a:lnTo>
                  <a:pt x="13257643" y="0"/>
                </a:lnTo>
                <a:lnTo>
                  <a:pt x="13257643" y="964192"/>
                </a:lnTo>
                <a:lnTo>
                  <a:pt x="0" y="964192"/>
                </a:lnTo>
                <a:lnTo>
                  <a:pt x="0" y="0"/>
                </a:lnTo>
                <a:close/>
              </a:path>
            </a:pathLst>
          </a:custGeom>
          <a:blipFill rotWithShape="1">
            <a:blip r:embed="rId5">
              <a:alphaModFix/>
            </a:blip>
            <a:stretch>
              <a:fillRect b="0" l="0" r="0" t="0"/>
            </a:stretch>
          </a:blipFill>
          <a:ln>
            <a:noFill/>
          </a:ln>
        </p:spPr>
      </p:sp>
      <p:sp>
        <p:nvSpPr>
          <p:cNvPr id="264" name="Google Shape;264;p15"/>
          <p:cNvSpPr/>
          <p:nvPr/>
        </p:nvSpPr>
        <p:spPr>
          <a:xfrm rot="5400000">
            <a:off x="-5600121" y="10745044"/>
            <a:ext cx="13257643" cy="964192"/>
          </a:xfrm>
          <a:custGeom>
            <a:rect b="b" l="l" r="r" t="t"/>
            <a:pathLst>
              <a:path extrusionOk="0" h="964192" w="13257643">
                <a:moveTo>
                  <a:pt x="0" y="0"/>
                </a:moveTo>
                <a:lnTo>
                  <a:pt x="13257642" y="0"/>
                </a:lnTo>
                <a:lnTo>
                  <a:pt x="13257642" y="964193"/>
                </a:lnTo>
                <a:lnTo>
                  <a:pt x="0" y="964193"/>
                </a:lnTo>
                <a:lnTo>
                  <a:pt x="0" y="0"/>
                </a:lnTo>
                <a:close/>
              </a:path>
            </a:pathLst>
          </a:custGeom>
          <a:blipFill rotWithShape="1">
            <a:blip r:embed="rId6">
              <a:alphaModFix/>
            </a:blip>
            <a:stretch>
              <a:fillRect b="0" l="0" r="0" t="0"/>
            </a:stretch>
          </a:blipFill>
          <a:ln>
            <a:noFill/>
          </a:ln>
        </p:spPr>
      </p:sp>
      <p:sp>
        <p:nvSpPr>
          <p:cNvPr id="265" name="Google Shape;265;p15"/>
          <p:cNvSpPr txBox="1"/>
          <p:nvPr/>
        </p:nvSpPr>
        <p:spPr>
          <a:xfrm>
            <a:off x="4388991" y="2241500"/>
            <a:ext cx="9510019" cy="1424910"/>
          </a:xfrm>
          <a:prstGeom prst="rect">
            <a:avLst/>
          </a:prstGeom>
          <a:noFill/>
          <a:ln>
            <a:noFill/>
          </a:ln>
        </p:spPr>
        <p:txBody>
          <a:bodyPr anchorCtr="0" anchor="t" bIns="0" lIns="0" spcFirstLastPara="1" rIns="0" wrap="square" tIns="0">
            <a:spAutoFit/>
          </a:bodyPr>
          <a:lstStyle/>
          <a:p>
            <a:pPr indent="0" lvl="0" marL="0" marR="0" rtl="0" algn="ctr">
              <a:lnSpc>
                <a:spcPct val="94975"/>
              </a:lnSpc>
              <a:spcBef>
                <a:spcPts val="0"/>
              </a:spcBef>
              <a:spcAft>
                <a:spcPts val="0"/>
              </a:spcAft>
              <a:buNone/>
            </a:pPr>
            <a:r>
              <a:rPr b="0" i="0" lang="en-US" sz="11045" u="none" cap="none" strike="noStrike">
                <a:solidFill>
                  <a:srgbClr val="000000"/>
                </a:solidFill>
                <a:latin typeface="Arial"/>
                <a:ea typeface="Arial"/>
                <a:cs typeface="Arial"/>
                <a:sym typeface="Arial"/>
              </a:rPr>
              <a:t>Quiz Time!</a:t>
            </a:r>
            <a:endParaRPr b="0" i="0" sz="11045" u="none" cap="none" strike="noStrike">
              <a:solidFill>
                <a:srgbClr val="000000"/>
              </a:solidFill>
              <a:latin typeface="Arial"/>
              <a:ea typeface="Arial"/>
              <a:cs typeface="Arial"/>
              <a:sym typeface="Arial"/>
            </a:endParaRPr>
          </a:p>
        </p:txBody>
      </p:sp>
      <p:sp>
        <p:nvSpPr>
          <p:cNvPr id="266" name="Google Shape;266;p15"/>
          <p:cNvSpPr/>
          <p:nvPr/>
        </p:nvSpPr>
        <p:spPr>
          <a:xfrm>
            <a:off x="7640420" y="3666409"/>
            <a:ext cx="2993707" cy="183365"/>
          </a:xfrm>
          <a:custGeom>
            <a:rect b="b" l="l" r="r" t="t"/>
            <a:pathLst>
              <a:path extrusionOk="0" h="183365" w="2993707">
                <a:moveTo>
                  <a:pt x="0" y="0"/>
                </a:moveTo>
                <a:lnTo>
                  <a:pt x="2993707" y="0"/>
                </a:lnTo>
                <a:lnTo>
                  <a:pt x="2993707" y="183365"/>
                </a:lnTo>
                <a:lnTo>
                  <a:pt x="0" y="183365"/>
                </a:lnTo>
                <a:lnTo>
                  <a:pt x="0" y="0"/>
                </a:lnTo>
                <a:close/>
              </a:path>
            </a:pathLst>
          </a:custGeom>
          <a:blipFill rotWithShape="1">
            <a:blip r:embed="rId7">
              <a:alphaModFix/>
            </a:blip>
            <a:stretch>
              <a:fillRect b="0" l="0" r="0" t="0"/>
            </a:stretch>
          </a:blipFill>
          <a:ln>
            <a:noFill/>
          </a:ln>
        </p:spPr>
      </p:sp>
      <p:sp>
        <p:nvSpPr>
          <p:cNvPr id="267" name="Google Shape;267;p15"/>
          <p:cNvSpPr txBox="1"/>
          <p:nvPr/>
        </p:nvSpPr>
        <p:spPr>
          <a:xfrm>
            <a:off x="4388991" y="5058029"/>
            <a:ext cx="9496566" cy="2657321"/>
          </a:xfrm>
          <a:prstGeom prst="rect">
            <a:avLst/>
          </a:prstGeom>
          <a:noFill/>
          <a:ln>
            <a:noFill/>
          </a:ln>
        </p:spPr>
        <p:txBody>
          <a:bodyPr anchorCtr="0" anchor="t" bIns="0" lIns="0" spcFirstLastPara="1" rIns="0" wrap="square" tIns="0">
            <a:spAutoFit/>
          </a:bodyPr>
          <a:lstStyle/>
          <a:p>
            <a:pPr indent="0" lvl="0" marL="0" marR="0" rtl="0" algn="ctr">
              <a:lnSpc>
                <a:spcPct val="95009"/>
              </a:lnSpc>
              <a:spcBef>
                <a:spcPts val="0"/>
              </a:spcBef>
              <a:spcAft>
                <a:spcPts val="0"/>
              </a:spcAft>
              <a:buNone/>
            </a:pPr>
            <a:r>
              <a:rPr b="0" i="0" lang="en-US" sz="7194" u="none" cap="none" strike="noStrike">
                <a:solidFill>
                  <a:srgbClr val="000000"/>
                </a:solidFill>
                <a:latin typeface="Arial"/>
                <a:ea typeface="Arial"/>
                <a:cs typeface="Arial"/>
                <a:sym typeface="Arial"/>
              </a:rPr>
              <a:t>Which type of sentence tells someone to do something?</a:t>
            </a:r>
            <a:endParaRPr b="0" i="0" sz="7194"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CD0E8"/>
        </a:solidFill>
      </p:bgPr>
    </p:bg>
    <p:spTree>
      <p:nvGrpSpPr>
        <p:cNvPr id="271" name="Shape 271"/>
        <p:cNvGrpSpPr/>
        <p:nvPr/>
      </p:nvGrpSpPr>
      <p:grpSpPr>
        <a:xfrm>
          <a:off x="0" y="0"/>
          <a:ext cx="0" cy="0"/>
          <a:chOff x="0" y="0"/>
          <a:chExt cx="0" cy="0"/>
        </a:xfrm>
      </p:grpSpPr>
      <p:grpSp>
        <p:nvGrpSpPr>
          <p:cNvPr id="272" name="Google Shape;272;p16"/>
          <p:cNvGrpSpPr/>
          <p:nvPr/>
        </p:nvGrpSpPr>
        <p:grpSpPr>
          <a:xfrm>
            <a:off x="0" y="6818226"/>
            <a:ext cx="18288000" cy="3468774"/>
            <a:chOff x="0" y="-38100"/>
            <a:chExt cx="4816593" cy="913586"/>
          </a:xfrm>
        </p:grpSpPr>
        <p:sp>
          <p:nvSpPr>
            <p:cNvPr id="273" name="Google Shape;273;p16"/>
            <p:cNvSpPr/>
            <p:nvPr/>
          </p:nvSpPr>
          <p:spPr>
            <a:xfrm>
              <a:off x="0" y="0"/>
              <a:ext cx="4816592" cy="875486"/>
            </a:xfrm>
            <a:custGeom>
              <a:rect b="b" l="l" r="r" t="t"/>
              <a:pathLst>
                <a:path extrusionOk="0" h="875486" w="4816592">
                  <a:moveTo>
                    <a:pt x="0" y="0"/>
                  </a:moveTo>
                  <a:lnTo>
                    <a:pt x="4816592" y="0"/>
                  </a:lnTo>
                  <a:lnTo>
                    <a:pt x="4816592" y="875486"/>
                  </a:lnTo>
                  <a:lnTo>
                    <a:pt x="0" y="875486"/>
                  </a:lnTo>
                  <a:close/>
                </a:path>
              </a:pathLst>
            </a:custGeom>
            <a:solidFill>
              <a:srgbClr val="FFC96A"/>
            </a:solidFill>
            <a:ln>
              <a:noFill/>
            </a:ln>
          </p:spPr>
        </p:sp>
        <p:sp>
          <p:nvSpPr>
            <p:cNvPr id="274" name="Google Shape;274;p16"/>
            <p:cNvSpPr txBox="1"/>
            <p:nvPr/>
          </p:nvSpPr>
          <p:spPr>
            <a:xfrm>
              <a:off x="0" y="-38100"/>
              <a:ext cx="4816593" cy="913586"/>
            </a:xfrm>
            <a:prstGeom prst="rect">
              <a:avLst/>
            </a:prstGeom>
            <a:noFill/>
            <a:ln>
              <a:noFill/>
            </a:ln>
          </p:spPr>
          <p:txBody>
            <a:bodyPr anchorCtr="0" anchor="ctr" bIns="50800" lIns="50800" spcFirstLastPara="1" rIns="50800" wrap="square" tIns="50800">
              <a:noAutofit/>
            </a:bodyPr>
            <a:lstStyle/>
            <a:p>
              <a:pPr indent="0" lvl="0" marL="0" marR="0" rtl="0" algn="ctr">
                <a:lnSpc>
                  <a:spcPct val="14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75" name="Google Shape;275;p16"/>
          <p:cNvSpPr/>
          <p:nvPr/>
        </p:nvSpPr>
        <p:spPr>
          <a:xfrm>
            <a:off x="2735451" y="1732957"/>
            <a:ext cx="11869591" cy="7863604"/>
          </a:xfrm>
          <a:custGeom>
            <a:rect b="b" l="l" r="r" t="t"/>
            <a:pathLst>
              <a:path extrusionOk="0" h="7863604" w="11869591">
                <a:moveTo>
                  <a:pt x="0" y="0"/>
                </a:moveTo>
                <a:lnTo>
                  <a:pt x="11869591" y="0"/>
                </a:lnTo>
                <a:lnTo>
                  <a:pt x="11869591" y="7863604"/>
                </a:lnTo>
                <a:lnTo>
                  <a:pt x="0" y="7863604"/>
                </a:lnTo>
                <a:lnTo>
                  <a:pt x="0" y="0"/>
                </a:lnTo>
                <a:close/>
              </a:path>
            </a:pathLst>
          </a:custGeom>
          <a:blipFill rotWithShape="1">
            <a:blip r:embed="rId3">
              <a:alphaModFix amt="31000"/>
            </a:blip>
            <a:stretch>
              <a:fillRect b="0" l="0" r="0" t="0"/>
            </a:stretch>
          </a:blipFill>
          <a:ln>
            <a:noFill/>
          </a:ln>
        </p:spPr>
      </p:sp>
      <p:sp>
        <p:nvSpPr>
          <p:cNvPr id="276" name="Google Shape;276;p16"/>
          <p:cNvSpPr/>
          <p:nvPr/>
        </p:nvSpPr>
        <p:spPr>
          <a:xfrm>
            <a:off x="3209205" y="1211698"/>
            <a:ext cx="11869591" cy="7863604"/>
          </a:xfrm>
          <a:custGeom>
            <a:rect b="b" l="l" r="r" t="t"/>
            <a:pathLst>
              <a:path extrusionOk="0" h="7863604" w="11869591">
                <a:moveTo>
                  <a:pt x="0" y="0"/>
                </a:moveTo>
                <a:lnTo>
                  <a:pt x="11869590" y="0"/>
                </a:lnTo>
                <a:lnTo>
                  <a:pt x="11869590" y="7863604"/>
                </a:lnTo>
                <a:lnTo>
                  <a:pt x="0" y="7863604"/>
                </a:lnTo>
                <a:lnTo>
                  <a:pt x="0" y="0"/>
                </a:lnTo>
                <a:close/>
              </a:path>
            </a:pathLst>
          </a:custGeom>
          <a:blipFill rotWithShape="1">
            <a:blip r:embed="rId4">
              <a:alphaModFix/>
            </a:blip>
            <a:stretch>
              <a:fillRect b="0" l="0" r="0" t="0"/>
            </a:stretch>
          </a:blipFill>
          <a:ln>
            <a:noFill/>
          </a:ln>
        </p:spPr>
      </p:sp>
      <p:sp>
        <p:nvSpPr>
          <p:cNvPr id="277" name="Google Shape;277;p16"/>
          <p:cNvSpPr/>
          <p:nvPr/>
        </p:nvSpPr>
        <p:spPr>
          <a:xfrm rot="10160715">
            <a:off x="-8729278" y="8776204"/>
            <a:ext cx="13257643" cy="964192"/>
          </a:xfrm>
          <a:custGeom>
            <a:rect b="b" l="l" r="r" t="t"/>
            <a:pathLst>
              <a:path extrusionOk="0" h="964192" w="13257643">
                <a:moveTo>
                  <a:pt x="0" y="0"/>
                </a:moveTo>
                <a:lnTo>
                  <a:pt x="13257643" y="0"/>
                </a:lnTo>
                <a:lnTo>
                  <a:pt x="13257643" y="964192"/>
                </a:lnTo>
                <a:lnTo>
                  <a:pt x="0" y="964192"/>
                </a:lnTo>
                <a:lnTo>
                  <a:pt x="0" y="0"/>
                </a:lnTo>
                <a:close/>
              </a:path>
            </a:pathLst>
          </a:custGeom>
          <a:blipFill rotWithShape="1">
            <a:blip r:embed="rId5">
              <a:alphaModFix/>
            </a:blip>
            <a:stretch>
              <a:fillRect b="0" l="0" r="0" t="0"/>
            </a:stretch>
          </a:blipFill>
          <a:ln>
            <a:noFill/>
          </a:ln>
        </p:spPr>
      </p:sp>
      <p:sp>
        <p:nvSpPr>
          <p:cNvPr id="278" name="Google Shape;278;p16"/>
          <p:cNvSpPr/>
          <p:nvPr/>
        </p:nvSpPr>
        <p:spPr>
          <a:xfrm rot="-4554398">
            <a:off x="11243498" y="-723057"/>
            <a:ext cx="13257643" cy="964192"/>
          </a:xfrm>
          <a:custGeom>
            <a:rect b="b" l="l" r="r" t="t"/>
            <a:pathLst>
              <a:path extrusionOk="0" h="964192" w="13257643">
                <a:moveTo>
                  <a:pt x="0" y="0"/>
                </a:moveTo>
                <a:lnTo>
                  <a:pt x="13257643" y="0"/>
                </a:lnTo>
                <a:lnTo>
                  <a:pt x="13257643" y="964193"/>
                </a:lnTo>
                <a:lnTo>
                  <a:pt x="0" y="964193"/>
                </a:lnTo>
                <a:lnTo>
                  <a:pt x="0" y="0"/>
                </a:lnTo>
                <a:close/>
              </a:path>
            </a:pathLst>
          </a:custGeom>
          <a:blipFill rotWithShape="1">
            <a:blip r:embed="rId6">
              <a:alphaModFix/>
            </a:blip>
            <a:stretch>
              <a:fillRect b="0" l="0" r="0" t="0"/>
            </a:stretch>
          </a:blipFill>
          <a:ln>
            <a:noFill/>
          </a:ln>
        </p:spPr>
      </p:sp>
      <p:sp>
        <p:nvSpPr>
          <p:cNvPr id="279" name="Google Shape;279;p16"/>
          <p:cNvSpPr txBox="1"/>
          <p:nvPr/>
        </p:nvSpPr>
        <p:spPr>
          <a:xfrm>
            <a:off x="4388991" y="5058029"/>
            <a:ext cx="9496566" cy="2657321"/>
          </a:xfrm>
          <a:prstGeom prst="rect">
            <a:avLst/>
          </a:prstGeom>
          <a:noFill/>
          <a:ln>
            <a:noFill/>
          </a:ln>
        </p:spPr>
        <p:txBody>
          <a:bodyPr anchorCtr="0" anchor="t" bIns="0" lIns="0" spcFirstLastPara="1" rIns="0" wrap="square" tIns="0">
            <a:spAutoFit/>
          </a:bodyPr>
          <a:lstStyle/>
          <a:p>
            <a:pPr indent="0" lvl="0" marL="0" marR="0" rtl="0" algn="ctr">
              <a:lnSpc>
                <a:spcPct val="95009"/>
              </a:lnSpc>
              <a:spcBef>
                <a:spcPts val="0"/>
              </a:spcBef>
              <a:spcAft>
                <a:spcPts val="0"/>
              </a:spcAft>
              <a:buNone/>
            </a:pPr>
            <a:r>
              <a:rPr b="0" i="0" lang="en-US" sz="7194" u="none" cap="none" strike="noStrike">
                <a:solidFill>
                  <a:srgbClr val="000000"/>
                </a:solidFill>
                <a:latin typeface="Arial"/>
                <a:ea typeface="Arial"/>
                <a:cs typeface="Arial"/>
                <a:sym typeface="Arial"/>
              </a:rPr>
              <a:t>Which type of sentence shows great feeling and uses and exclamation point?</a:t>
            </a:r>
            <a:endParaRPr b="0" i="0" sz="7194" u="none" cap="none" strike="noStrike">
              <a:solidFill>
                <a:srgbClr val="000000"/>
              </a:solidFill>
              <a:latin typeface="Arial"/>
              <a:ea typeface="Arial"/>
              <a:cs typeface="Arial"/>
              <a:sym typeface="Arial"/>
            </a:endParaRPr>
          </a:p>
        </p:txBody>
      </p:sp>
      <p:sp>
        <p:nvSpPr>
          <p:cNvPr id="280" name="Google Shape;280;p16"/>
          <p:cNvSpPr txBox="1"/>
          <p:nvPr/>
        </p:nvSpPr>
        <p:spPr>
          <a:xfrm>
            <a:off x="4388991" y="2241500"/>
            <a:ext cx="9510019" cy="1424910"/>
          </a:xfrm>
          <a:prstGeom prst="rect">
            <a:avLst/>
          </a:prstGeom>
          <a:noFill/>
          <a:ln>
            <a:noFill/>
          </a:ln>
        </p:spPr>
        <p:txBody>
          <a:bodyPr anchorCtr="0" anchor="t" bIns="0" lIns="0" spcFirstLastPara="1" rIns="0" wrap="square" tIns="0">
            <a:spAutoFit/>
          </a:bodyPr>
          <a:lstStyle/>
          <a:p>
            <a:pPr indent="0" lvl="0" marL="0" marR="0" rtl="0" algn="ctr">
              <a:lnSpc>
                <a:spcPct val="94975"/>
              </a:lnSpc>
              <a:spcBef>
                <a:spcPts val="0"/>
              </a:spcBef>
              <a:spcAft>
                <a:spcPts val="0"/>
              </a:spcAft>
              <a:buNone/>
            </a:pPr>
            <a:r>
              <a:rPr b="0" i="0" lang="en-US" sz="11045" u="none" cap="none" strike="noStrike">
                <a:solidFill>
                  <a:srgbClr val="000000"/>
                </a:solidFill>
                <a:latin typeface="Arial"/>
                <a:ea typeface="Arial"/>
                <a:cs typeface="Arial"/>
                <a:sym typeface="Arial"/>
              </a:rPr>
              <a:t>Quiz Time!</a:t>
            </a:r>
            <a:endParaRPr b="0" i="0" sz="11045" u="none" cap="none" strike="noStrike">
              <a:solidFill>
                <a:srgbClr val="000000"/>
              </a:solidFill>
              <a:latin typeface="Arial"/>
              <a:ea typeface="Arial"/>
              <a:cs typeface="Arial"/>
              <a:sym typeface="Arial"/>
            </a:endParaRPr>
          </a:p>
        </p:txBody>
      </p:sp>
      <p:sp>
        <p:nvSpPr>
          <p:cNvPr id="281" name="Google Shape;281;p16"/>
          <p:cNvSpPr/>
          <p:nvPr/>
        </p:nvSpPr>
        <p:spPr>
          <a:xfrm>
            <a:off x="7640420" y="3666409"/>
            <a:ext cx="2993707" cy="183365"/>
          </a:xfrm>
          <a:custGeom>
            <a:rect b="b" l="l" r="r" t="t"/>
            <a:pathLst>
              <a:path extrusionOk="0" h="183365" w="2993707">
                <a:moveTo>
                  <a:pt x="0" y="0"/>
                </a:moveTo>
                <a:lnTo>
                  <a:pt x="2993707" y="0"/>
                </a:lnTo>
                <a:lnTo>
                  <a:pt x="2993707" y="183365"/>
                </a:lnTo>
                <a:lnTo>
                  <a:pt x="0" y="183365"/>
                </a:lnTo>
                <a:lnTo>
                  <a:pt x="0" y="0"/>
                </a:lnTo>
                <a:close/>
              </a:path>
            </a:pathLst>
          </a:custGeom>
          <a:blipFill rotWithShape="1">
            <a:blip r:embed="rId7">
              <a:alphaModFix/>
            </a:blip>
            <a:stretch>
              <a:fillRect b="0" l="0" r="0" t="0"/>
            </a:stretch>
          </a:blipFill>
          <a:ln>
            <a:noFill/>
          </a:ln>
        </p:spPr>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CD0E8"/>
        </a:solidFill>
      </p:bgPr>
    </p:bg>
    <p:spTree>
      <p:nvGrpSpPr>
        <p:cNvPr id="285" name="Shape 285"/>
        <p:cNvGrpSpPr/>
        <p:nvPr/>
      </p:nvGrpSpPr>
      <p:grpSpPr>
        <a:xfrm>
          <a:off x="0" y="0"/>
          <a:ext cx="0" cy="0"/>
          <a:chOff x="0" y="0"/>
          <a:chExt cx="0" cy="0"/>
        </a:xfrm>
      </p:grpSpPr>
      <p:grpSp>
        <p:nvGrpSpPr>
          <p:cNvPr id="286" name="Google Shape;286;p17"/>
          <p:cNvGrpSpPr/>
          <p:nvPr/>
        </p:nvGrpSpPr>
        <p:grpSpPr>
          <a:xfrm>
            <a:off x="0" y="6818226"/>
            <a:ext cx="18288000" cy="3468774"/>
            <a:chOff x="0" y="-38100"/>
            <a:chExt cx="4816593" cy="913586"/>
          </a:xfrm>
        </p:grpSpPr>
        <p:sp>
          <p:nvSpPr>
            <p:cNvPr id="287" name="Google Shape;287;p17"/>
            <p:cNvSpPr/>
            <p:nvPr/>
          </p:nvSpPr>
          <p:spPr>
            <a:xfrm>
              <a:off x="0" y="0"/>
              <a:ext cx="4816592" cy="875486"/>
            </a:xfrm>
            <a:custGeom>
              <a:rect b="b" l="l" r="r" t="t"/>
              <a:pathLst>
                <a:path extrusionOk="0" h="875486" w="4816592">
                  <a:moveTo>
                    <a:pt x="0" y="0"/>
                  </a:moveTo>
                  <a:lnTo>
                    <a:pt x="4816592" y="0"/>
                  </a:lnTo>
                  <a:lnTo>
                    <a:pt x="4816592" y="875486"/>
                  </a:lnTo>
                  <a:lnTo>
                    <a:pt x="0" y="875486"/>
                  </a:lnTo>
                  <a:close/>
                </a:path>
              </a:pathLst>
            </a:custGeom>
            <a:solidFill>
              <a:srgbClr val="FFC96A"/>
            </a:solidFill>
            <a:ln>
              <a:noFill/>
            </a:ln>
          </p:spPr>
        </p:sp>
        <p:sp>
          <p:nvSpPr>
            <p:cNvPr id="288" name="Google Shape;288;p17"/>
            <p:cNvSpPr txBox="1"/>
            <p:nvPr/>
          </p:nvSpPr>
          <p:spPr>
            <a:xfrm>
              <a:off x="0" y="-38100"/>
              <a:ext cx="4816593" cy="913586"/>
            </a:xfrm>
            <a:prstGeom prst="rect">
              <a:avLst/>
            </a:prstGeom>
            <a:noFill/>
            <a:ln>
              <a:noFill/>
            </a:ln>
          </p:spPr>
          <p:txBody>
            <a:bodyPr anchorCtr="0" anchor="ctr" bIns="50800" lIns="50800" spcFirstLastPara="1" rIns="50800" wrap="square" tIns="50800">
              <a:noAutofit/>
            </a:bodyPr>
            <a:lstStyle/>
            <a:p>
              <a:pPr indent="0" lvl="0" marL="0" marR="0" rtl="0" algn="ctr">
                <a:lnSpc>
                  <a:spcPct val="14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89" name="Google Shape;289;p17"/>
          <p:cNvSpPr/>
          <p:nvPr/>
        </p:nvSpPr>
        <p:spPr>
          <a:xfrm>
            <a:off x="2735451" y="1732957"/>
            <a:ext cx="11869591" cy="7863604"/>
          </a:xfrm>
          <a:custGeom>
            <a:rect b="b" l="l" r="r" t="t"/>
            <a:pathLst>
              <a:path extrusionOk="0" h="7863604" w="11869591">
                <a:moveTo>
                  <a:pt x="0" y="0"/>
                </a:moveTo>
                <a:lnTo>
                  <a:pt x="11869591" y="0"/>
                </a:lnTo>
                <a:lnTo>
                  <a:pt x="11869591" y="7863604"/>
                </a:lnTo>
                <a:lnTo>
                  <a:pt x="0" y="7863604"/>
                </a:lnTo>
                <a:lnTo>
                  <a:pt x="0" y="0"/>
                </a:lnTo>
                <a:close/>
              </a:path>
            </a:pathLst>
          </a:custGeom>
          <a:blipFill rotWithShape="1">
            <a:blip r:embed="rId3">
              <a:alphaModFix amt="31000"/>
            </a:blip>
            <a:stretch>
              <a:fillRect b="0" l="0" r="0" t="0"/>
            </a:stretch>
          </a:blipFill>
          <a:ln>
            <a:noFill/>
          </a:ln>
        </p:spPr>
      </p:sp>
      <p:sp>
        <p:nvSpPr>
          <p:cNvPr id="290" name="Google Shape;290;p17"/>
          <p:cNvSpPr/>
          <p:nvPr/>
        </p:nvSpPr>
        <p:spPr>
          <a:xfrm>
            <a:off x="3166124" y="554624"/>
            <a:ext cx="13422345" cy="8892304"/>
          </a:xfrm>
          <a:custGeom>
            <a:rect b="b" l="l" r="r" t="t"/>
            <a:pathLst>
              <a:path extrusionOk="0" h="8892304" w="13422345">
                <a:moveTo>
                  <a:pt x="0" y="0"/>
                </a:moveTo>
                <a:lnTo>
                  <a:pt x="13422345" y="0"/>
                </a:lnTo>
                <a:lnTo>
                  <a:pt x="13422345" y="8892304"/>
                </a:lnTo>
                <a:lnTo>
                  <a:pt x="0" y="8892304"/>
                </a:lnTo>
                <a:lnTo>
                  <a:pt x="0" y="0"/>
                </a:lnTo>
                <a:close/>
              </a:path>
            </a:pathLst>
          </a:custGeom>
          <a:blipFill rotWithShape="1">
            <a:blip r:embed="rId4">
              <a:alphaModFix/>
            </a:blip>
            <a:stretch>
              <a:fillRect b="0" l="0" r="0" t="0"/>
            </a:stretch>
          </a:blipFill>
          <a:ln>
            <a:noFill/>
          </a:ln>
        </p:spPr>
      </p:sp>
      <p:sp>
        <p:nvSpPr>
          <p:cNvPr id="291" name="Google Shape;291;p17"/>
          <p:cNvSpPr/>
          <p:nvPr/>
        </p:nvSpPr>
        <p:spPr>
          <a:xfrm rot="10160715">
            <a:off x="-8729278" y="8776204"/>
            <a:ext cx="13257643" cy="964192"/>
          </a:xfrm>
          <a:custGeom>
            <a:rect b="b" l="l" r="r" t="t"/>
            <a:pathLst>
              <a:path extrusionOk="0" h="964192" w="13257643">
                <a:moveTo>
                  <a:pt x="0" y="0"/>
                </a:moveTo>
                <a:lnTo>
                  <a:pt x="13257643" y="0"/>
                </a:lnTo>
                <a:lnTo>
                  <a:pt x="13257643" y="964192"/>
                </a:lnTo>
                <a:lnTo>
                  <a:pt x="0" y="964192"/>
                </a:lnTo>
                <a:lnTo>
                  <a:pt x="0" y="0"/>
                </a:lnTo>
                <a:close/>
              </a:path>
            </a:pathLst>
          </a:custGeom>
          <a:blipFill rotWithShape="1">
            <a:blip r:embed="rId5">
              <a:alphaModFix/>
            </a:blip>
            <a:stretch>
              <a:fillRect b="0" l="0" r="0" t="0"/>
            </a:stretch>
          </a:blipFill>
          <a:ln>
            <a:noFill/>
          </a:ln>
        </p:spPr>
      </p:sp>
      <p:sp>
        <p:nvSpPr>
          <p:cNvPr id="292" name="Google Shape;292;p17"/>
          <p:cNvSpPr/>
          <p:nvPr/>
        </p:nvSpPr>
        <p:spPr>
          <a:xfrm rot="-4554398">
            <a:off x="11243498" y="-723057"/>
            <a:ext cx="13257643" cy="964192"/>
          </a:xfrm>
          <a:custGeom>
            <a:rect b="b" l="l" r="r" t="t"/>
            <a:pathLst>
              <a:path extrusionOk="0" h="964192" w="13257643">
                <a:moveTo>
                  <a:pt x="0" y="0"/>
                </a:moveTo>
                <a:lnTo>
                  <a:pt x="13257643" y="0"/>
                </a:lnTo>
                <a:lnTo>
                  <a:pt x="13257643" y="964193"/>
                </a:lnTo>
                <a:lnTo>
                  <a:pt x="0" y="964193"/>
                </a:lnTo>
                <a:lnTo>
                  <a:pt x="0" y="0"/>
                </a:lnTo>
                <a:close/>
              </a:path>
            </a:pathLst>
          </a:custGeom>
          <a:blipFill rotWithShape="1">
            <a:blip r:embed="rId6">
              <a:alphaModFix/>
            </a:blip>
            <a:stretch>
              <a:fillRect b="0" l="0" r="0" t="0"/>
            </a:stretch>
          </a:blipFill>
          <a:ln>
            <a:noFill/>
          </a:ln>
        </p:spPr>
      </p:sp>
      <p:sp>
        <p:nvSpPr>
          <p:cNvPr id="293" name="Google Shape;293;p17"/>
          <p:cNvSpPr txBox="1"/>
          <p:nvPr/>
        </p:nvSpPr>
        <p:spPr>
          <a:xfrm>
            <a:off x="3239762" y="3741583"/>
            <a:ext cx="13275070" cy="3099409"/>
          </a:xfrm>
          <a:prstGeom prst="rect">
            <a:avLst/>
          </a:prstGeom>
          <a:noFill/>
          <a:ln>
            <a:noFill/>
          </a:ln>
        </p:spPr>
        <p:txBody>
          <a:bodyPr anchorCtr="0" anchor="t" bIns="0" lIns="0" spcFirstLastPara="1" rIns="0" wrap="square" tIns="0">
            <a:spAutoFit/>
          </a:bodyPr>
          <a:lstStyle/>
          <a:p>
            <a:pPr indent="0" lvl="0" marL="0" marR="0" rtl="0" algn="ctr">
              <a:lnSpc>
                <a:spcPct val="94981"/>
              </a:lnSpc>
              <a:spcBef>
                <a:spcPts val="0"/>
              </a:spcBef>
              <a:spcAft>
                <a:spcPts val="0"/>
              </a:spcAft>
              <a:buNone/>
            </a:pPr>
            <a:r>
              <a:rPr b="0" i="0" lang="en-US" sz="24210" u="none" cap="none" strike="noStrike">
                <a:solidFill>
                  <a:srgbClr val="000000"/>
                </a:solidFill>
                <a:latin typeface="Arial"/>
                <a:ea typeface="Arial"/>
                <a:cs typeface="Arial"/>
                <a:sym typeface="Arial"/>
              </a:rPr>
              <a:t>Thank you!</a:t>
            </a:r>
            <a:endParaRPr b="0" i="0" sz="24210" u="none" cap="none" strike="noStrike">
              <a:solidFill>
                <a:srgbClr val="000000"/>
              </a:solidFill>
              <a:latin typeface="Arial"/>
              <a:ea typeface="Arial"/>
              <a:cs typeface="Arial"/>
              <a:sym typeface="Arial"/>
            </a:endParaRPr>
          </a:p>
        </p:txBody>
      </p:sp>
      <p:sp>
        <p:nvSpPr>
          <p:cNvPr id="294" name="Google Shape;294;p17"/>
          <p:cNvSpPr/>
          <p:nvPr/>
        </p:nvSpPr>
        <p:spPr>
          <a:xfrm>
            <a:off x="5257890" y="6840993"/>
            <a:ext cx="9347152" cy="572513"/>
          </a:xfrm>
          <a:custGeom>
            <a:rect b="b" l="l" r="r" t="t"/>
            <a:pathLst>
              <a:path extrusionOk="0" h="572513" w="9347152">
                <a:moveTo>
                  <a:pt x="0" y="0"/>
                </a:moveTo>
                <a:lnTo>
                  <a:pt x="9347152" y="0"/>
                </a:lnTo>
                <a:lnTo>
                  <a:pt x="9347152" y="572513"/>
                </a:lnTo>
                <a:lnTo>
                  <a:pt x="0" y="572513"/>
                </a:lnTo>
                <a:lnTo>
                  <a:pt x="0" y="0"/>
                </a:lnTo>
                <a:close/>
              </a:path>
            </a:pathLst>
          </a:custGeom>
          <a:blipFill rotWithShape="1">
            <a:blip r:embed="rId7">
              <a:alphaModFix/>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CD0E8"/>
        </a:solidFill>
      </p:bgPr>
    </p:bg>
    <p:spTree>
      <p:nvGrpSpPr>
        <p:cNvPr id="100" name="Shape 100"/>
        <p:cNvGrpSpPr/>
        <p:nvPr/>
      </p:nvGrpSpPr>
      <p:grpSpPr>
        <a:xfrm>
          <a:off x="0" y="0"/>
          <a:ext cx="0" cy="0"/>
          <a:chOff x="0" y="0"/>
          <a:chExt cx="0" cy="0"/>
        </a:xfrm>
      </p:grpSpPr>
      <p:grpSp>
        <p:nvGrpSpPr>
          <p:cNvPr id="101" name="Google Shape;101;p2"/>
          <p:cNvGrpSpPr/>
          <p:nvPr/>
        </p:nvGrpSpPr>
        <p:grpSpPr>
          <a:xfrm>
            <a:off x="0" y="6818226"/>
            <a:ext cx="18288000" cy="3468774"/>
            <a:chOff x="0" y="-38100"/>
            <a:chExt cx="4816593" cy="913586"/>
          </a:xfrm>
        </p:grpSpPr>
        <p:sp>
          <p:nvSpPr>
            <p:cNvPr id="102" name="Google Shape;102;p2"/>
            <p:cNvSpPr/>
            <p:nvPr/>
          </p:nvSpPr>
          <p:spPr>
            <a:xfrm>
              <a:off x="0" y="0"/>
              <a:ext cx="4816592" cy="875486"/>
            </a:xfrm>
            <a:custGeom>
              <a:rect b="b" l="l" r="r" t="t"/>
              <a:pathLst>
                <a:path extrusionOk="0" h="875486" w="4816592">
                  <a:moveTo>
                    <a:pt x="0" y="0"/>
                  </a:moveTo>
                  <a:lnTo>
                    <a:pt x="4816592" y="0"/>
                  </a:lnTo>
                  <a:lnTo>
                    <a:pt x="4816592" y="875486"/>
                  </a:lnTo>
                  <a:lnTo>
                    <a:pt x="0" y="875486"/>
                  </a:lnTo>
                  <a:close/>
                </a:path>
              </a:pathLst>
            </a:custGeom>
            <a:solidFill>
              <a:srgbClr val="FFC96A"/>
            </a:solidFill>
            <a:ln>
              <a:noFill/>
            </a:ln>
          </p:spPr>
        </p:sp>
        <p:sp>
          <p:nvSpPr>
            <p:cNvPr id="103" name="Google Shape;103;p2"/>
            <p:cNvSpPr txBox="1"/>
            <p:nvPr/>
          </p:nvSpPr>
          <p:spPr>
            <a:xfrm>
              <a:off x="0" y="-38100"/>
              <a:ext cx="4816593" cy="913586"/>
            </a:xfrm>
            <a:prstGeom prst="rect">
              <a:avLst/>
            </a:prstGeom>
            <a:noFill/>
            <a:ln>
              <a:noFill/>
            </a:ln>
          </p:spPr>
          <p:txBody>
            <a:bodyPr anchorCtr="0" anchor="ctr" bIns="50800" lIns="50800" spcFirstLastPara="1" rIns="50800" wrap="square" tIns="50800">
              <a:noAutofit/>
            </a:bodyPr>
            <a:lstStyle/>
            <a:p>
              <a:pPr indent="0" lvl="0" marL="0" marR="0" rtl="0" algn="ctr">
                <a:lnSpc>
                  <a:spcPct val="14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4" name="Google Shape;104;p2"/>
          <p:cNvSpPr/>
          <p:nvPr/>
        </p:nvSpPr>
        <p:spPr>
          <a:xfrm>
            <a:off x="2735451" y="1732957"/>
            <a:ext cx="11869591" cy="7863604"/>
          </a:xfrm>
          <a:custGeom>
            <a:rect b="b" l="l" r="r" t="t"/>
            <a:pathLst>
              <a:path extrusionOk="0" h="7863604" w="11869591">
                <a:moveTo>
                  <a:pt x="0" y="0"/>
                </a:moveTo>
                <a:lnTo>
                  <a:pt x="11869591" y="0"/>
                </a:lnTo>
                <a:lnTo>
                  <a:pt x="11869591" y="7863604"/>
                </a:lnTo>
                <a:lnTo>
                  <a:pt x="0" y="7863604"/>
                </a:lnTo>
                <a:lnTo>
                  <a:pt x="0" y="0"/>
                </a:lnTo>
                <a:close/>
              </a:path>
            </a:pathLst>
          </a:custGeom>
          <a:blipFill rotWithShape="1">
            <a:blip r:embed="rId3">
              <a:alphaModFix amt="31000"/>
            </a:blip>
            <a:stretch>
              <a:fillRect b="0" l="0" r="0" t="0"/>
            </a:stretch>
          </a:blipFill>
          <a:ln>
            <a:noFill/>
          </a:ln>
        </p:spPr>
      </p:sp>
      <p:sp>
        <p:nvSpPr>
          <p:cNvPr id="105" name="Google Shape;105;p2"/>
          <p:cNvSpPr/>
          <p:nvPr/>
        </p:nvSpPr>
        <p:spPr>
          <a:xfrm>
            <a:off x="1582947" y="268604"/>
            <a:ext cx="15122107" cy="10018396"/>
          </a:xfrm>
          <a:custGeom>
            <a:rect b="b" l="l" r="r" t="t"/>
            <a:pathLst>
              <a:path extrusionOk="0" h="10018396" w="15122107">
                <a:moveTo>
                  <a:pt x="0" y="0"/>
                </a:moveTo>
                <a:lnTo>
                  <a:pt x="15122106" y="0"/>
                </a:lnTo>
                <a:lnTo>
                  <a:pt x="15122106" y="10018396"/>
                </a:lnTo>
                <a:lnTo>
                  <a:pt x="0" y="10018396"/>
                </a:lnTo>
                <a:lnTo>
                  <a:pt x="0" y="0"/>
                </a:lnTo>
                <a:close/>
              </a:path>
            </a:pathLst>
          </a:custGeom>
          <a:blipFill rotWithShape="1">
            <a:blip r:embed="rId4">
              <a:alphaModFix/>
            </a:blip>
            <a:stretch>
              <a:fillRect b="0" l="0" r="0" t="0"/>
            </a:stretch>
          </a:blipFill>
          <a:ln>
            <a:noFill/>
          </a:ln>
        </p:spPr>
      </p:sp>
      <p:sp>
        <p:nvSpPr>
          <p:cNvPr id="106" name="Google Shape;106;p2"/>
          <p:cNvSpPr/>
          <p:nvPr/>
        </p:nvSpPr>
        <p:spPr>
          <a:xfrm rot="10160715">
            <a:off x="-8729278" y="8776204"/>
            <a:ext cx="13257643" cy="964192"/>
          </a:xfrm>
          <a:custGeom>
            <a:rect b="b" l="l" r="r" t="t"/>
            <a:pathLst>
              <a:path extrusionOk="0" h="964192" w="13257643">
                <a:moveTo>
                  <a:pt x="0" y="0"/>
                </a:moveTo>
                <a:lnTo>
                  <a:pt x="13257643" y="0"/>
                </a:lnTo>
                <a:lnTo>
                  <a:pt x="13257643" y="964192"/>
                </a:lnTo>
                <a:lnTo>
                  <a:pt x="0" y="964192"/>
                </a:lnTo>
                <a:lnTo>
                  <a:pt x="0" y="0"/>
                </a:lnTo>
                <a:close/>
              </a:path>
            </a:pathLst>
          </a:custGeom>
          <a:blipFill rotWithShape="1">
            <a:blip r:embed="rId5">
              <a:alphaModFix/>
            </a:blip>
            <a:stretch>
              <a:fillRect b="0" l="0" r="0" t="0"/>
            </a:stretch>
          </a:blipFill>
          <a:ln>
            <a:noFill/>
          </a:ln>
        </p:spPr>
      </p:sp>
      <p:sp>
        <p:nvSpPr>
          <p:cNvPr id="107" name="Google Shape;107;p2"/>
          <p:cNvSpPr/>
          <p:nvPr/>
        </p:nvSpPr>
        <p:spPr>
          <a:xfrm rot="-4554398">
            <a:off x="11243498" y="-723057"/>
            <a:ext cx="13257643" cy="964192"/>
          </a:xfrm>
          <a:custGeom>
            <a:rect b="b" l="l" r="r" t="t"/>
            <a:pathLst>
              <a:path extrusionOk="0" h="964192" w="13257643">
                <a:moveTo>
                  <a:pt x="0" y="0"/>
                </a:moveTo>
                <a:lnTo>
                  <a:pt x="13257643" y="0"/>
                </a:lnTo>
                <a:lnTo>
                  <a:pt x="13257643" y="964193"/>
                </a:lnTo>
                <a:lnTo>
                  <a:pt x="0" y="964193"/>
                </a:lnTo>
                <a:lnTo>
                  <a:pt x="0" y="0"/>
                </a:lnTo>
                <a:close/>
              </a:path>
            </a:pathLst>
          </a:custGeom>
          <a:blipFill rotWithShape="1">
            <a:blip r:embed="rId6">
              <a:alphaModFix/>
            </a:blip>
            <a:stretch>
              <a:fillRect b="0" l="0" r="0" t="0"/>
            </a:stretch>
          </a:blipFill>
          <a:ln>
            <a:noFill/>
          </a:ln>
        </p:spPr>
      </p:sp>
      <p:sp>
        <p:nvSpPr>
          <p:cNvPr id="108" name="Google Shape;108;p2"/>
          <p:cNvSpPr txBox="1"/>
          <p:nvPr/>
        </p:nvSpPr>
        <p:spPr>
          <a:xfrm>
            <a:off x="2977792" y="3581656"/>
            <a:ext cx="12677256" cy="4166205"/>
          </a:xfrm>
          <a:prstGeom prst="rect">
            <a:avLst/>
          </a:prstGeom>
          <a:noFill/>
          <a:ln>
            <a:noFill/>
          </a:ln>
        </p:spPr>
        <p:txBody>
          <a:bodyPr anchorCtr="0" anchor="t" bIns="0" lIns="0" spcFirstLastPara="1" rIns="0" wrap="square" tIns="0">
            <a:spAutoFit/>
          </a:bodyPr>
          <a:lstStyle/>
          <a:p>
            <a:pPr indent="0" lvl="0" marL="0" marR="0" rtl="0" algn="ctr">
              <a:lnSpc>
                <a:spcPct val="94994"/>
              </a:lnSpc>
              <a:spcBef>
                <a:spcPts val="0"/>
              </a:spcBef>
              <a:spcAft>
                <a:spcPts val="0"/>
              </a:spcAft>
              <a:buNone/>
            </a:pPr>
            <a:r>
              <a:rPr b="0" i="0" lang="en-US" sz="4795" u="none" cap="none" strike="noStrike">
                <a:solidFill>
                  <a:srgbClr val="000000"/>
                </a:solidFill>
                <a:latin typeface="Arial"/>
                <a:ea typeface="Arial"/>
                <a:cs typeface="Arial"/>
                <a:sym typeface="Arial"/>
              </a:rPr>
              <a:t>In order to know the correct pronunciation certain symbols denoting the letter sounds have been devised and standardized. By learning these symbols you will be able to find the correct pronunciation of any word in a standard dictionary. These symbols will also help you to go through the book with guidance for correct pronunciation of words and conversations.  </a:t>
            </a:r>
            <a:endParaRPr b="0" i="0" sz="4795" u="none" cap="none" strike="noStrike">
              <a:solidFill>
                <a:srgbClr val="000000"/>
              </a:solidFill>
              <a:latin typeface="Arial"/>
              <a:ea typeface="Arial"/>
              <a:cs typeface="Arial"/>
              <a:sym typeface="Arial"/>
            </a:endParaRPr>
          </a:p>
        </p:txBody>
      </p:sp>
      <p:sp>
        <p:nvSpPr>
          <p:cNvPr id="109" name="Google Shape;109;p2"/>
          <p:cNvSpPr txBox="1"/>
          <p:nvPr/>
        </p:nvSpPr>
        <p:spPr>
          <a:xfrm>
            <a:off x="3931763" y="878667"/>
            <a:ext cx="9510019" cy="1424910"/>
          </a:xfrm>
          <a:prstGeom prst="rect">
            <a:avLst/>
          </a:prstGeom>
          <a:noFill/>
          <a:ln>
            <a:noFill/>
          </a:ln>
        </p:spPr>
        <p:txBody>
          <a:bodyPr anchorCtr="0" anchor="t" bIns="0" lIns="0" spcFirstLastPara="1" rIns="0" wrap="square" tIns="0">
            <a:spAutoFit/>
          </a:bodyPr>
          <a:lstStyle/>
          <a:p>
            <a:pPr indent="0" lvl="0" marL="0" marR="0" rtl="0" algn="ctr">
              <a:lnSpc>
                <a:spcPct val="94975"/>
              </a:lnSpc>
              <a:spcBef>
                <a:spcPts val="0"/>
              </a:spcBef>
              <a:spcAft>
                <a:spcPts val="0"/>
              </a:spcAft>
              <a:buNone/>
            </a:pPr>
            <a:r>
              <a:rPr b="0" i="0" lang="en-US" sz="11045" u="none" cap="none" strike="noStrike">
                <a:solidFill>
                  <a:srgbClr val="000000"/>
                </a:solidFill>
                <a:latin typeface="Arial"/>
                <a:ea typeface="Arial"/>
                <a:cs typeface="Arial"/>
                <a:sym typeface="Arial"/>
              </a:rPr>
              <a:t>Introduction</a:t>
            </a:r>
            <a:endParaRPr b="0" i="0" sz="11045" u="none" cap="none" strike="noStrike">
              <a:solidFill>
                <a:srgbClr val="000000"/>
              </a:solidFill>
              <a:latin typeface="Arial"/>
              <a:ea typeface="Arial"/>
              <a:cs typeface="Arial"/>
              <a:sym typeface="Arial"/>
            </a:endParaRPr>
          </a:p>
        </p:txBody>
      </p:sp>
      <p:sp>
        <p:nvSpPr>
          <p:cNvPr id="110" name="Google Shape;110;p2"/>
          <p:cNvSpPr/>
          <p:nvPr/>
        </p:nvSpPr>
        <p:spPr>
          <a:xfrm>
            <a:off x="6150291" y="2171701"/>
            <a:ext cx="5051109" cy="368220"/>
          </a:xfrm>
          <a:custGeom>
            <a:rect b="b" l="l" r="r" t="t"/>
            <a:pathLst>
              <a:path extrusionOk="0" h="183365" w="2993707">
                <a:moveTo>
                  <a:pt x="0" y="0"/>
                </a:moveTo>
                <a:lnTo>
                  <a:pt x="2993707" y="0"/>
                </a:lnTo>
                <a:lnTo>
                  <a:pt x="2993707" y="183365"/>
                </a:lnTo>
                <a:lnTo>
                  <a:pt x="0" y="183365"/>
                </a:lnTo>
                <a:lnTo>
                  <a:pt x="0" y="0"/>
                </a:lnTo>
                <a:close/>
              </a:path>
            </a:pathLst>
          </a:custGeom>
          <a:blipFill rotWithShape="1">
            <a:blip r:embed="rId7">
              <a:alphaModFix/>
            </a:blip>
            <a:stretch>
              <a:fillRect b="0" l="0" r="0" t="0"/>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96A"/>
        </a:solidFill>
      </p:bgPr>
    </p:bg>
    <p:spTree>
      <p:nvGrpSpPr>
        <p:cNvPr id="114" name="Shape 114"/>
        <p:cNvGrpSpPr/>
        <p:nvPr/>
      </p:nvGrpSpPr>
      <p:grpSpPr>
        <a:xfrm>
          <a:off x="0" y="0"/>
          <a:ext cx="0" cy="0"/>
          <a:chOff x="0" y="0"/>
          <a:chExt cx="0" cy="0"/>
        </a:xfrm>
      </p:grpSpPr>
      <p:grpSp>
        <p:nvGrpSpPr>
          <p:cNvPr id="115" name="Google Shape;115;p3"/>
          <p:cNvGrpSpPr/>
          <p:nvPr/>
        </p:nvGrpSpPr>
        <p:grpSpPr>
          <a:xfrm>
            <a:off x="0" y="6818226"/>
            <a:ext cx="18288000" cy="3468774"/>
            <a:chOff x="0" y="-38100"/>
            <a:chExt cx="4816593" cy="913586"/>
          </a:xfrm>
        </p:grpSpPr>
        <p:sp>
          <p:nvSpPr>
            <p:cNvPr id="116" name="Google Shape;116;p3"/>
            <p:cNvSpPr/>
            <p:nvPr/>
          </p:nvSpPr>
          <p:spPr>
            <a:xfrm>
              <a:off x="0" y="0"/>
              <a:ext cx="4816592" cy="875486"/>
            </a:xfrm>
            <a:custGeom>
              <a:rect b="b" l="l" r="r" t="t"/>
              <a:pathLst>
                <a:path extrusionOk="0" h="875486" w="4816592">
                  <a:moveTo>
                    <a:pt x="0" y="0"/>
                  </a:moveTo>
                  <a:lnTo>
                    <a:pt x="4816592" y="0"/>
                  </a:lnTo>
                  <a:lnTo>
                    <a:pt x="4816592" y="875486"/>
                  </a:lnTo>
                  <a:lnTo>
                    <a:pt x="0" y="875486"/>
                  </a:lnTo>
                  <a:close/>
                </a:path>
              </a:pathLst>
            </a:custGeom>
            <a:solidFill>
              <a:srgbClr val="6CD0E8"/>
            </a:solidFill>
            <a:ln>
              <a:noFill/>
            </a:ln>
          </p:spPr>
        </p:sp>
        <p:sp>
          <p:nvSpPr>
            <p:cNvPr id="117" name="Google Shape;117;p3"/>
            <p:cNvSpPr txBox="1"/>
            <p:nvPr/>
          </p:nvSpPr>
          <p:spPr>
            <a:xfrm>
              <a:off x="0" y="-38100"/>
              <a:ext cx="4816593" cy="913586"/>
            </a:xfrm>
            <a:prstGeom prst="rect">
              <a:avLst/>
            </a:prstGeom>
            <a:noFill/>
            <a:ln>
              <a:noFill/>
            </a:ln>
          </p:spPr>
          <p:txBody>
            <a:bodyPr anchorCtr="0" anchor="ctr" bIns="50800" lIns="50800" spcFirstLastPara="1" rIns="50800" wrap="square" tIns="50800">
              <a:noAutofit/>
            </a:bodyPr>
            <a:lstStyle/>
            <a:p>
              <a:pPr indent="0" lvl="0" marL="0" marR="0" rtl="0" algn="ctr">
                <a:lnSpc>
                  <a:spcPct val="14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8" name="Google Shape;118;p3"/>
          <p:cNvSpPr/>
          <p:nvPr/>
        </p:nvSpPr>
        <p:spPr>
          <a:xfrm>
            <a:off x="2735451" y="1732957"/>
            <a:ext cx="11869591" cy="7863604"/>
          </a:xfrm>
          <a:custGeom>
            <a:rect b="b" l="l" r="r" t="t"/>
            <a:pathLst>
              <a:path extrusionOk="0" h="7863604" w="11869591">
                <a:moveTo>
                  <a:pt x="0" y="0"/>
                </a:moveTo>
                <a:lnTo>
                  <a:pt x="11869591" y="0"/>
                </a:lnTo>
                <a:lnTo>
                  <a:pt x="11869591" y="7863604"/>
                </a:lnTo>
                <a:lnTo>
                  <a:pt x="0" y="7863604"/>
                </a:lnTo>
                <a:lnTo>
                  <a:pt x="0" y="0"/>
                </a:lnTo>
                <a:close/>
              </a:path>
            </a:pathLst>
          </a:custGeom>
          <a:blipFill rotWithShape="1">
            <a:blip r:embed="rId3">
              <a:alphaModFix amt="31000"/>
            </a:blip>
            <a:stretch>
              <a:fillRect b="0" l="0" r="0" t="0"/>
            </a:stretch>
          </a:blipFill>
          <a:ln>
            <a:noFill/>
          </a:ln>
        </p:spPr>
      </p:sp>
      <p:sp>
        <p:nvSpPr>
          <p:cNvPr id="119" name="Google Shape;119;p3"/>
          <p:cNvSpPr/>
          <p:nvPr/>
        </p:nvSpPr>
        <p:spPr>
          <a:xfrm>
            <a:off x="1890437" y="338015"/>
            <a:ext cx="14507126" cy="9610971"/>
          </a:xfrm>
          <a:custGeom>
            <a:rect b="b" l="l" r="r" t="t"/>
            <a:pathLst>
              <a:path extrusionOk="0" h="9610971" w="14507126">
                <a:moveTo>
                  <a:pt x="0" y="0"/>
                </a:moveTo>
                <a:lnTo>
                  <a:pt x="14507126" y="0"/>
                </a:lnTo>
                <a:lnTo>
                  <a:pt x="14507126" y="9610970"/>
                </a:lnTo>
                <a:lnTo>
                  <a:pt x="0" y="9610970"/>
                </a:lnTo>
                <a:lnTo>
                  <a:pt x="0" y="0"/>
                </a:lnTo>
                <a:close/>
              </a:path>
            </a:pathLst>
          </a:custGeom>
          <a:blipFill rotWithShape="1">
            <a:blip r:embed="rId4">
              <a:alphaModFix/>
            </a:blip>
            <a:stretch>
              <a:fillRect b="0" l="0" r="0" t="0"/>
            </a:stretch>
          </a:blipFill>
          <a:ln>
            <a:noFill/>
          </a:ln>
        </p:spPr>
      </p:sp>
      <p:sp>
        <p:nvSpPr>
          <p:cNvPr id="120" name="Google Shape;120;p3"/>
          <p:cNvSpPr/>
          <p:nvPr/>
        </p:nvSpPr>
        <p:spPr>
          <a:xfrm rot="1018788">
            <a:off x="14700824" y="3290436"/>
            <a:ext cx="11660172" cy="848012"/>
          </a:xfrm>
          <a:custGeom>
            <a:rect b="b" l="l" r="r" t="t"/>
            <a:pathLst>
              <a:path extrusionOk="0" h="848012" w="11660172">
                <a:moveTo>
                  <a:pt x="0" y="0"/>
                </a:moveTo>
                <a:lnTo>
                  <a:pt x="11660172" y="0"/>
                </a:lnTo>
                <a:lnTo>
                  <a:pt x="11660172" y="848013"/>
                </a:lnTo>
                <a:lnTo>
                  <a:pt x="0" y="848013"/>
                </a:lnTo>
                <a:lnTo>
                  <a:pt x="0" y="0"/>
                </a:lnTo>
                <a:close/>
              </a:path>
            </a:pathLst>
          </a:custGeom>
          <a:blipFill rotWithShape="1">
            <a:blip r:embed="rId5">
              <a:alphaModFix/>
            </a:blip>
            <a:stretch>
              <a:fillRect b="0" l="0" r="0" t="0"/>
            </a:stretch>
          </a:blipFill>
          <a:ln>
            <a:noFill/>
          </a:ln>
        </p:spPr>
      </p:sp>
      <p:sp>
        <p:nvSpPr>
          <p:cNvPr id="121" name="Google Shape;121;p3"/>
          <p:cNvSpPr/>
          <p:nvPr/>
        </p:nvSpPr>
        <p:spPr>
          <a:xfrm rot="5400000">
            <a:off x="-5600121" y="10745044"/>
            <a:ext cx="13257643" cy="964192"/>
          </a:xfrm>
          <a:custGeom>
            <a:rect b="b" l="l" r="r" t="t"/>
            <a:pathLst>
              <a:path extrusionOk="0" h="964192" w="13257643">
                <a:moveTo>
                  <a:pt x="0" y="0"/>
                </a:moveTo>
                <a:lnTo>
                  <a:pt x="13257642" y="0"/>
                </a:lnTo>
                <a:lnTo>
                  <a:pt x="13257642" y="964193"/>
                </a:lnTo>
                <a:lnTo>
                  <a:pt x="0" y="964193"/>
                </a:lnTo>
                <a:lnTo>
                  <a:pt x="0" y="0"/>
                </a:lnTo>
                <a:close/>
              </a:path>
            </a:pathLst>
          </a:custGeom>
          <a:blipFill rotWithShape="1">
            <a:blip r:embed="rId6">
              <a:alphaModFix/>
            </a:blip>
            <a:stretch>
              <a:fillRect b="0" l="0" r="0" t="0"/>
            </a:stretch>
          </a:blipFill>
          <a:ln>
            <a:noFill/>
          </a:ln>
        </p:spPr>
      </p:sp>
      <p:sp>
        <p:nvSpPr>
          <p:cNvPr id="122" name="Google Shape;122;p3"/>
          <p:cNvSpPr/>
          <p:nvPr/>
        </p:nvSpPr>
        <p:spPr>
          <a:xfrm>
            <a:off x="2852460" y="886782"/>
            <a:ext cx="12583079" cy="8129209"/>
          </a:xfrm>
          <a:custGeom>
            <a:rect b="b" l="l" r="r" t="t"/>
            <a:pathLst>
              <a:path extrusionOk="0" h="8129209" w="12583079">
                <a:moveTo>
                  <a:pt x="0" y="0"/>
                </a:moveTo>
                <a:lnTo>
                  <a:pt x="12583080" y="0"/>
                </a:lnTo>
                <a:lnTo>
                  <a:pt x="12583080" y="8129209"/>
                </a:lnTo>
                <a:lnTo>
                  <a:pt x="0" y="8129209"/>
                </a:lnTo>
                <a:lnTo>
                  <a:pt x="0" y="0"/>
                </a:lnTo>
                <a:close/>
              </a:path>
            </a:pathLst>
          </a:custGeom>
          <a:blipFill rotWithShape="1">
            <a:blip r:embed="rId7">
              <a:alphaModFix/>
            </a:blip>
            <a:stretch>
              <a:fillRect b="-1163" l="0" r="0" t="-1163"/>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grpSp>
        <p:nvGrpSpPr>
          <p:cNvPr id="128" name="Google Shape;128;p4"/>
          <p:cNvGrpSpPr/>
          <p:nvPr/>
        </p:nvGrpSpPr>
        <p:grpSpPr>
          <a:xfrm>
            <a:off x="0" y="6818226"/>
            <a:ext cx="18288000" cy="3468774"/>
            <a:chOff x="0" y="-38100"/>
            <a:chExt cx="4816593" cy="913586"/>
          </a:xfrm>
        </p:grpSpPr>
        <p:sp>
          <p:nvSpPr>
            <p:cNvPr id="129" name="Google Shape;129;p4"/>
            <p:cNvSpPr/>
            <p:nvPr/>
          </p:nvSpPr>
          <p:spPr>
            <a:xfrm>
              <a:off x="0" y="0"/>
              <a:ext cx="4816592" cy="875486"/>
            </a:xfrm>
            <a:custGeom>
              <a:rect b="b" l="l" r="r" t="t"/>
              <a:pathLst>
                <a:path extrusionOk="0" h="875486" w="4816592">
                  <a:moveTo>
                    <a:pt x="0" y="0"/>
                  </a:moveTo>
                  <a:lnTo>
                    <a:pt x="4816592" y="0"/>
                  </a:lnTo>
                  <a:lnTo>
                    <a:pt x="4816592" y="875486"/>
                  </a:lnTo>
                  <a:lnTo>
                    <a:pt x="0" y="875486"/>
                  </a:lnTo>
                  <a:close/>
                </a:path>
              </a:pathLst>
            </a:custGeom>
            <a:solidFill>
              <a:srgbClr val="FFC96A"/>
            </a:solidFill>
            <a:ln>
              <a:noFill/>
            </a:ln>
          </p:spPr>
        </p:sp>
        <p:sp>
          <p:nvSpPr>
            <p:cNvPr id="130" name="Google Shape;130;p4"/>
            <p:cNvSpPr txBox="1"/>
            <p:nvPr/>
          </p:nvSpPr>
          <p:spPr>
            <a:xfrm>
              <a:off x="0" y="-38100"/>
              <a:ext cx="4816593" cy="913586"/>
            </a:xfrm>
            <a:prstGeom prst="rect">
              <a:avLst/>
            </a:prstGeom>
            <a:noFill/>
            <a:ln>
              <a:noFill/>
            </a:ln>
          </p:spPr>
          <p:txBody>
            <a:bodyPr anchorCtr="0" anchor="ctr" bIns="50800" lIns="50800" spcFirstLastPara="1" rIns="50800" wrap="square" tIns="50800">
              <a:noAutofit/>
            </a:bodyPr>
            <a:lstStyle/>
            <a:p>
              <a:pPr indent="0" lvl="0" marL="0" marR="0" rtl="0" algn="ctr">
                <a:lnSpc>
                  <a:spcPct val="14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1" name="Google Shape;131;p4"/>
          <p:cNvSpPr/>
          <p:nvPr/>
        </p:nvSpPr>
        <p:spPr>
          <a:xfrm>
            <a:off x="1066800" y="1732957"/>
            <a:ext cx="15849599" cy="8229404"/>
          </a:xfrm>
          <a:custGeom>
            <a:rect b="b" l="l" r="r" t="t"/>
            <a:pathLst>
              <a:path extrusionOk="0" h="7863604" w="11869591">
                <a:moveTo>
                  <a:pt x="0" y="0"/>
                </a:moveTo>
                <a:lnTo>
                  <a:pt x="11869591" y="0"/>
                </a:lnTo>
                <a:lnTo>
                  <a:pt x="11869591" y="7863604"/>
                </a:lnTo>
                <a:lnTo>
                  <a:pt x="0" y="7863604"/>
                </a:lnTo>
                <a:lnTo>
                  <a:pt x="0" y="0"/>
                </a:lnTo>
                <a:close/>
              </a:path>
            </a:pathLst>
          </a:custGeom>
          <a:blipFill rotWithShape="1">
            <a:blip r:embed="rId3">
              <a:alphaModFix amt="31000"/>
            </a:blip>
            <a:stretch>
              <a:fillRect b="0" l="0" r="0" t="0"/>
            </a:stretch>
          </a:blipFill>
          <a:ln>
            <a:noFill/>
          </a:ln>
        </p:spPr>
      </p:sp>
      <p:sp>
        <p:nvSpPr>
          <p:cNvPr id="132" name="Google Shape;132;p4"/>
          <p:cNvSpPr/>
          <p:nvPr/>
        </p:nvSpPr>
        <p:spPr>
          <a:xfrm>
            <a:off x="1977342" y="1420736"/>
            <a:ext cx="14333311" cy="8229405"/>
          </a:xfrm>
          <a:custGeom>
            <a:rect b="b" l="l" r="r" t="t"/>
            <a:pathLst>
              <a:path extrusionOk="0" h="9841527" w="14855134">
                <a:moveTo>
                  <a:pt x="0" y="0"/>
                </a:moveTo>
                <a:lnTo>
                  <a:pt x="14855135" y="0"/>
                </a:lnTo>
                <a:lnTo>
                  <a:pt x="14855135" y="9841526"/>
                </a:lnTo>
                <a:lnTo>
                  <a:pt x="0" y="9841526"/>
                </a:lnTo>
                <a:lnTo>
                  <a:pt x="0" y="0"/>
                </a:lnTo>
                <a:close/>
              </a:path>
            </a:pathLst>
          </a:custGeom>
          <a:blipFill rotWithShape="1">
            <a:blip r:embed="rId4">
              <a:alphaModFix/>
            </a:blip>
            <a:stretch>
              <a:fillRect b="0" l="0" r="0" t="0"/>
            </a:stretch>
          </a:blipFill>
          <a:ln>
            <a:noFill/>
          </a:ln>
        </p:spPr>
      </p:sp>
      <p:sp>
        <p:nvSpPr>
          <p:cNvPr id="133" name="Google Shape;133;p4"/>
          <p:cNvSpPr/>
          <p:nvPr/>
        </p:nvSpPr>
        <p:spPr>
          <a:xfrm rot="-1688686">
            <a:off x="12762799" y="-367601"/>
            <a:ext cx="13257643" cy="964192"/>
          </a:xfrm>
          <a:custGeom>
            <a:rect b="b" l="l" r="r" t="t"/>
            <a:pathLst>
              <a:path extrusionOk="0" h="964192" w="13257643">
                <a:moveTo>
                  <a:pt x="0" y="0"/>
                </a:moveTo>
                <a:lnTo>
                  <a:pt x="13257643" y="0"/>
                </a:lnTo>
                <a:lnTo>
                  <a:pt x="13257643" y="964192"/>
                </a:lnTo>
                <a:lnTo>
                  <a:pt x="0" y="964192"/>
                </a:lnTo>
                <a:lnTo>
                  <a:pt x="0" y="0"/>
                </a:lnTo>
                <a:close/>
              </a:path>
            </a:pathLst>
          </a:custGeom>
          <a:blipFill rotWithShape="1">
            <a:blip r:embed="rId5">
              <a:alphaModFix/>
            </a:blip>
            <a:stretch>
              <a:fillRect b="0" l="0" r="0" t="0"/>
            </a:stretch>
          </a:blipFill>
          <a:ln>
            <a:noFill/>
          </a:ln>
        </p:spPr>
      </p:sp>
      <p:sp>
        <p:nvSpPr>
          <p:cNvPr id="134" name="Google Shape;134;p4"/>
          <p:cNvSpPr txBox="1"/>
          <p:nvPr/>
        </p:nvSpPr>
        <p:spPr>
          <a:xfrm>
            <a:off x="2954244" y="426361"/>
            <a:ext cx="9510019" cy="1988750"/>
          </a:xfrm>
          <a:prstGeom prst="rect">
            <a:avLst/>
          </a:prstGeom>
          <a:noFill/>
          <a:ln>
            <a:noFill/>
          </a:ln>
        </p:spPr>
        <p:txBody>
          <a:bodyPr anchorCtr="0" anchor="t" bIns="0" lIns="0" spcFirstLastPara="1" rIns="0" wrap="square" tIns="0">
            <a:spAutoFit/>
          </a:bodyPr>
          <a:lstStyle/>
          <a:p>
            <a:pPr indent="0" lvl="0" marL="0" marR="0" rtl="0" algn="ctr">
              <a:lnSpc>
                <a:spcPct val="94977"/>
              </a:lnSpc>
              <a:spcBef>
                <a:spcPts val="0"/>
              </a:spcBef>
              <a:spcAft>
                <a:spcPts val="0"/>
              </a:spcAft>
              <a:buNone/>
            </a:pPr>
            <a:r>
              <a:rPr b="0" i="0" lang="en-US" sz="7944" u="none" cap="none" strike="noStrike">
                <a:solidFill>
                  <a:srgbClr val="000000"/>
                </a:solidFill>
                <a:latin typeface="Arial"/>
                <a:ea typeface="Arial"/>
                <a:cs typeface="Arial"/>
                <a:sym typeface="Arial"/>
              </a:rPr>
              <a:t>What is a vowel sound?</a:t>
            </a:r>
            <a:endParaRPr b="0" i="0" sz="7944" u="none" cap="none" strike="noStrike">
              <a:solidFill>
                <a:srgbClr val="000000"/>
              </a:solidFill>
              <a:latin typeface="Arial"/>
              <a:ea typeface="Arial"/>
              <a:cs typeface="Arial"/>
              <a:sym typeface="Arial"/>
            </a:endParaRPr>
          </a:p>
          <a:p>
            <a:pPr indent="0" lvl="0" marL="0" marR="0" rtl="0" algn="ctr">
              <a:lnSpc>
                <a:spcPct val="94977"/>
              </a:lnSpc>
              <a:spcBef>
                <a:spcPts val="0"/>
              </a:spcBef>
              <a:spcAft>
                <a:spcPts val="0"/>
              </a:spcAft>
              <a:buNone/>
            </a:pPr>
            <a:r>
              <a:rPr b="0" i="0" lang="en-US" sz="7944" u="none" cap="none" strike="noStrike">
                <a:solidFill>
                  <a:srgbClr val="FF0000"/>
                </a:solidFill>
                <a:latin typeface="Arial"/>
                <a:ea typeface="Arial"/>
                <a:cs typeface="Arial"/>
                <a:sym typeface="Arial"/>
              </a:rPr>
              <a:t>a, e, i, o, u</a:t>
            </a:r>
            <a:endParaRPr b="0" i="0" sz="7944" u="none" cap="none" strike="noStrike">
              <a:solidFill>
                <a:srgbClr val="FF0000"/>
              </a:solidFill>
              <a:latin typeface="Arial"/>
              <a:ea typeface="Arial"/>
              <a:cs typeface="Arial"/>
              <a:sym typeface="Arial"/>
            </a:endParaRPr>
          </a:p>
        </p:txBody>
      </p:sp>
      <p:sp>
        <p:nvSpPr>
          <p:cNvPr id="135" name="Google Shape;135;p4"/>
          <p:cNvSpPr txBox="1"/>
          <p:nvPr/>
        </p:nvSpPr>
        <p:spPr>
          <a:xfrm>
            <a:off x="3200400" y="2814777"/>
            <a:ext cx="8604608" cy="5392502"/>
          </a:xfrm>
          <a:prstGeom prst="rect">
            <a:avLst/>
          </a:prstGeom>
          <a:noFill/>
          <a:ln>
            <a:noFill/>
          </a:ln>
        </p:spPr>
        <p:txBody>
          <a:bodyPr anchorCtr="0" anchor="t" bIns="0" lIns="0" spcFirstLastPara="1" rIns="0" wrap="square" tIns="0">
            <a:spAutoFit/>
          </a:bodyPr>
          <a:lstStyle/>
          <a:p>
            <a:pPr indent="0" lvl="0" marL="0" marR="0" rtl="0" algn="ctr">
              <a:lnSpc>
                <a:spcPct val="75916"/>
              </a:lnSpc>
              <a:spcBef>
                <a:spcPts val="0"/>
              </a:spcBef>
              <a:spcAft>
                <a:spcPts val="0"/>
              </a:spcAft>
              <a:buNone/>
            </a:pPr>
            <a:r>
              <a:rPr b="0" i="0" lang="en-US" sz="6000" u="none" cap="none" strike="noStrike">
                <a:solidFill>
                  <a:srgbClr val="000000"/>
                </a:solidFill>
                <a:latin typeface="Arial"/>
                <a:ea typeface="Arial"/>
                <a:cs typeface="Arial"/>
                <a:sym typeface="Arial"/>
              </a:rPr>
              <a:t>A speech sound that is pronounced without the lips, tongue, teeth or throat blocking the air produced when uttering the letter. </a:t>
            </a:r>
            <a:endParaRPr b="0" i="0" sz="6000" u="none" cap="none" strike="noStrike">
              <a:solidFill>
                <a:srgbClr val="000000"/>
              </a:solidFill>
              <a:latin typeface="Arial"/>
              <a:ea typeface="Arial"/>
              <a:cs typeface="Arial"/>
              <a:sym typeface="Arial"/>
            </a:endParaRPr>
          </a:p>
          <a:p>
            <a:pPr indent="0" lvl="0" marL="0" marR="0" rtl="0" algn="l">
              <a:lnSpc>
                <a:spcPct val="75916"/>
              </a:lnSpc>
              <a:spcBef>
                <a:spcPts val="0"/>
              </a:spcBef>
              <a:spcAft>
                <a:spcPts val="0"/>
              </a:spcAft>
              <a:buNone/>
            </a:pPr>
            <a:r>
              <a:t/>
            </a:r>
            <a:endParaRPr b="0" i="0" sz="6000" u="none" cap="none" strike="noStrike">
              <a:solidFill>
                <a:srgbClr val="000000"/>
              </a:solidFill>
              <a:latin typeface="Arial"/>
              <a:ea typeface="Arial"/>
              <a:cs typeface="Arial"/>
              <a:sym typeface="Arial"/>
            </a:endParaRPr>
          </a:p>
          <a:p>
            <a:pPr indent="0" lvl="0" marL="0" marR="0" rtl="0" algn="l">
              <a:lnSpc>
                <a:spcPct val="75916"/>
              </a:lnSpc>
              <a:spcBef>
                <a:spcPts val="0"/>
              </a:spcBef>
              <a:spcAft>
                <a:spcPts val="0"/>
              </a:spcAft>
              <a:buNone/>
            </a:pPr>
            <a:r>
              <a:t/>
            </a:r>
            <a:endParaRPr b="0" i="0" sz="6000" u="none" cap="none" strike="noStrike">
              <a:solidFill>
                <a:srgbClr val="000000"/>
              </a:solidFill>
              <a:latin typeface="Arial"/>
              <a:ea typeface="Arial"/>
              <a:cs typeface="Arial"/>
              <a:sym typeface="Arial"/>
            </a:endParaRPr>
          </a:p>
          <a:p>
            <a:pPr indent="0" lvl="0" marL="0" marR="0" rtl="0" algn="l">
              <a:lnSpc>
                <a:spcPct val="75916"/>
              </a:lnSpc>
              <a:spcBef>
                <a:spcPts val="0"/>
              </a:spcBef>
              <a:spcAft>
                <a:spcPts val="0"/>
              </a:spcAft>
              <a:buNone/>
            </a:pPr>
            <a:r>
              <a:rPr b="0" i="0" lang="en-US" sz="6000" u="none" cap="none" strike="noStrike">
                <a:solidFill>
                  <a:srgbClr val="000000"/>
                </a:solidFill>
                <a:latin typeface="Arial"/>
                <a:ea typeface="Arial"/>
                <a:cs typeface="Arial"/>
                <a:sym typeface="Arial"/>
              </a:rPr>
              <a:t>Give some vowel sound words:</a:t>
            </a:r>
            <a:br>
              <a:rPr b="0" i="0" lang="en-US" sz="6000" u="none" cap="none" strike="noStrike">
                <a:solidFill>
                  <a:srgbClr val="000000"/>
                </a:solidFill>
                <a:latin typeface="Arial"/>
                <a:ea typeface="Arial"/>
                <a:cs typeface="Arial"/>
                <a:sym typeface="Arial"/>
              </a:rPr>
            </a:br>
            <a:r>
              <a:rPr b="0" i="0" lang="en-US" sz="6000" u="none" cap="none" strike="noStrike">
                <a:solidFill>
                  <a:srgbClr val="000000"/>
                </a:solidFill>
                <a:latin typeface="Arial"/>
                <a:ea typeface="Arial"/>
                <a:cs typeface="Arial"/>
                <a:sym typeface="Arial"/>
              </a:rPr>
              <a:t> </a:t>
            </a:r>
            <a:endParaRPr b="0" i="0" sz="60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CD0E8"/>
        </a:solidFill>
      </p:bgPr>
    </p:bg>
    <p:spTree>
      <p:nvGrpSpPr>
        <p:cNvPr id="139" name="Shape 139"/>
        <p:cNvGrpSpPr/>
        <p:nvPr/>
      </p:nvGrpSpPr>
      <p:grpSpPr>
        <a:xfrm>
          <a:off x="0" y="0"/>
          <a:ext cx="0" cy="0"/>
          <a:chOff x="0" y="0"/>
          <a:chExt cx="0" cy="0"/>
        </a:xfrm>
      </p:grpSpPr>
      <p:grpSp>
        <p:nvGrpSpPr>
          <p:cNvPr id="140" name="Google Shape;140;p5"/>
          <p:cNvGrpSpPr/>
          <p:nvPr/>
        </p:nvGrpSpPr>
        <p:grpSpPr>
          <a:xfrm>
            <a:off x="0" y="6818226"/>
            <a:ext cx="18288000" cy="3468774"/>
            <a:chOff x="0" y="-38100"/>
            <a:chExt cx="4816593" cy="913586"/>
          </a:xfrm>
        </p:grpSpPr>
        <p:sp>
          <p:nvSpPr>
            <p:cNvPr id="141" name="Google Shape;141;p5"/>
            <p:cNvSpPr/>
            <p:nvPr/>
          </p:nvSpPr>
          <p:spPr>
            <a:xfrm>
              <a:off x="0" y="0"/>
              <a:ext cx="4816592" cy="875486"/>
            </a:xfrm>
            <a:custGeom>
              <a:rect b="b" l="l" r="r" t="t"/>
              <a:pathLst>
                <a:path extrusionOk="0" h="875486" w="4816592">
                  <a:moveTo>
                    <a:pt x="0" y="0"/>
                  </a:moveTo>
                  <a:lnTo>
                    <a:pt x="4816592" y="0"/>
                  </a:lnTo>
                  <a:lnTo>
                    <a:pt x="4816592" y="875486"/>
                  </a:lnTo>
                  <a:lnTo>
                    <a:pt x="0" y="875486"/>
                  </a:lnTo>
                  <a:close/>
                </a:path>
              </a:pathLst>
            </a:custGeom>
            <a:solidFill>
              <a:srgbClr val="FFC96A"/>
            </a:solidFill>
            <a:ln>
              <a:noFill/>
            </a:ln>
          </p:spPr>
        </p:sp>
        <p:sp>
          <p:nvSpPr>
            <p:cNvPr id="142" name="Google Shape;142;p5"/>
            <p:cNvSpPr txBox="1"/>
            <p:nvPr/>
          </p:nvSpPr>
          <p:spPr>
            <a:xfrm>
              <a:off x="0" y="-38100"/>
              <a:ext cx="4816593" cy="913586"/>
            </a:xfrm>
            <a:prstGeom prst="rect">
              <a:avLst/>
            </a:prstGeom>
            <a:noFill/>
            <a:ln>
              <a:noFill/>
            </a:ln>
          </p:spPr>
          <p:txBody>
            <a:bodyPr anchorCtr="0" anchor="ctr" bIns="50800" lIns="50800" spcFirstLastPara="1" rIns="50800" wrap="square" tIns="50800">
              <a:noAutofit/>
            </a:bodyPr>
            <a:lstStyle/>
            <a:p>
              <a:pPr indent="0" lvl="0" marL="0" marR="0" rtl="0" algn="ctr">
                <a:lnSpc>
                  <a:spcPct val="14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3" name="Google Shape;143;p5"/>
          <p:cNvSpPr/>
          <p:nvPr/>
        </p:nvSpPr>
        <p:spPr>
          <a:xfrm>
            <a:off x="2735451" y="1732957"/>
            <a:ext cx="11869591" cy="7863604"/>
          </a:xfrm>
          <a:custGeom>
            <a:rect b="b" l="l" r="r" t="t"/>
            <a:pathLst>
              <a:path extrusionOk="0" h="7863604" w="11869591">
                <a:moveTo>
                  <a:pt x="0" y="0"/>
                </a:moveTo>
                <a:lnTo>
                  <a:pt x="11869591" y="0"/>
                </a:lnTo>
                <a:lnTo>
                  <a:pt x="11869591" y="7863604"/>
                </a:lnTo>
                <a:lnTo>
                  <a:pt x="0" y="7863604"/>
                </a:lnTo>
                <a:lnTo>
                  <a:pt x="0" y="0"/>
                </a:lnTo>
                <a:close/>
              </a:path>
            </a:pathLst>
          </a:custGeom>
          <a:blipFill rotWithShape="1">
            <a:blip r:embed="rId3">
              <a:alphaModFix amt="31000"/>
            </a:blip>
            <a:stretch>
              <a:fillRect b="0" l="0" r="0" t="0"/>
            </a:stretch>
          </a:blipFill>
          <a:ln>
            <a:noFill/>
          </a:ln>
        </p:spPr>
      </p:sp>
      <p:sp>
        <p:nvSpPr>
          <p:cNvPr id="144" name="Google Shape;144;p5"/>
          <p:cNvSpPr/>
          <p:nvPr/>
        </p:nvSpPr>
        <p:spPr>
          <a:xfrm>
            <a:off x="1764173" y="114495"/>
            <a:ext cx="14855134" cy="9841527"/>
          </a:xfrm>
          <a:custGeom>
            <a:rect b="b" l="l" r="r" t="t"/>
            <a:pathLst>
              <a:path extrusionOk="0" h="9841527" w="14855134">
                <a:moveTo>
                  <a:pt x="0" y="0"/>
                </a:moveTo>
                <a:lnTo>
                  <a:pt x="14855135" y="0"/>
                </a:lnTo>
                <a:lnTo>
                  <a:pt x="14855135" y="9841526"/>
                </a:lnTo>
                <a:lnTo>
                  <a:pt x="0" y="9841526"/>
                </a:lnTo>
                <a:lnTo>
                  <a:pt x="0" y="0"/>
                </a:lnTo>
                <a:close/>
              </a:path>
            </a:pathLst>
          </a:custGeom>
          <a:blipFill rotWithShape="1">
            <a:blip r:embed="rId4">
              <a:alphaModFix/>
            </a:blip>
            <a:stretch>
              <a:fillRect b="0" l="0" r="0" t="0"/>
            </a:stretch>
          </a:blipFill>
          <a:ln>
            <a:noFill/>
          </a:ln>
        </p:spPr>
      </p:sp>
      <p:sp>
        <p:nvSpPr>
          <p:cNvPr id="145" name="Google Shape;145;p5"/>
          <p:cNvSpPr/>
          <p:nvPr/>
        </p:nvSpPr>
        <p:spPr>
          <a:xfrm rot="-1688686">
            <a:off x="12762799" y="-367601"/>
            <a:ext cx="13257643" cy="964192"/>
          </a:xfrm>
          <a:custGeom>
            <a:rect b="b" l="l" r="r" t="t"/>
            <a:pathLst>
              <a:path extrusionOk="0" h="964192" w="13257643">
                <a:moveTo>
                  <a:pt x="0" y="0"/>
                </a:moveTo>
                <a:lnTo>
                  <a:pt x="13257643" y="0"/>
                </a:lnTo>
                <a:lnTo>
                  <a:pt x="13257643" y="964192"/>
                </a:lnTo>
                <a:lnTo>
                  <a:pt x="0" y="964192"/>
                </a:lnTo>
                <a:lnTo>
                  <a:pt x="0" y="0"/>
                </a:lnTo>
                <a:close/>
              </a:path>
            </a:pathLst>
          </a:custGeom>
          <a:blipFill rotWithShape="1">
            <a:blip r:embed="rId5">
              <a:alphaModFix/>
            </a:blip>
            <a:stretch>
              <a:fillRect b="0" l="0" r="0" t="0"/>
            </a:stretch>
          </a:blipFill>
          <a:ln>
            <a:noFill/>
          </a:ln>
        </p:spPr>
      </p:sp>
      <p:sp>
        <p:nvSpPr>
          <p:cNvPr id="146" name="Google Shape;146;p5"/>
          <p:cNvSpPr txBox="1"/>
          <p:nvPr/>
        </p:nvSpPr>
        <p:spPr>
          <a:xfrm>
            <a:off x="4168710" y="607303"/>
            <a:ext cx="9510019" cy="1023768"/>
          </a:xfrm>
          <a:prstGeom prst="rect">
            <a:avLst/>
          </a:prstGeom>
          <a:noFill/>
          <a:ln>
            <a:noFill/>
          </a:ln>
        </p:spPr>
        <p:txBody>
          <a:bodyPr anchorCtr="0" anchor="t" bIns="0" lIns="0" spcFirstLastPara="1" rIns="0" wrap="square" tIns="0">
            <a:spAutoFit/>
          </a:bodyPr>
          <a:lstStyle/>
          <a:p>
            <a:pPr indent="0" lvl="0" marL="0" marR="0" rtl="0" algn="ctr">
              <a:lnSpc>
                <a:spcPct val="94977"/>
              </a:lnSpc>
              <a:spcBef>
                <a:spcPts val="0"/>
              </a:spcBef>
              <a:spcAft>
                <a:spcPts val="0"/>
              </a:spcAft>
              <a:buNone/>
            </a:pPr>
            <a:r>
              <a:rPr b="0" i="0" lang="en-US" sz="7944" u="none" cap="none" strike="noStrike">
                <a:solidFill>
                  <a:srgbClr val="000000"/>
                </a:solidFill>
                <a:latin typeface="Arial"/>
                <a:ea typeface="Arial"/>
                <a:cs typeface="Arial"/>
                <a:sym typeface="Arial"/>
              </a:rPr>
              <a:t>What is Single vowel sound?</a:t>
            </a:r>
            <a:endParaRPr b="0" i="0" sz="7944" u="none" cap="none" strike="noStrike">
              <a:solidFill>
                <a:srgbClr val="000000"/>
              </a:solidFill>
              <a:latin typeface="Arial"/>
              <a:ea typeface="Arial"/>
              <a:cs typeface="Arial"/>
              <a:sym typeface="Arial"/>
            </a:endParaRPr>
          </a:p>
        </p:txBody>
      </p:sp>
      <p:sp>
        <p:nvSpPr>
          <p:cNvPr id="147" name="Google Shape;147;p5"/>
          <p:cNvSpPr txBox="1"/>
          <p:nvPr/>
        </p:nvSpPr>
        <p:spPr>
          <a:xfrm>
            <a:off x="3224952" y="2759306"/>
            <a:ext cx="11038001" cy="7016986"/>
          </a:xfrm>
          <a:prstGeom prst="rect">
            <a:avLst/>
          </a:prstGeom>
          <a:noFill/>
          <a:ln>
            <a:noFill/>
          </a:ln>
        </p:spPr>
        <p:txBody>
          <a:bodyPr anchorCtr="0" anchor="t" bIns="0" lIns="0" spcFirstLastPara="1" rIns="0" wrap="square" tIns="0">
            <a:spAutoFit/>
          </a:bodyPr>
          <a:lstStyle/>
          <a:p>
            <a:pPr indent="0" lvl="0" marL="0" marR="0" rtl="0" algn="ctr">
              <a:lnSpc>
                <a:spcPct val="70277"/>
              </a:lnSpc>
              <a:spcBef>
                <a:spcPts val="0"/>
              </a:spcBef>
              <a:spcAft>
                <a:spcPts val="0"/>
              </a:spcAft>
              <a:buNone/>
            </a:pPr>
            <a:r>
              <a:t/>
            </a:r>
            <a:endParaRPr b="0" i="0" sz="5400" u="none" cap="none" strike="noStrike">
              <a:solidFill>
                <a:srgbClr val="000000"/>
              </a:solidFill>
              <a:latin typeface="Arial"/>
              <a:ea typeface="Arial"/>
              <a:cs typeface="Arial"/>
              <a:sym typeface="Arial"/>
            </a:endParaRPr>
          </a:p>
          <a:p>
            <a:pPr indent="0" lvl="0" marL="0" marR="0" rtl="0" algn="ctr">
              <a:lnSpc>
                <a:spcPct val="86111"/>
              </a:lnSpc>
              <a:spcBef>
                <a:spcPts val="0"/>
              </a:spcBef>
              <a:spcAft>
                <a:spcPts val="0"/>
              </a:spcAft>
              <a:buNone/>
            </a:pPr>
            <a:r>
              <a:rPr b="0" i="0" lang="en-US" sz="5400" u="none" cap="none" strike="noStrike">
                <a:solidFill>
                  <a:srgbClr val="000000"/>
                </a:solidFill>
                <a:latin typeface="Arial"/>
                <a:ea typeface="Arial"/>
                <a:cs typeface="Arial"/>
                <a:sym typeface="Arial"/>
              </a:rPr>
              <a:t>Single vowel sounds: When these sounds are produced, the tongue remains in the same position even when the sound is prolonged. They consist of one sound only and are called pure vowels as in ‘sit’, ‘pot’, ‘heat’, etc. (the underlined letters indicate the single vowel sounds)</a:t>
            </a:r>
            <a:endParaRPr b="0" i="0" sz="5400" u="none" cap="none" strike="noStrike">
              <a:solidFill>
                <a:srgbClr val="000000"/>
              </a:solidFill>
              <a:latin typeface="Arial"/>
              <a:ea typeface="Arial"/>
              <a:cs typeface="Arial"/>
              <a:sym typeface="Arial"/>
            </a:endParaRPr>
          </a:p>
          <a:p>
            <a:pPr indent="0" lvl="0" marL="0" marR="0" rtl="0" algn="ctr">
              <a:lnSpc>
                <a:spcPct val="94994"/>
              </a:lnSpc>
              <a:spcBef>
                <a:spcPts val="0"/>
              </a:spcBef>
              <a:spcAft>
                <a:spcPts val="0"/>
              </a:spcAft>
              <a:buNone/>
            </a:pPr>
            <a:r>
              <a:t/>
            </a:r>
            <a:endParaRPr b="0" i="0" sz="4895" u="none" cap="none" strike="noStrike">
              <a:solidFill>
                <a:srgbClr val="000000"/>
              </a:solidFill>
              <a:latin typeface="Arial"/>
              <a:ea typeface="Arial"/>
              <a:cs typeface="Arial"/>
              <a:sym typeface="Arial"/>
            </a:endParaRPr>
          </a:p>
          <a:p>
            <a:pPr indent="0" lvl="0" marL="0" marR="0" rtl="0" algn="ctr">
              <a:lnSpc>
                <a:spcPct val="94994"/>
              </a:lnSpc>
              <a:spcBef>
                <a:spcPts val="0"/>
              </a:spcBef>
              <a:spcAft>
                <a:spcPts val="0"/>
              </a:spcAft>
              <a:buNone/>
            </a:pPr>
            <a:r>
              <a:t/>
            </a:r>
            <a:endParaRPr b="0" i="0" sz="4895" u="none" cap="none" strike="noStrike">
              <a:solidFill>
                <a:srgbClr val="000000"/>
              </a:solidFill>
              <a:latin typeface="Arial"/>
              <a:ea typeface="Arial"/>
              <a:cs typeface="Arial"/>
              <a:sym typeface="Arial"/>
            </a:endParaRPr>
          </a:p>
          <a:p>
            <a:pPr indent="0" lvl="0" marL="0" marR="0" rtl="0" algn="ctr">
              <a:lnSpc>
                <a:spcPct val="94994"/>
              </a:lnSpc>
              <a:spcBef>
                <a:spcPts val="0"/>
              </a:spcBef>
              <a:spcAft>
                <a:spcPts val="0"/>
              </a:spcAft>
              <a:buNone/>
            </a:pPr>
            <a:r>
              <a:t/>
            </a:r>
            <a:endParaRPr b="0" i="0" sz="4895" u="none" cap="none" strike="noStrike">
              <a:solidFill>
                <a:srgbClr val="000000"/>
              </a:solidFill>
              <a:latin typeface="Arial"/>
              <a:ea typeface="Arial"/>
              <a:cs typeface="Arial"/>
              <a:sym typeface="Arial"/>
            </a:endParaRPr>
          </a:p>
          <a:p>
            <a:pPr indent="0" lvl="0" marL="0" marR="0" rtl="0" algn="ctr">
              <a:lnSpc>
                <a:spcPct val="94994"/>
              </a:lnSpc>
              <a:spcBef>
                <a:spcPts val="0"/>
              </a:spcBef>
              <a:spcAft>
                <a:spcPts val="0"/>
              </a:spcAft>
              <a:buNone/>
            </a:pPr>
            <a:r>
              <a:rPr b="0" i="0" lang="en-US" sz="4895" u="none" cap="none" strike="noStrike">
                <a:solidFill>
                  <a:srgbClr val="000000"/>
                </a:solidFill>
                <a:latin typeface="Arial"/>
                <a:ea typeface="Arial"/>
                <a:cs typeface="Arial"/>
                <a:sym typeface="Arial"/>
              </a:rPr>
              <a:t>  </a:t>
            </a:r>
            <a:endParaRPr b="0" i="0" sz="4895"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grpSp>
        <p:nvGrpSpPr>
          <p:cNvPr id="152" name="Google Shape;152;p6"/>
          <p:cNvGrpSpPr/>
          <p:nvPr/>
        </p:nvGrpSpPr>
        <p:grpSpPr>
          <a:xfrm>
            <a:off x="0" y="6818226"/>
            <a:ext cx="18288000" cy="3468774"/>
            <a:chOff x="0" y="-38100"/>
            <a:chExt cx="4816593" cy="913586"/>
          </a:xfrm>
        </p:grpSpPr>
        <p:sp>
          <p:nvSpPr>
            <p:cNvPr id="153" name="Google Shape;153;p6"/>
            <p:cNvSpPr/>
            <p:nvPr/>
          </p:nvSpPr>
          <p:spPr>
            <a:xfrm>
              <a:off x="0" y="0"/>
              <a:ext cx="4816592" cy="875486"/>
            </a:xfrm>
            <a:custGeom>
              <a:rect b="b" l="l" r="r" t="t"/>
              <a:pathLst>
                <a:path extrusionOk="0" h="875486" w="4816592">
                  <a:moveTo>
                    <a:pt x="0" y="0"/>
                  </a:moveTo>
                  <a:lnTo>
                    <a:pt x="4816592" y="0"/>
                  </a:lnTo>
                  <a:lnTo>
                    <a:pt x="4816592" y="875486"/>
                  </a:lnTo>
                  <a:lnTo>
                    <a:pt x="0" y="875486"/>
                  </a:lnTo>
                  <a:close/>
                </a:path>
              </a:pathLst>
            </a:custGeom>
            <a:solidFill>
              <a:srgbClr val="FFC96A"/>
            </a:solidFill>
            <a:ln>
              <a:noFill/>
            </a:ln>
          </p:spPr>
        </p:sp>
        <p:sp>
          <p:nvSpPr>
            <p:cNvPr id="154" name="Google Shape;154;p6"/>
            <p:cNvSpPr txBox="1"/>
            <p:nvPr/>
          </p:nvSpPr>
          <p:spPr>
            <a:xfrm>
              <a:off x="0" y="-38100"/>
              <a:ext cx="4816593" cy="913586"/>
            </a:xfrm>
            <a:prstGeom prst="rect">
              <a:avLst/>
            </a:prstGeom>
            <a:noFill/>
            <a:ln>
              <a:noFill/>
            </a:ln>
          </p:spPr>
          <p:txBody>
            <a:bodyPr anchorCtr="0" anchor="ctr" bIns="50800" lIns="50800" spcFirstLastPara="1" rIns="50800" wrap="square" tIns="50800">
              <a:noAutofit/>
            </a:bodyPr>
            <a:lstStyle/>
            <a:p>
              <a:pPr indent="0" lvl="0" marL="0" marR="0" rtl="0" algn="ctr">
                <a:lnSpc>
                  <a:spcPct val="14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5" name="Google Shape;155;p6"/>
          <p:cNvSpPr/>
          <p:nvPr/>
        </p:nvSpPr>
        <p:spPr>
          <a:xfrm>
            <a:off x="2735451" y="1732957"/>
            <a:ext cx="11869591" cy="7863604"/>
          </a:xfrm>
          <a:custGeom>
            <a:rect b="b" l="l" r="r" t="t"/>
            <a:pathLst>
              <a:path extrusionOk="0" h="7863604" w="11869591">
                <a:moveTo>
                  <a:pt x="0" y="0"/>
                </a:moveTo>
                <a:lnTo>
                  <a:pt x="11869591" y="0"/>
                </a:lnTo>
                <a:lnTo>
                  <a:pt x="11869591" y="7863604"/>
                </a:lnTo>
                <a:lnTo>
                  <a:pt x="0" y="7863604"/>
                </a:lnTo>
                <a:lnTo>
                  <a:pt x="0" y="0"/>
                </a:lnTo>
                <a:close/>
              </a:path>
            </a:pathLst>
          </a:custGeom>
          <a:blipFill rotWithShape="1">
            <a:blip r:embed="rId3">
              <a:alphaModFix amt="31000"/>
            </a:blip>
            <a:stretch>
              <a:fillRect b="0" l="0" r="0" t="0"/>
            </a:stretch>
          </a:blipFill>
          <a:ln>
            <a:noFill/>
          </a:ln>
        </p:spPr>
      </p:sp>
      <p:sp>
        <p:nvSpPr>
          <p:cNvPr id="156" name="Google Shape;156;p6"/>
          <p:cNvSpPr/>
          <p:nvPr/>
        </p:nvSpPr>
        <p:spPr>
          <a:xfrm>
            <a:off x="1066800" y="222736"/>
            <a:ext cx="14855134" cy="9841527"/>
          </a:xfrm>
          <a:custGeom>
            <a:rect b="b" l="l" r="r" t="t"/>
            <a:pathLst>
              <a:path extrusionOk="0" h="9841527" w="14855134">
                <a:moveTo>
                  <a:pt x="0" y="0"/>
                </a:moveTo>
                <a:lnTo>
                  <a:pt x="14855135" y="0"/>
                </a:lnTo>
                <a:lnTo>
                  <a:pt x="14855135" y="9841526"/>
                </a:lnTo>
                <a:lnTo>
                  <a:pt x="0" y="9841526"/>
                </a:lnTo>
                <a:lnTo>
                  <a:pt x="0" y="0"/>
                </a:lnTo>
                <a:close/>
              </a:path>
            </a:pathLst>
          </a:custGeom>
          <a:blipFill rotWithShape="1">
            <a:blip r:embed="rId4">
              <a:alphaModFix/>
            </a:blip>
            <a:stretch>
              <a:fillRect b="0" l="0" r="0" t="0"/>
            </a:stretch>
          </a:blipFill>
          <a:ln>
            <a:noFill/>
          </a:ln>
        </p:spPr>
      </p:sp>
      <p:sp>
        <p:nvSpPr>
          <p:cNvPr id="157" name="Google Shape;157;p6"/>
          <p:cNvSpPr/>
          <p:nvPr/>
        </p:nvSpPr>
        <p:spPr>
          <a:xfrm rot="-1688686">
            <a:off x="12762799" y="-367601"/>
            <a:ext cx="13257643" cy="964192"/>
          </a:xfrm>
          <a:custGeom>
            <a:rect b="b" l="l" r="r" t="t"/>
            <a:pathLst>
              <a:path extrusionOk="0" h="964192" w="13257643">
                <a:moveTo>
                  <a:pt x="0" y="0"/>
                </a:moveTo>
                <a:lnTo>
                  <a:pt x="13257643" y="0"/>
                </a:lnTo>
                <a:lnTo>
                  <a:pt x="13257643" y="964192"/>
                </a:lnTo>
                <a:lnTo>
                  <a:pt x="0" y="964192"/>
                </a:lnTo>
                <a:lnTo>
                  <a:pt x="0" y="0"/>
                </a:lnTo>
                <a:close/>
              </a:path>
            </a:pathLst>
          </a:custGeom>
          <a:blipFill rotWithShape="1">
            <a:blip r:embed="rId5">
              <a:alphaModFix/>
            </a:blip>
            <a:stretch>
              <a:fillRect b="0" l="0" r="0" t="0"/>
            </a:stretch>
          </a:blipFill>
          <a:ln>
            <a:noFill/>
          </a:ln>
        </p:spPr>
      </p:sp>
      <p:sp>
        <p:nvSpPr>
          <p:cNvPr id="158" name="Google Shape;158;p6"/>
          <p:cNvSpPr txBox="1"/>
          <p:nvPr/>
        </p:nvSpPr>
        <p:spPr>
          <a:xfrm>
            <a:off x="4168710" y="607303"/>
            <a:ext cx="9510019" cy="1023768"/>
          </a:xfrm>
          <a:prstGeom prst="rect">
            <a:avLst/>
          </a:prstGeom>
          <a:noFill/>
          <a:ln>
            <a:noFill/>
          </a:ln>
        </p:spPr>
        <p:txBody>
          <a:bodyPr anchorCtr="0" anchor="t" bIns="0" lIns="0" spcFirstLastPara="1" rIns="0" wrap="square" tIns="0">
            <a:spAutoFit/>
          </a:bodyPr>
          <a:lstStyle/>
          <a:p>
            <a:pPr indent="0" lvl="0" marL="0" marR="0" rtl="0" algn="ctr">
              <a:lnSpc>
                <a:spcPct val="94977"/>
              </a:lnSpc>
              <a:spcBef>
                <a:spcPts val="0"/>
              </a:spcBef>
              <a:spcAft>
                <a:spcPts val="0"/>
              </a:spcAft>
              <a:buNone/>
            </a:pPr>
            <a:r>
              <a:rPr b="0" i="0" lang="en-US" sz="7944" u="none" cap="none" strike="noStrike">
                <a:solidFill>
                  <a:srgbClr val="000000"/>
                </a:solidFill>
                <a:latin typeface="Arial"/>
                <a:ea typeface="Arial"/>
                <a:cs typeface="Arial"/>
                <a:sym typeface="Arial"/>
              </a:rPr>
              <a:t>What is Double vowel sound?</a:t>
            </a:r>
            <a:endParaRPr b="0" i="0" sz="7944" u="none" cap="none" strike="noStrike">
              <a:solidFill>
                <a:srgbClr val="000000"/>
              </a:solidFill>
              <a:latin typeface="Arial"/>
              <a:ea typeface="Arial"/>
              <a:cs typeface="Arial"/>
              <a:sym typeface="Arial"/>
            </a:endParaRPr>
          </a:p>
        </p:txBody>
      </p:sp>
      <p:sp>
        <p:nvSpPr>
          <p:cNvPr id="159" name="Google Shape;159;p6"/>
          <p:cNvSpPr txBox="1"/>
          <p:nvPr/>
        </p:nvSpPr>
        <p:spPr>
          <a:xfrm>
            <a:off x="4286074" y="1866761"/>
            <a:ext cx="8915758" cy="8889293"/>
          </a:xfrm>
          <a:prstGeom prst="rect">
            <a:avLst/>
          </a:prstGeom>
          <a:noFill/>
          <a:ln>
            <a:noFill/>
          </a:ln>
        </p:spPr>
        <p:txBody>
          <a:bodyPr anchorCtr="0" anchor="t" bIns="0" lIns="0" spcFirstLastPara="1" rIns="0" wrap="square" tIns="0">
            <a:spAutoFit/>
          </a:bodyPr>
          <a:lstStyle/>
          <a:p>
            <a:pPr indent="0" lvl="0" marL="0" marR="0" rtl="0" algn="ctr">
              <a:lnSpc>
                <a:spcPct val="94994"/>
              </a:lnSpc>
              <a:spcBef>
                <a:spcPts val="0"/>
              </a:spcBef>
              <a:spcAft>
                <a:spcPts val="0"/>
              </a:spcAft>
              <a:buNone/>
            </a:pPr>
            <a:r>
              <a:t/>
            </a:r>
            <a:endParaRPr b="0" i="0" sz="4895" u="none" cap="none" strike="noStrike">
              <a:solidFill>
                <a:srgbClr val="000000"/>
              </a:solidFill>
              <a:latin typeface="Arial"/>
              <a:ea typeface="Arial"/>
              <a:cs typeface="Arial"/>
              <a:sym typeface="Arial"/>
            </a:endParaRPr>
          </a:p>
          <a:p>
            <a:pPr indent="0" lvl="0" marL="0" marR="0" rtl="0" algn="ctr">
              <a:lnSpc>
                <a:spcPct val="94994"/>
              </a:lnSpc>
              <a:spcBef>
                <a:spcPts val="0"/>
              </a:spcBef>
              <a:spcAft>
                <a:spcPts val="0"/>
              </a:spcAft>
              <a:buNone/>
            </a:pPr>
            <a:r>
              <a:t/>
            </a:r>
            <a:endParaRPr b="0" i="0" sz="4895" u="none" cap="none" strike="noStrike">
              <a:solidFill>
                <a:srgbClr val="000000"/>
              </a:solidFill>
              <a:latin typeface="Arial"/>
              <a:ea typeface="Arial"/>
              <a:cs typeface="Arial"/>
              <a:sym typeface="Arial"/>
            </a:endParaRPr>
          </a:p>
          <a:p>
            <a:pPr indent="0" lvl="0" marL="0" marR="0" rtl="0" algn="ctr">
              <a:lnSpc>
                <a:spcPct val="86111"/>
              </a:lnSpc>
              <a:spcBef>
                <a:spcPts val="0"/>
              </a:spcBef>
              <a:spcAft>
                <a:spcPts val="0"/>
              </a:spcAft>
              <a:buNone/>
            </a:pPr>
            <a:r>
              <a:rPr b="0" i="0" lang="en-US" sz="5400" u="none" cap="none" strike="noStrike">
                <a:solidFill>
                  <a:srgbClr val="000000"/>
                </a:solidFill>
                <a:latin typeface="Arial"/>
                <a:ea typeface="Arial"/>
                <a:cs typeface="Arial"/>
                <a:sym typeface="Arial"/>
              </a:rPr>
              <a:t>Double vowel sounds: These vowel sounds are a combination of two single vowel sounds and in pronouncing them the tongue moves from one position to another. For instance, in the word ‘light’ the the sound of ‘i’ is a combination of the vowel sounds</a:t>
            </a:r>
            <a:endParaRPr b="0" i="0" sz="5400" u="none" cap="none" strike="noStrike">
              <a:solidFill>
                <a:srgbClr val="000000"/>
              </a:solidFill>
              <a:latin typeface="Arial"/>
              <a:ea typeface="Arial"/>
              <a:cs typeface="Arial"/>
              <a:sym typeface="Arial"/>
            </a:endParaRPr>
          </a:p>
          <a:p>
            <a:pPr indent="0" lvl="0" marL="0" marR="0" rtl="0" algn="ctr">
              <a:lnSpc>
                <a:spcPct val="86111"/>
              </a:lnSpc>
              <a:spcBef>
                <a:spcPts val="0"/>
              </a:spcBef>
              <a:spcAft>
                <a:spcPts val="0"/>
              </a:spcAft>
              <a:buNone/>
            </a:pPr>
            <a:r>
              <a:rPr b="0" i="0" lang="en-US" sz="5400" u="none" cap="none" strike="noStrike">
                <a:solidFill>
                  <a:srgbClr val="000000"/>
                </a:solidFill>
                <a:latin typeface="Arial"/>
                <a:ea typeface="Arial"/>
                <a:cs typeface="Arial"/>
                <a:sym typeface="Arial"/>
              </a:rPr>
              <a:t>/a:/ as in ‘art’</a:t>
            </a:r>
            <a:endParaRPr b="0" i="0" sz="5400" u="none" cap="none" strike="noStrike">
              <a:solidFill>
                <a:srgbClr val="000000"/>
              </a:solidFill>
              <a:latin typeface="Arial"/>
              <a:ea typeface="Arial"/>
              <a:cs typeface="Arial"/>
              <a:sym typeface="Arial"/>
            </a:endParaRPr>
          </a:p>
          <a:p>
            <a:pPr indent="0" lvl="0" marL="0" marR="0" rtl="0" algn="ctr">
              <a:lnSpc>
                <a:spcPct val="94994"/>
              </a:lnSpc>
              <a:spcBef>
                <a:spcPts val="0"/>
              </a:spcBef>
              <a:spcAft>
                <a:spcPts val="0"/>
              </a:spcAft>
              <a:buNone/>
            </a:pPr>
            <a:r>
              <a:t/>
            </a:r>
            <a:endParaRPr b="0" i="0" sz="4895" u="none" cap="none" strike="noStrike">
              <a:solidFill>
                <a:srgbClr val="000000"/>
              </a:solidFill>
              <a:latin typeface="Arial"/>
              <a:ea typeface="Arial"/>
              <a:cs typeface="Arial"/>
              <a:sym typeface="Arial"/>
            </a:endParaRPr>
          </a:p>
          <a:p>
            <a:pPr indent="0" lvl="0" marL="0" marR="0" rtl="0" algn="ctr">
              <a:lnSpc>
                <a:spcPct val="94994"/>
              </a:lnSpc>
              <a:spcBef>
                <a:spcPts val="0"/>
              </a:spcBef>
              <a:spcAft>
                <a:spcPts val="0"/>
              </a:spcAft>
              <a:buNone/>
            </a:pPr>
            <a:r>
              <a:t/>
            </a:r>
            <a:endParaRPr b="0" i="0" sz="4895" u="none" cap="none" strike="noStrike">
              <a:solidFill>
                <a:srgbClr val="000000"/>
              </a:solidFill>
              <a:latin typeface="Arial"/>
              <a:ea typeface="Arial"/>
              <a:cs typeface="Arial"/>
              <a:sym typeface="Arial"/>
            </a:endParaRPr>
          </a:p>
          <a:p>
            <a:pPr indent="0" lvl="0" marL="0" marR="0" rtl="0" algn="ctr">
              <a:lnSpc>
                <a:spcPct val="94994"/>
              </a:lnSpc>
              <a:spcBef>
                <a:spcPts val="0"/>
              </a:spcBef>
              <a:spcAft>
                <a:spcPts val="0"/>
              </a:spcAft>
              <a:buNone/>
            </a:pPr>
            <a:r>
              <a:t/>
            </a:r>
            <a:endParaRPr b="0" i="0" sz="4895" u="none" cap="none" strike="noStrike">
              <a:solidFill>
                <a:srgbClr val="000000"/>
              </a:solidFill>
              <a:latin typeface="Arial"/>
              <a:ea typeface="Arial"/>
              <a:cs typeface="Arial"/>
              <a:sym typeface="Arial"/>
            </a:endParaRPr>
          </a:p>
          <a:p>
            <a:pPr indent="0" lvl="0" marL="0" marR="0" rtl="0" algn="ctr">
              <a:lnSpc>
                <a:spcPct val="94994"/>
              </a:lnSpc>
              <a:spcBef>
                <a:spcPts val="0"/>
              </a:spcBef>
              <a:spcAft>
                <a:spcPts val="0"/>
              </a:spcAft>
              <a:buNone/>
            </a:pPr>
            <a:r>
              <a:rPr b="0" i="0" lang="en-US" sz="4895" u="none" cap="none" strike="noStrike">
                <a:solidFill>
                  <a:srgbClr val="000000"/>
                </a:solidFill>
                <a:latin typeface="Arial"/>
                <a:ea typeface="Arial"/>
                <a:cs typeface="Arial"/>
                <a:sym typeface="Arial"/>
              </a:rPr>
              <a:t>  </a:t>
            </a:r>
            <a:endParaRPr b="0" i="0" sz="4895"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CD0E8"/>
        </a:solidFill>
      </p:bgPr>
    </p:bg>
    <p:spTree>
      <p:nvGrpSpPr>
        <p:cNvPr id="163" name="Shape 163"/>
        <p:cNvGrpSpPr/>
        <p:nvPr/>
      </p:nvGrpSpPr>
      <p:grpSpPr>
        <a:xfrm>
          <a:off x="0" y="0"/>
          <a:ext cx="0" cy="0"/>
          <a:chOff x="0" y="0"/>
          <a:chExt cx="0" cy="0"/>
        </a:xfrm>
      </p:grpSpPr>
      <p:grpSp>
        <p:nvGrpSpPr>
          <p:cNvPr id="164" name="Google Shape;164;p7"/>
          <p:cNvGrpSpPr/>
          <p:nvPr/>
        </p:nvGrpSpPr>
        <p:grpSpPr>
          <a:xfrm>
            <a:off x="0" y="6818226"/>
            <a:ext cx="18288000" cy="3468774"/>
            <a:chOff x="0" y="-38100"/>
            <a:chExt cx="4816593" cy="913586"/>
          </a:xfrm>
        </p:grpSpPr>
        <p:sp>
          <p:nvSpPr>
            <p:cNvPr id="165" name="Google Shape;165;p7"/>
            <p:cNvSpPr/>
            <p:nvPr/>
          </p:nvSpPr>
          <p:spPr>
            <a:xfrm>
              <a:off x="0" y="0"/>
              <a:ext cx="4816592" cy="875486"/>
            </a:xfrm>
            <a:custGeom>
              <a:rect b="b" l="l" r="r" t="t"/>
              <a:pathLst>
                <a:path extrusionOk="0" h="875486" w="4816592">
                  <a:moveTo>
                    <a:pt x="0" y="0"/>
                  </a:moveTo>
                  <a:lnTo>
                    <a:pt x="4816592" y="0"/>
                  </a:lnTo>
                  <a:lnTo>
                    <a:pt x="4816592" y="875486"/>
                  </a:lnTo>
                  <a:lnTo>
                    <a:pt x="0" y="875486"/>
                  </a:lnTo>
                  <a:close/>
                </a:path>
              </a:pathLst>
            </a:custGeom>
            <a:solidFill>
              <a:srgbClr val="FFC96A"/>
            </a:solidFill>
            <a:ln>
              <a:noFill/>
            </a:ln>
          </p:spPr>
        </p:sp>
        <p:sp>
          <p:nvSpPr>
            <p:cNvPr id="166" name="Google Shape;166;p7"/>
            <p:cNvSpPr txBox="1"/>
            <p:nvPr/>
          </p:nvSpPr>
          <p:spPr>
            <a:xfrm>
              <a:off x="0" y="-38100"/>
              <a:ext cx="4816593" cy="913586"/>
            </a:xfrm>
            <a:prstGeom prst="rect">
              <a:avLst/>
            </a:prstGeom>
            <a:noFill/>
            <a:ln>
              <a:noFill/>
            </a:ln>
          </p:spPr>
          <p:txBody>
            <a:bodyPr anchorCtr="0" anchor="ctr" bIns="50800" lIns="50800" spcFirstLastPara="1" rIns="50800" wrap="square" tIns="50800">
              <a:noAutofit/>
            </a:bodyPr>
            <a:lstStyle/>
            <a:p>
              <a:pPr indent="0" lvl="0" marL="0" marR="0" rtl="0" algn="ctr">
                <a:lnSpc>
                  <a:spcPct val="14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7" name="Google Shape;167;p7"/>
          <p:cNvSpPr/>
          <p:nvPr/>
        </p:nvSpPr>
        <p:spPr>
          <a:xfrm>
            <a:off x="2735451" y="1732957"/>
            <a:ext cx="11869591" cy="7863604"/>
          </a:xfrm>
          <a:custGeom>
            <a:rect b="b" l="l" r="r" t="t"/>
            <a:pathLst>
              <a:path extrusionOk="0" h="7863604" w="11869591">
                <a:moveTo>
                  <a:pt x="0" y="0"/>
                </a:moveTo>
                <a:lnTo>
                  <a:pt x="11869591" y="0"/>
                </a:lnTo>
                <a:lnTo>
                  <a:pt x="11869591" y="7863604"/>
                </a:lnTo>
                <a:lnTo>
                  <a:pt x="0" y="7863604"/>
                </a:lnTo>
                <a:lnTo>
                  <a:pt x="0" y="0"/>
                </a:lnTo>
                <a:close/>
              </a:path>
            </a:pathLst>
          </a:custGeom>
          <a:blipFill rotWithShape="1">
            <a:blip r:embed="rId3">
              <a:alphaModFix amt="31000"/>
            </a:blip>
            <a:stretch>
              <a:fillRect b="0" l="0" r="0" t="0"/>
            </a:stretch>
          </a:blipFill>
          <a:ln>
            <a:noFill/>
          </a:ln>
        </p:spPr>
      </p:sp>
      <p:sp>
        <p:nvSpPr>
          <p:cNvPr id="168" name="Google Shape;168;p7"/>
          <p:cNvSpPr/>
          <p:nvPr/>
        </p:nvSpPr>
        <p:spPr>
          <a:xfrm>
            <a:off x="1435832" y="297298"/>
            <a:ext cx="15078795" cy="9989702"/>
          </a:xfrm>
          <a:custGeom>
            <a:rect b="b" l="l" r="r" t="t"/>
            <a:pathLst>
              <a:path extrusionOk="0" h="9989702" w="15078795">
                <a:moveTo>
                  <a:pt x="0" y="0"/>
                </a:moveTo>
                <a:lnTo>
                  <a:pt x="15078795" y="0"/>
                </a:lnTo>
                <a:lnTo>
                  <a:pt x="15078795" y="9989702"/>
                </a:lnTo>
                <a:lnTo>
                  <a:pt x="0" y="9989702"/>
                </a:lnTo>
                <a:lnTo>
                  <a:pt x="0" y="0"/>
                </a:lnTo>
                <a:close/>
              </a:path>
            </a:pathLst>
          </a:custGeom>
          <a:blipFill rotWithShape="1">
            <a:blip r:embed="rId4">
              <a:alphaModFix/>
            </a:blip>
            <a:stretch>
              <a:fillRect b="0" l="0" r="0" t="0"/>
            </a:stretch>
          </a:blipFill>
          <a:ln>
            <a:noFill/>
          </a:ln>
        </p:spPr>
      </p:sp>
      <p:sp>
        <p:nvSpPr>
          <p:cNvPr id="169" name="Google Shape;169;p7"/>
          <p:cNvSpPr/>
          <p:nvPr/>
        </p:nvSpPr>
        <p:spPr>
          <a:xfrm rot="-1688686">
            <a:off x="12762799" y="-367601"/>
            <a:ext cx="13257643" cy="964192"/>
          </a:xfrm>
          <a:custGeom>
            <a:rect b="b" l="l" r="r" t="t"/>
            <a:pathLst>
              <a:path extrusionOk="0" h="964192" w="13257643">
                <a:moveTo>
                  <a:pt x="0" y="0"/>
                </a:moveTo>
                <a:lnTo>
                  <a:pt x="13257643" y="0"/>
                </a:lnTo>
                <a:lnTo>
                  <a:pt x="13257643" y="964192"/>
                </a:lnTo>
                <a:lnTo>
                  <a:pt x="0" y="964192"/>
                </a:lnTo>
                <a:lnTo>
                  <a:pt x="0" y="0"/>
                </a:lnTo>
                <a:close/>
              </a:path>
            </a:pathLst>
          </a:custGeom>
          <a:blipFill rotWithShape="1">
            <a:blip r:embed="rId5">
              <a:alphaModFix/>
            </a:blip>
            <a:stretch>
              <a:fillRect b="0" l="0" r="0" t="0"/>
            </a:stretch>
          </a:blipFill>
          <a:ln>
            <a:noFill/>
          </a:ln>
        </p:spPr>
      </p:sp>
      <p:sp>
        <p:nvSpPr>
          <p:cNvPr id="170" name="Google Shape;170;p7"/>
          <p:cNvSpPr/>
          <p:nvPr/>
        </p:nvSpPr>
        <p:spPr>
          <a:xfrm>
            <a:off x="2158325" y="2240245"/>
            <a:ext cx="13633809" cy="7683907"/>
          </a:xfrm>
          <a:custGeom>
            <a:rect b="b" l="l" r="r" t="t"/>
            <a:pathLst>
              <a:path extrusionOk="0" h="7683907" w="13633809">
                <a:moveTo>
                  <a:pt x="0" y="0"/>
                </a:moveTo>
                <a:lnTo>
                  <a:pt x="13633809" y="0"/>
                </a:lnTo>
                <a:lnTo>
                  <a:pt x="13633809" y="7683907"/>
                </a:lnTo>
                <a:lnTo>
                  <a:pt x="0" y="7683907"/>
                </a:lnTo>
                <a:lnTo>
                  <a:pt x="0" y="0"/>
                </a:lnTo>
                <a:close/>
              </a:path>
            </a:pathLst>
          </a:custGeom>
          <a:blipFill rotWithShape="1">
            <a:blip r:embed="rId6">
              <a:alphaModFix/>
            </a:blip>
            <a:stretch>
              <a:fillRect b="-50" l="0" r="0" t="-20979"/>
            </a:stretch>
          </a:blipFill>
          <a:ln>
            <a:noFill/>
          </a:ln>
        </p:spPr>
      </p:sp>
      <p:sp>
        <p:nvSpPr>
          <p:cNvPr id="171" name="Google Shape;171;p7"/>
          <p:cNvSpPr txBox="1"/>
          <p:nvPr/>
        </p:nvSpPr>
        <p:spPr>
          <a:xfrm>
            <a:off x="4220220" y="834386"/>
            <a:ext cx="9510019" cy="1541264"/>
          </a:xfrm>
          <a:prstGeom prst="rect">
            <a:avLst/>
          </a:prstGeom>
          <a:noFill/>
          <a:ln>
            <a:noFill/>
          </a:ln>
        </p:spPr>
        <p:txBody>
          <a:bodyPr anchorCtr="0" anchor="t" bIns="0" lIns="0" spcFirstLastPara="1" rIns="0" wrap="square" tIns="0">
            <a:spAutoFit/>
          </a:bodyPr>
          <a:lstStyle/>
          <a:p>
            <a:pPr indent="0" lvl="0" marL="0" marR="0" rtl="0" algn="ctr">
              <a:lnSpc>
                <a:spcPct val="94976"/>
              </a:lnSpc>
              <a:spcBef>
                <a:spcPts val="0"/>
              </a:spcBef>
              <a:spcAft>
                <a:spcPts val="0"/>
              </a:spcAft>
              <a:buNone/>
            </a:pPr>
            <a:r>
              <a:rPr b="0" i="0" lang="en-US" sz="11945" u="none" cap="none" strike="noStrike">
                <a:solidFill>
                  <a:srgbClr val="000000"/>
                </a:solidFill>
                <a:latin typeface="Arial"/>
                <a:ea typeface="Arial"/>
                <a:cs typeface="Arial"/>
                <a:sym typeface="Arial"/>
              </a:rPr>
              <a:t>Vowels </a:t>
            </a:r>
            <a:endParaRPr b="0" i="0" sz="11945" u="none" cap="none" strike="noStrike">
              <a:solidFill>
                <a:srgbClr val="000000"/>
              </a:solidFill>
              <a:latin typeface="Arial"/>
              <a:ea typeface="Arial"/>
              <a:cs typeface="Arial"/>
              <a:sym typeface="Arial"/>
            </a:endParaRPr>
          </a:p>
        </p:txBody>
      </p:sp>
      <p:sp>
        <p:nvSpPr>
          <p:cNvPr id="172" name="Google Shape;172;p7"/>
          <p:cNvSpPr/>
          <p:nvPr/>
        </p:nvSpPr>
        <p:spPr>
          <a:xfrm>
            <a:off x="7478376" y="1904162"/>
            <a:ext cx="2993707" cy="183365"/>
          </a:xfrm>
          <a:custGeom>
            <a:rect b="b" l="l" r="r" t="t"/>
            <a:pathLst>
              <a:path extrusionOk="0" h="183365" w="2993707">
                <a:moveTo>
                  <a:pt x="0" y="0"/>
                </a:moveTo>
                <a:lnTo>
                  <a:pt x="2993707" y="0"/>
                </a:lnTo>
                <a:lnTo>
                  <a:pt x="2993707" y="183364"/>
                </a:lnTo>
                <a:lnTo>
                  <a:pt x="0" y="183364"/>
                </a:lnTo>
                <a:lnTo>
                  <a:pt x="0" y="0"/>
                </a:lnTo>
                <a:close/>
              </a:path>
            </a:pathLst>
          </a:custGeom>
          <a:blipFill rotWithShape="1">
            <a:blip r:embed="rId7">
              <a:alphaModFix/>
            </a:blip>
            <a:stretch>
              <a:fillRect b="0" l="0" r="0" t="0"/>
            </a:stretch>
          </a:blipFill>
          <a:ln>
            <a:noFill/>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96A"/>
        </a:solidFill>
      </p:bgPr>
    </p:bg>
    <p:spTree>
      <p:nvGrpSpPr>
        <p:cNvPr id="176" name="Shape 176"/>
        <p:cNvGrpSpPr/>
        <p:nvPr/>
      </p:nvGrpSpPr>
      <p:grpSpPr>
        <a:xfrm>
          <a:off x="0" y="0"/>
          <a:ext cx="0" cy="0"/>
          <a:chOff x="0" y="0"/>
          <a:chExt cx="0" cy="0"/>
        </a:xfrm>
      </p:grpSpPr>
      <p:grpSp>
        <p:nvGrpSpPr>
          <p:cNvPr id="177" name="Google Shape;177;p8"/>
          <p:cNvGrpSpPr/>
          <p:nvPr/>
        </p:nvGrpSpPr>
        <p:grpSpPr>
          <a:xfrm>
            <a:off x="0" y="6818226"/>
            <a:ext cx="18288000" cy="3468774"/>
            <a:chOff x="0" y="-38100"/>
            <a:chExt cx="4816593" cy="913586"/>
          </a:xfrm>
        </p:grpSpPr>
        <p:sp>
          <p:nvSpPr>
            <p:cNvPr id="178" name="Google Shape;178;p8"/>
            <p:cNvSpPr/>
            <p:nvPr/>
          </p:nvSpPr>
          <p:spPr>
            <a:xfrm>
              <a:off x="0" y="0"/>
              <a:ext cx="4816592" cy="875486"/>
            </a:xfrm>
            <a:custGeom>
              <a:rect b="b" l="l" r="r" t="t"/>
              <a:pathLst>
                <a:path extrusionOk="0" h="875486" w="4816592">
                  <a:moveTo>
                    <a:pt x="0" y="0"/>
                  </a:moveTo>
                  <a:lnTo>
                    <a:pt x="4816592" y="0"/>
                  </a:lnTo>
                  <a:lnTo>
                    <a:pt x="4816592" y="875486"/>
                  </a:lnTo>
                  <a:lnTo>
                    <a:pt x="0" y="875486"/>
                  </a:lnTo>
                  <a:close/>
                </a:path>
              </a:pathLst>
            </a:custGeom>
            <a:solidFill>
              <a:srgbClr val="6CD0E8"/>
            </a:solidFill>
            <a:ln>
              <a:noFill/>
            </a:ln>
          </p:spPr>
        </p:sp>
        <p:sp>
          <p:nvSpPr>
            <p:cNvPr id="179" name="Google Shape;179;p8"/>
            <p:cNvSpPr txBox="1"/>
            <p:nvPr/>
          </p:nvSpPr>
          <p:spPr>
            <a:xfrm>
              <a:off x="0" y="-38100"/>
              <a:ext cx="4816593" cy="913586"/>
            </a:xfrm>
            <a:prstGeom prst="rect">
              <a:avLst/>
            </a:prstGeom>
            <a:noFill/>
            <a:ln>
              <a:noFill/>
            </a:ln>
          </p:spPr>
          <p:txBody>
            <a:bodyPr anchorCtr="0" anchor="ctr" bIns="50800" lIns="50800" spcFirstLastPara="1" rIns="50800" wrap="square" tIns="50800">
              <a:noAutofit/>
            </a:bodyPr>
            <a:lstStyle/>
            <a:p>
              <a:pPr indent="0" lvl="0" marL="0" marR="0" rtl="0" algn="ctr">
                <a:lnSpc>
                  <a:spcPct val="14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0" name="Google Shape;180;p8"/>
          <p:cNvSpPr/>
          <p:nvPr/>
        </p:nvSpPr>
        <p:spPr>
          <a:xfrm>
            <a:off x="1028700" y="579525"/>
            <a:ext cx="13778038" cy="9127950"/>
          </a:xfrm>
          <a:custGeom>
            <a:rect b="b" l="l" r="r" t="t"/>
            <a:pathLst>
              <a:path extrusionOk="0" h="9127950" w="13778038">
                <a:moveTo>
                  <a:pt x="0" y="0"/>
                </a:moveTo>
                <a:lnTo>
                  <a:pt x="13778038" y="0"/>
                </a:lnTo>
                <a:lnTo>
                  <a:pt x="13778038" y="9127950"/>
                </a:lnTo>
                <a:lnTo>
                  <a:pt x="0" y="9127950"/>
                </a:lnTo>
                <a:lnTo>
                  <a:pt x="0" y="0"/>
                </a:lnTo>
                <a:close/>
              </a:path>
            </a:pathLst>
          </a:custGeom>
          <a:blipFill rotWithShape="1">
            <a:blip r:embed="rId3">
              <a:alphaModFix amt="31000"/>
            </a:blip>
            <a:stretch>
              <a:fillRect b="0" l="0" r="0" t="0"/>
            </a:stretch>
          </a:blipFill>
          <a:ln>
            <a:noFill/>
          </a:ln>
        </p:spPr>
      </p:sp>
      <p:sp>
        <p:nvSpPr>
          <p:cNvPr id="181" name="Google Shape;181;p8"/>
          <p:cNvSpPr/>
          <p:nvPr/>
        </p:nvSpPr>
        <p:spPr>
          <a:xfrm>
            <a:off x="2306214" y="206103"/>
            <a:ext cx="14905349" cy="9874794"/>
          </a:xfrm>
          <a:custGeom>
            <a:rect b="b" l="l" r="r" t="t"/>
            <a:pathLst>
              <a:path extrusionOk="0" h="9874794" w="14905349">
                <a:moveTo>
                  <a:pt x="0" y="0"/>
                </a:moveTo>
                <a:lnTo>
                  <a:pt x="14905349" y="0"/>
                </a:lnTo>
                <a:lnTo>
                  <a:pt x="14905349" y="9874794"/>
                </a:lnTo>
                <a:lnTo>
                  <a:pt x="0" y="9874794"/>
                </a:lnTo>
                <a:lnTo>
                  <a:pt x="0" y="0"/>
                </a:lnTo>
                <a:close/>
              </a:path>
            </a:pathLst>
          </a:custGeom>
          <a:blipFill rotWithShape="1">
            <a:blip r:embed="rId4">
              <a:alphaModFix/>
            </a:blip>
            <a:stretch>
              <a:fillRect b="0" l="0" r="0" t="0"/>
            </a:stretch>
          </a:blipFill>
          <a:ln>
            <a:noFill/>
          </a:ln>
        </p:spPr>
      </p:sp>
      <p:sp>
        <p:nvSpPr>
          <p:cNvPr id="182" name="Google Shape;182;p8"/>
          <p:cNvSpPr/>
          <p:nvPr/>
        </p:nvSpPr>
        <p:spPr>
          <a:xfrm rot="-6181180">
            <a:off x="-6041866" y="-482096"/>
            <a:ext cx="13257643" cy="964192"/>
          </a:xfrm>
          <a:custGeom>
            <a:rect b="b" l="l" r="r" t="t"/>
            <a:pathLst>
              <a:path extrusionOk="0" h="964192" w="13257643">
                <a:moveTo>
                  <a:pt x="0" y="0"/>
                </a:moveTo>
                <a:lnTo>
                  <a:pt x="13257643" y="0"/>
                </a:lnTo>
                <a:lnTo>
                  <a:pt x="13257643" y="964192"/>
                </a:lnTo>
                <a:lnTo>
                  <a:pt x="0" y="964192"/>
                </a:lnTo>
                <a:lnTo>
                  <a:pt x="0" y="0"/>
                </a:lnTo>
                <a:close/>
              </a:path>
            </a:pathLst>
          </a:custGeom>
          <a:blipFill rotWithShape="1">
            <a:blip r:embed="rId5">
              <a:alphaModFix/>
            </a:blip>
            <a:stretch>
              <a:fillRect b="0" l="0" r="0" t="0"/>
            </a:stretch>
          </a:blipFill>
          <a:ln>
            <a:noFill/>
          </a:ln>
        </p:spPr>
      </p:sp>
      <p:sp>
        <p:nvSpPr>
          <p:cNvPr id="183" name="Google Shape;183;p8"/>
          <p:cNvSpPr txBox="1"/>
          <p:nvPr/>
        </p:nvSpPr>
        <p:spPr>
          <a:xfrm>
            <a:off x="4212766" y="593017"/>
            <a:ext cx="9510019" cy="1061866"/>
          </a:xfrm>
          <a:prstGeom prst="rect">
            <a:avLst/>
          </a:prstGeom>
          <a:noFill/>
          <a:ln>
            <a:noFill/>
          </a:ln>
        </p:spPr>
        <p:txBody>
          <a:bodyPr anchorCtr="0" anchor="t" bIns="0" lIns="0" spcFirstLastPara="1" rIns="0" wrap="square" tIns="0">
            <a:spAutoFit/>
          </a:bodyPr>
          <a:lstStyle/>
          <a:p>
            <a:pPr indent="0" lvl="0" marL="0" marR="0" rtl="0" algn="ctr">
              <a:lnSpc>
                <a:spcPct val="94966"/>
              </a:lnSpc>
              <a:spcBef>
                <a:spcPts val="0"/>
              </a:spcBef>
              <a:spcAft>
                <a:spcPts val="0"/>
              </a:spcAft>
              <a:buNone/>
            </a:pPr>
            <a:r>
              <a:rPr b="0" i="0" lang="en-US" sz="8245" u="none" cap="none" strike="noStrike">
                <a:solidFill>
                  <a:srgbClr val="000000"/>
                </a:solidFill>
                <a:latin typeface="Arial"/>
                <a:ea typeface="Arial"/>
                <a:cs typeface="Arial"/>
                <a:sym typeface="Arial"/>
              </a:rPr>
              <a:t>What is consonant sound? </a:t>
            </a:r>
            <a:endParaRPr b="0" i="0" sz="8245" u="none" cap="none" strike="noStrike">
              <a:solidFill>
                <a:srgbClr val="000000"/>
              </a:solidFill>
              <a:latin typeface="Arial"/>
              <a:ea typeface="Arial"/>
              <a:cs typeface="Arial"/>
              <a:sym typeface="Arial"/>
            </a:endParaRPr>
          </a:p>
        </p:txBody>
      </p:sp>
      <p:sp>
        <p:nvSpPr>
          <p:cNvPr id="184" name="Google Shape;184;p8"/>
          <p:cNvSpPr txBox="1"/>
          <p:nvPr/>
        </p:nvSpPr>
        <p:spPr>
          <a:xfrm>
            <a:off x="3435967" y="2714976"/>
            <a:ext cx="4959280" cy="5698996"/>
          </a:xfrm>
          <a:prstGeom prst="rect">
            <a:avLst/>
          </a:prstGeom>
          <a:noFill/>
          <a:ln>
            <a:noFill/>
          </a:ln>
        </p:spPr>
        <p:txBody>
          <a:bodyPr anchorCtr="0" anchor="t" bIns="0" lIns="0" spcFirstLastPara="1" rIns="0" wrap="square" tIns="0">
            <a:spAutoFit/>
          </a:bodyPr>
          <a:lstStyle/>
          <a:p>
            <a:pPr indent="0" lvl="0" marL="0" marR="0" rtl="0" algn="l">
              <a:lnSpc>
                <a:spcPct val="83020"/>
              </a:lnSpc>
              <a:spcBef>
                <a:spcPts val="0"/>
              </a:spcBef>
              <a:spcAft>
                <a:spcPts val="0"/>
              </a:spcAft>
              <a:buNone/>
            </a:pPr>
            <a:r>
              <a:rPr b="0" i="0" lang="en-US" sz="4800" u="none" cap="none" strike="noStrike">
                <a:solidFill>
                  <a:srgbClr val="000000"/>
                </a:solidFill>
                <a:latin typeface="Arial"/>
                <a:ea typeface="Arial"/>
                <a:cs typeface="Arial"/>
                <a:sym typeface="Arial"/>
              </a:rPr>
              <a:t>A consonant is a sound that is produced by blocking air from flowing out of the mouth with the teeth, tongue, lips or palate. Consonants may come alone or in clusters but have to be connected to a vowel to form a syllable.</a:t>
            </a:r>
            <a:endParaRPr b="0" i="0" sz="4800" u="none" cap="none" strike="noStrike">
              <a:solidFill>
                <a:srgbClr val="000000"/>
              </a:solidFill>
              <a:latin typeface="Arial"/>
              <a:ea typeface="Arial"/>
              <a:cs typeface="Arial"/>
              <a:sym typeface="Arial"/>
            </a:endParaRPr>
          </a:p>
        </p:txBody>
      </p:sp>
      <p:pic>
        <p:nvPicPr>
          <p:cNvPr id="185" name="Google Shape;185;p8"/>
          <p:cNvPicPr preferRelativeResize="0"/>
          <p:nvPr/>
        </p:nvPicPr>
        <p:blipFill rotWithShape="1">
          <a:blip r:embed="rId6">
            <a:alphaModFix/>
          </a:blip>
          <a:srcRect b="0" l="0" r="0" t="0"/>
          <a:stretch/>
        </p:blipFill>
        <p:spPr>
          <a:xfrm>
            <a:off x="9525000" y="2308403"/>
            <a:ext cx="6965783" cy="69341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grpSp>
        <p:nvGrpSpPr>
          <p:cNvPr id="190" name="Google Shape;190;p9"/>
          <p:cNvGrpSpPr/>
          <p:nvPr/>
        </p:nvGrpSpPr>
        <p:grpSpPr>
          <a:xfrm>
            <a:off x="0" y="6818226"/>
            <a:ext cx="18288000" cy="3468774"/>
            <a:chOff x="0" y="-38100"/>
            <a:chExt cx="4816593" cy="913586"/>
          </a:xfrm>
        </p:grpSpPr>
        <p:sp>
          <p:nvSpPr>
            <p:cNvPr id="191" name="Google Shape;191;p9"/>
            <p:cNvSpPr/>
            <p:nvPr/>
          </p:nvSpPr>
          <p:spPr>
            <a:xfrm>
              <a:off x="0" y="0"/>
              <a:ext cx="4816592" cy="875486"/>
            </a:xfrm>
            <a:custGeom>
              <a:rect b="b" l="l" r="r" t="t"/>
              <a:pathLst>
                <a:path extrusionOk="0" h="875486" w="4816592">
                  <a:moveTo>
                    <a:pt x="0" y="0"/>
                  </a:moveTo>
                  <a:lnTo>
                    <a:pt x="4816592" y="0"/>
                  </a:lnTo>
                  <a:lnTo>
                    <a:pt x="4816592" y="875486"/>
                  </a:lnTo>
                  <a:lnTo>
                    <a:pt x="0" y="875486"/>
                  </a:lnTo>
                  <a:close/>
                </a:path>
              </a:pathLst>
            </a:custGeom>
            <a:solidFill>
              <a:srgbClr val="6CD0E8"/>
            </a:solidFill>
            <a:ln>
              <a:noFill/>
            </a:ln>
          </p:spPr>
        </p:sp>
        <p:sp>
          <p:nvSpPr>
            <p:cNvPr id="192" name="Google Shape;192;p9"/>
            <p:cNvSpPr txBox="1"/>
            <p:nvPr/>
          </p:nvSpPr>
          <p:spPr>
            <a:xfrm>
              <a:off x="0" y="-38100"/>
              <a:ext cx="4816593" cy="913586"/>
            </a:xfrm>
            <a:prstGeom prst="rect">
              <a:avLst/>
            </a:prstGeom>
            <a:noFill/>
            <a:ln>
              <a:noFill/>
            </a:ln>
          </p:spPr>
          <p:txBody>
            <a:bodyPr anchorCtr="0" anchor="ctr" bIns="50800" lIns="50800" spcFirstLastPara="1" rIns="50800" wrap="square" tIns="50800">
              <a:noAutofit/>
            </a:bodyPr>
            <a:lstStyle/>
            <a:p>
              <a:pPr indent="0" lvl="0" marL="0" marR="0" rtl="0" algn="ctr">
                <a:lnSpc>
                  <a:spcPct val="14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3" name="Google Shape;193;p9"/>
          <p:cNvSpPr/>
          <p:nvPr/>
        </p:nvSpPr>
        <p:spPr>
          <a:xfrm>
            <a:off x="1028700" y="579525"/>
            <a:ext cx="13778038" cy="9127950"/>
          </a:xfrm>
          <a:custGeom>
            <a:rect b="b" l="l" r="r" t="t"/>
            <a:pathLst>
              <a:path extrusionOk="0" h="9127950" w="13778038">
                <a:moveTo>
                  <a:pt x="0" y="0"/>
                </a:moveTo>
                <a:lnTo>
                  <a:pt x="13778038" y="0"/>
                </a:lnTo>
                <a:lnTo>
                  <a:pt x="13778038" y="9127950"/>
                </a:lnTo>
                <a:lnTo>
                  <a:pt x="0" y="9127950"/>
                </a:lnTo>
                <a:lnTo>
                  <a:pt x="0" y="0"/>
                </a:lnTo>
                <a:close/>
              </a:path>
            </a:pathLst>
          </a:custGeom>
          <a:blipFill rotWithShape="1">
            <a:blip r:embed="rId3">
              <a:alphaModFix amt="31000"/>
            </a:blip>
            <a:stretch>
              <a:fillRect b="0" l="0" r="0" t="0"/>
            </a:stretch>
          </a:blipFill>
          <a:ln>
            <a:noFill/>
          </a:ln>
        </p:spPr>
      </p:sp>
      <p:sp>
        <p:nvSpPr>
          <p:cNvPr id="194" name="Google Shape;194;p9"/>
          <p:cNvSpPr/>
          <p:nvPr/>
        </p:nvSpPr>
        <p:spPr>
          <a:xfrm>
            <a:off x="2306214" y="206103"/>
            <a:ext cx="14905349" cy="9874794"/>
          </a:xfrm>
          <a:custGeom>
            <a:rect b="b" l="l" r="r" t="t"/>
            <a:pathLst>
              <a:path extrusionOk="0" h="9874794" w="14905349">
                <a:moveTo>
                  <a:pt x="0" y="0"/>
                </a:moveTo>
                <a:lnTo>
                  <a:pt x="14905349" y="0"/>
                </a:lnTo>
                <a:lnTo>
                  <a:pt x="14905349" y="9874794"/>
                </a:lnTo>
                <a:lnTo>
                  <a:pt x="0" y="9874794"/>
                </a:lnTo>
                <a:lnTo>
                  <a:pt x="0" y="0"/>
                </a:lnTo>
                <a:close/>
              </a:path>
            </a:pathLst>
          </a:custGeom>
          <a:blipFill rotWithShape="1">
            <a:blip r:embed="rId4">
              <a:alphaModFix/>
            </a:blip>
            <a:stretch>
              <a:fillRect b="0" l="0" r="0" t="0"/>
            </a:stretch>
          </a:blipFill>
          <a:ln>
            <a:noFill/>
          </a:ln>
        </p:spPr>
      </p:sp>
      <p:sp>
        <p:nvSpPr>
          <p:cNvPr id="195" name="Google Shape;195;p9"/>
          <p:cNvSpPr/>
          <p:nvPr/>
        </p:nvSpPr>
        <p:spPr>
          <a:xfrm rot="-6181180">
            <a:off x="-6041866" y="-482096"/>
            <a:ext cx="13257643" cy="964192"/>
          </a:xfrm>
          <a:custGeom>
            <a:rect b="b" l="l" r="r" t="t"/>
            <a:pathLst>
              <a:path extrusionOk="0" h="964192" w="13257643">
                <a:moveTo>
                  <a:pt x="0" y="0"/>
                </a:moveTo>
                <a:lnTo>
                  <a:pt x="13257643" y="0"/>
                </a:lnTo>
                <a:lnTo>
                  <a:pt x="13257643" y="964192"/>
                </a:lnTo>
                <a:lnTo>
                  <a:pt x="0" y="964192"/>
                </a:lnTo>
                <a:lnTo>
                  <a:pt x="0" y="0"/>
                </a:lnTo>
                <a:close/>
              </a:path>
            </a:pathLst>
          </a:custGeom>
          <a:blipFill rotWithShape="1">
            <a:blip r:embed="rId5">
              <a:alphaModFix/>
            </a:blip>
            <a:stretch>
              <a:fillRect b="0" l="0" r="0" t="0"/>
            </a:stretch>
          </a:blipFill>
          <a:ln>
            <a:noFill/>
          </a:ln>
        </p:spPr>
      </p:sp>
      <p:pic>
        <p:nvPicPr>
          <p:cNvPr id="196" name="Google Shape;196;p9"/>
          <p:cNvPicPr preferRelativeResize="0"/>
          <p:nvPr/>
        </p:nvPicPr>
        <p:blipFill rotWithShape="1">
          <a:blip r:embed="rId6">
            <a:alphaModFix/>
          </a:blip>
          <a:srcRect b="0" l="0" r="0" t="0"/>
          <a:stretch/>
        </p:blipFill>
        <p:spPr>
          <a:xfrm>
            <a:off x="3574724" y="1085850"/>
            <a:ext cx="11970075" cy="811530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1FE108068C9043DBA9ECD84FB982FB3F_13</vt:lpwstr>
  </property>
  <property fmtid="{D5CDD505-2E9C-101B-9397-08002B2CF9AE}" pid="3" name="KSOProductBuildVer">
    <vt:lpwstr>1033-12.2.0.17153</vt:lpwstr>
  </property>
</Properties>
</file>