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1055-BCC1-EFD0-615B-63F7DAF4B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E35701-078A-031B-E55C-5DB0FF612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72CCF4-BA08-1CDE-6706-A1C051BF41D1}"/>
              </a:ext>
            </a:extLst>
          </p:cNvPr>
          <p:cNvSpPr>
            <a:spLocks noGrp="1"/>
          </p:cNvSpPr>
          <p:nvPr>
            <p:ph type="dt" sz="half" idx="10"/>
          </p:nvPr>
        </p:nvSpPr>
        <p:spPr/>
        <p:txBody>
          <a:bodyPr/>
          <a:lstStyle/>
          <a:p>
            <a:fld id="{10C1F375-BBC5-40C1-9B95-FFB8B3746F60}" type="datetimeFigureOut">
              <a:rPr lang="en-IN" smtClean="0"/>
              <a:t>08-01-2024</a:t>
            </a:fld>
            <a:endParaRPr lang="en-IN"/>
          </a:p>
        </p:txBody>
      </p:sp>
      <p:sp>
        <p:nvSpPr>
          <p:cNvPr id="5" name="Footer Placeholder 4">
            <a:extLst>
              <a:ext uri="{FF2B5EF4-FFF2-40B4-BE49-F238E27FC236}">
                <a16:creationId xmlns:a16="http://schemas.microsoft.com/office/drawing/2014/main" id="{7B48F68C-A6A5-6A5D-13B2-99BBB5EC2C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CF8651-1068-264C-7033-360BDC11F6D1}"/>
              </a:ext>
            </a:extLst>
          </p:cNvPr>
          <p:cNvSpPr>
            <a:spLocks noGrp="1"/>
          </p:cNvSpPr>
          <p:nvPr>
            <p:ph type="sldNum" sz="quarter" idx="12"/>
          </p:nvPr>
        </p:nvSpPr>
        <p:spPr/>
        <p:txBody>
          <a:bodyPr/>
          <a:lstStyle/>
          <a:p>
            <a:fld id="{3ED38041-D399-4AA4-844B-63D9EC0A07D1}" type="slidenum">
              <a:rPr lang="en-IN" smtClean="0"/>
              <a:t>‹#›</a:t>
            </a:fld>
            <a:endParaRPr lang="en-IN"/>
          </a:p>
        </p:txBody>
      </p:sp>
    </p:spTree>
    <p:extLst>
      <p:ext uri="{BB962C8B-B14F-4D97-AF65-F5344CB8AC3E}">
        <p14:creationId xmlns:p14="http://schemas.microsoft.com/office/powerpoint/2010/main" val="491478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3511-4306-9A67-1E83-2C48D54CCE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C26243-0DBE-AC10-4129-4B052D7637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1946A8-137D-7199-92F2-E8B1182EBAF8}"/>
              </a:ext>
            </a:extLst>
          </p:cNvPr>
          <p:cNvSpPr>
            <a:spLocks noGrp="1"/>
          </p:cNvSpPr>
          <p:nvPr>
            <p:ph type="dt" sz="half" idx="10"/>
          </p:nvPr>
        </p:nvSpPr>
        <p:spPr/>
        <p:txBody>
          <a:bodyPr/>
          <a:lstStyle/>
          <a:p>
            <a:fld id="{10C1F375-BBC5-40C1-9B95-FFB8B3746F60}" type="datetimeFigureOut">
              <a:rPr lang="en-IN" smtClean="0"/>
              <a:t>08-01-2024</a:t>
            </a:fld>
            <a:endParaRPr lang="en-IN"/>
          </a:p>
        </p:txBody>
      </p:sp>
      <p:sp>
        <p:nvSpPr>
          <p:cNvPr id="5" name="Footer Placeholder 4">
            <a:extLst>
              <a:ext uri="{FF2B5EF4-FFF2-40B4-BE49-F238E27FC236}">
                <a16:creationId xmlns:a16="http://schemas.microsoft.com/office/drawing/2014/main" id="{1140BB2D-E816-E194-0600-01C8F6A79B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C12B16-CE8D-D0D9-852F-7CC95EE7B3CD}"/>
              </a:ext>
            </a:extLst>
          </p:cNvPr>
          <p:cNvSpPr>
            <a:spLocks noGrp="1"/>
          </p:cNvSpPr>
          <p:nvPr>
            <p:ph type="sldNum" sz="quarter" idx="12"/>
          </p:nvPr>
        </p:nvSpPr>
        <p:spPr/>
        <p:txBody>
          <a:bodyPr/>
          <a:lstStyle/>
          <a:p>
            <a:fld id="{3ED38041-D399-4AA4-844B-63D9EC0A07D1}" type="slidenum">
              <a:rPr lang="en-IN" smtClean="0"/>
              <a:t>‹#›</a:t>
            </a:fld>
            <a:endParaRPr lang="en-IN"/>
          </a:p>
        </p:txBody>
      </p:sp>
    </p:spTree>
    <p:extLst>
      <p:ext uri="{BB962C8B-B14F-4D97-AF65-F5344CB8AC3E}">
        <p14:creationId xmlns:p14="http://schemas.microsoft.com/office/powerpoint/2010/main" val="3050027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03539F-2A1E-2EED-3407-121C1270CE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B564DF-3F9C-2CFF-E92F-B4A013C3D9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15C7FA-9128-960C-E0AF-118C111DD169}"/>
              </a:ext>
            </a:extLst>
          </p:cNvPr>
          <p:cNvSpPr>
            <a:spLocks noGrp="1"/>
          </p:cNvSpPr>
          <p:nvPr>
            <p:ph type="dt" sz="half" idx="10"/>
          </p:nvPr>
        </p:nvSpPr>
        <p:spPr/>
        <p:txBody>
          <a:bodyPr/>
          <a:lstStyle/>
          <a:p>
            <a:fld id="{10C1F375-BBC5-40C1-9B95-FFB8B3746F60}" type="datetimeFigureOut">
              <a:rPr lang="en-IN" smtClean="0"/>
              <a:t>08-01-2024</a:t>
            </a:fld>
            <a:endParaRPr lang="en-IN"/>
          </a:p>
        </p:txBody>
      </p:sp>
      <p:sp>
        <p:nvSpPr>
          <p:cNvPr id="5" name="Footer Placeholder 4">
            <a:extLst>
              <a:ext uri="{FF2B5EF4-FFF2-40B4-BE49-F238E27FC236}">
                <a16:creationId xmlns:a16="http://schemas.microsoft.com/office/drawing/2014/main" id="{DB8B0D71-D2DB-C797-DBBF-F393E3DF56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813C07-8A85-F3CC-1361-53169906C82D}"/>
              </a:ext>
            </a:extLst>
          </p:cNvPr>
          <p:cNvSpPr>
            <a:spLocks noGrp="1"/>
          </p:cNvSpPr>
          <p:nvPr>
            <p:ph type="sldNum" sz="quarter" idx="12"/>
          </p:nvPr>
        </p:nvSpPr>
        <p:spPr/>
        <p:txBody>
          <a:bodyPr/>
          <a:lstStyle/>
          <a:p>
            <a:fld id="{3ED38041-D399-4AA4-844B-63D9EC0A07D1}" type="slidenum">
              <a:rPr lang="en-IN" smtClean="0"/>
              <a:t>‹#›</a:t>
            </a:fld>
            <a:endParaRPr lang="en-IN"/>
          </a:p>
        </p:txBody>
      </p:sp>
    </p:spTree>
    <p:extLst>
      <p:ext uri="{BB962C8B-B14F-4D97-AF65-F5344CB8AC3E}">
        <p14:creationId xmlns:p14="http://schemas.microsoft.com/office/powerpoint/2010/main" val="752766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E80BB-A996-C11E-84C2-6ADBAB2C11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FB309C-C3E3-311D-5D87-D657388099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CF8A9A-122D-ED36-5B98-10D478BB55FF}"/>
              </a:ext>
            </a:extLst>
          </p:cNvPr>
          <p:cNvSpPr>
            <a:spLocks noGrp="1"/>
          </p:cNvSpPr>
          <p:nvPr>
            <p:ph type="dt" sz="half" idx="10"/>
          </p:nvPr>
        </p:nvSpPr>
        <p:spPr/>
        <p:txBody>
          <a:bodyPr/>
          <a:lstStyle/>
          <a:p>
            <a:fld id="{10C1F375-BBC5-40C1-9B95-FFB8B3746F60}" type="datetimeFigureOut">
              <a:rPr lang="en-IN" smtClean="0"/>
              <a:t>08-01-2024</a:t>
            </a:fld>
            <a:endParaRPr lang="en-IN"/>
          </a:p>
        </p:txBody>
      </p:sp>
      <p:sp>
        <p:nvSpPr>
          <p:cNvPr id="5" name="Footer Placeholder 4">
            <a:extLst>
              <a:ext uri="{FF2B5EF4-FFF2-40B4-BE49-F238E27FC236}">
                <a16:creationId xmlns:a16="http://schemas.microsoft.com/office/drawing/2014/main" id="{8E76E7E8-2BD4-D9A9-D0F7-B014950332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7D93C-4380-71E8-80B7-0781ABB4954C}"/>
              </a:ext>
            </a:extLst>
          </p:cNvPr>
          <p:cNvSpPr>
            <a:spLocks noGrp="1"/>
          </p:cNvSpPr>
          <p:nvPr>
            <p:ph type="sldNum" sz="quarter" idx="12"/>
          </p:nvPr>
        </p:nvSpPr>
        <p:spPr/>
        <p:txBody>
          <a:bodyPr/>
          <a:lstStyle/>
          <a:p>
            <a:fld id="{3ED38041-D399-4AA4-844B-63D9EC0A07D1}" type="slidenum">
              <a:rPr lang="en-IN" smtClean="0"/>
              <a:t>‹#›</a:t>
            </a:fld>
            <a:endParaRPr lang="en-IN"/>
          </a:p>
        </p:txBody>
      </p:sp>
    </p:spTree>
    <p:extLst>
      <p:ext uri="{BB962C8B-B14F-4D97-AF65-F5344CB8AC3E}">
        <p14:creationId xmlns:p14="http://schemas.microsoft.com/office/powerpoint/2010/main" val="257748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4E48-3481-13A2-0DBC-3693C9A0D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3BF07A-55ED-339E-86AD-A16DFFDEED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854D4D-AFFB-1572-0B67-4B64901A9F62}"/>
              </a:ext>
            </a:extLst>
          </p:cNvPr>
          <p:cNvSpPr>
            <a:spLocks noGrp="1"/>
          </p:cNvSpPr>
          <p:nvPr>
            <p:ph type="dt" sz="half" idx="10"/>
          </p:nvPr>
        </p:nvSpPr>
        <p:spPr/>
        <p:txBody>
          <a:bodyPr/>
          <a:lstStyle/>
          <a:p>
            <a:fld id="{10C1F375-BBC5-40C1-9B95-FFB8B3746F60}" type="datetimeFigureOut">
              <a:rPr lang="en-IN" smtClean="0"/>
              <a:t>08-01-2024</a:t>
            </a:fld>
            <a:endParaRPr lang="en-IN"/>
          </a:p>
        </p:txBody>
      </p:sp>
      <p:sp>
        <p:nvSpPr>
          <p:cNvPr id="5" name="Footer Placeholder 4">
            <a:extLst>
              <a:ext uri="{FF2B5EF4-FFF2-40B4-BE49-F238E27FC236}">
                <a16:creationId xmlns:a16="http://schemas.microsoft.com/office/drawing/2014/main" id="{70C7D589-7F35-F5F4-8D50-80F8F76B5C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5F0763-D9A9-F75B-D52D-F7ABB2FE045D}"/>
              </a:ext>
            </a:extLst>
          </p:cNvPr>
          <p:cNvSpPr>
            <a:spLocks noGrp="1"/>
          </p:cNvSpPr>
          <p:nvPr>
            <p:ph type="sldNum" sz="quarter" idx="12"/>
          </p:nvPr>
        </p:nvSpPr>
        <p:spPr/>
        <p:txBody>
          <a:bodyPr/>
          <a:lstStyle/>
          <a:p>
            <a:fld id="{3ED38041-D399-4AA4-844B-63D9EC0A07D1}" type="slidenum">
              <a:rPr lang="en-IN" smtClean="0"/>
              <a:t>‹#›</a:t>
            </a:fld>
            <a:endParaRPr lang="en-IN"/>
          </a:p>
        </p:txBody>
      </p:sp>
    </p:spTree>
    <p:extLst>
      <p:ext uri="{BB962C8B-B14F-4D97-AF65-F5344CB8AC3E}">
        <p14:creationId xmlns:p14="http://schemas.microsoft.com/office/powerpoint/2010/main" val="1079584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E4FF-A61A-EBBC-C658-DC3ABD8183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63C047-65CD-A26E-9EC8-36217C13F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1E4436-394A-8CD5-C7BC-26DC58BE92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44A76D-E851-98BC-310A-A32E3C4CE146}"/>
              </a:ext>
            </a:extLst>
          </p:cNvPr>
          <p:cNvSpPr>
            <a:spLocks noGrp="1"/>
          </p:cNvSpPr>
          <p:nvPr>
            <p:ph type="dt" sz="half" idx="10"/>
          </p:nvPr>
        </p:nvSpPr>
        <p:spPr/>
        <p:txBody>
          <a:bodyPr/>
          <a:lstStyle/>
          <a:p>
            <a:fld id="{10C1F375-BBC5-40C1-9B95-FFB8B3746F60}" type="datetimeFigureOut">
              <a:rPr lang="en-IN" smtClean="0"/>
              <a:t>08-01-2024</a:t>
            </a:fld>
            <a:endParaRPr lang="en-IN"/>
          </a:p>
        </p:txBody>
      </p:sp>
      <p:sp>
        <p:nvSpPr>
          <p:cNvPr id="6" name="Footer Placeholder 5">
            <a:extLst>
              <a:ext uri="{FF2B5EF4-FFF2-40B4-BE49-F238E27FC236}">
                <a16:creationId xmlns:a16="http://schemas.microsoft.com/office/drawing/2014/main" id="{EE312C1C-F9BC-69EB-BDCA-594F67C2D6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ABB6B-7407-81EB-E1D8-AC765636787C}"/>
              </a:ext>
            </a:extLst>
          </p:cNvPr>
          <p:cNvSpPr>
            <a:spLocks noGrp="1"/>
          </p:cNvSpPr>
          <p:nvPr>
            <p:ph type="sldNum" sz="quarter" idx="12"/>
          </p:nvPr>
        </p:nvSpPr>
        <p:spPr/>
        <p:txBody>
          <a:bodyPr/>
          <a:lstStyle/>
          <a:p>
            <a:fld id="{3ED38041-D399-4AA4-844B-63D9EC0A07D1}" type="slidenum">
              <a:rPr lang="en-IN" smtClean="0"/>
              <a:t>‹#›</a:t>
            </a:fld>
            <a:endParaRPr lang="en-IN"/>
          </a:p>
        </p:txBody>
      </p:sp>
    </p:spTree>
    <p:extLst>
      <p:ext uri="{BB962C8B-B14F-4D97-AF65-F5344CB8AC3E}">
        <p14:creationId xmlns:p14="http://schemas.microsoft.com/office/powerpoint/2010/main" val="7870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1E3F-C214-C51F-63D9-D9AF34372E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664EB9-4E3F-123C-6DB1-99997808A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491161-0AB4-01B1-4801-0C1BF4B82A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5BF5FD-029D-28C2-1C51-058D202BD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D8DAF-63F6-1EA2-69EA-99AC38476F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045280-8BFC-20FA-5023-106398FF2E71}"/>
              </a:ext>
            </a:extLst>
          </p:cNvPr>
          <p:cNvSpPr>
            <a:spLocks noGrp="1"/>
          </p:cNvSpPr>
          <p:nvPr>
            <p:ph type="dt" sz="half" idx="10"/>
          </p:nvPr>
        </p:nvSpPr>
        <p:spPr/>
        <p:txBody>
          <a:bodyPr/>
          <a:lstStyle/>
          <a:p>
            <a:fld id="{10C1F375-BBC5-40C1-9B95-FFB8B3746F60}" type="datetimeFigureOut">
              <a:rPr lang="en-IN" smtClean="0"/>
              <a:t>08-01-2024</a:t>
            </a:fld>
            <a:endParaRPr lang="en-IN"/>
          </a:p>
        </p:txBody>
      </p:sp>
      <p:sp>
        <p:nvSpPr>
          <p:cNvPr id="8" name="Footer Placeholder 7">
            <a:extLst>
              <a:ext uri="{FF2B5EF4-FFF2-40B4-BE49-F238E27FC236}">
                <a16:creationId xmlns:a16="http://schemas.microsoft.com/office/drawing/2014/main" id="{0AF84C5B-C1D1-87F7-D701-093375FCDC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CFC279-C3AC-5D07-61A1-493EFBF080B3}"/>
              </a:ext>
            </a:extLst>
          </p:cNvPr>
          <p:cNvSpPr>
            <a:spLocks noGrp="1"/>
          </p:cNvSpPr>
          <p:nvPr>
            <p:ph type="sldNum" sz="quarter" idx="12"/>
          </p:nvPr>
        </p:nvSpPr>
        <p:spPr/>
        <p:txBody>
          <a:bodyPr/>
          <a:lstStyle/>
          <a:p>
            <a:fld id="{3ED38041-D399-4AA4-844B-63D9EC0A07D1}" type="slidenum">
              <a:rPr lang="en-IN" smtClean="0"/>
              <a:t>‹#›</a:t>
            </a:fld>
            <a:endParaRPr lang="en-IN"/>
          </a:p>
        </p:txBody>
      </p:sp>
    </p:spTree>
    <p:extLst>
      <p:ext uri="{BB962C8B-B14F-4D97-AF65-F5344CB8AC3E}">
        <p14:creationId xmlns:p14="http://schemas.microsoft.com/office/powerpoint/2010/main" val="2225491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E850-B44A-CB7E-0A64-1351A5C67B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0DE3EC-EEF7-DFA6-93AE-63379E8CF5F7}"/>
              </a:ext>
            </a:extLst>
          </p:cNvPr>
          <p:cNvSpPr>
            <a:spLocks noGrp="1"/>
          </p:cNvSpPr>
          <p:nvPr>
            <p:ph type="dt" sz="half" idx="10"/>
          </p:nvPr>
        </p:nvSpPr>
        <p:spPr/>
        <p:txBody>
          <a:bodyPr/>
          <a:lstStyle/>
          <a:p>
            <a:fld id="{10C1F375-BBC5-40C1-9B95-FFB8B3746F60}" type="datetimeFigureOut">
              <a:rPr lang="en-IN" smtClean="0"/>
              <a:t>08-01-2024</a:t>
            </a:fld>
            <a:endParaRPr lang="en-IN"/>
          </a:p>
        </p:txBody>
      </p:sp>
      <p:sp>
        <p:nvSpPr>
          <p:cNvPr id="4" name="Footer Placeholder 3">
            <a:extLst>
              <a:ext uri="{FF2B5EF4-FFF2-40B4-BE49-F238E27FC236}">
                <a16:creationId xmlns:a16="http://schemas.microsoft.com/office/drawing/2014/main" id="{C9FEF9B3-6E20-63C6-D045-8916B1B4B7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7575F8-0E24-E40C-FF30-77A3A1619D01}"/>
              </a:ext>
            </a:extLst>
          </p:cNvPr>
          <p:cNvSpPr>
            <a:spLocks noGrp="1"/>
          </p:cNvSpPr>
          <p:nvPr>
            <p:ph type="sldNum" sz="quarter" idx="12"/>
          </p:nvPr>
        </p:nvSpPr>
        <p:spPr/>
        <p:txBody>
          <a:bodyPr/>
          <a:lstStyle/>
          <a:p>
            <a:fld id="{3ED38041-D399-4AA4-844B-63D9EC0A07D1}" type="slidenum">
              <a:rPr lang="en-IN" smtClean="0"/>
              <a:t>‹#›</a:t>
            </a:fld>
            <a:endParaRPr lang="en-IN"/>
          </a:p>
        </p:txBody>
      </p:sp>
    </p:spTree>
    <p:extLst>
      <p:ext uri="{BB962C8B-B14F-4D97-AF65-F5344CB8AC3E}">
        <p14:creationId xmlns:p14="http://schemas.microsoft.com/office/powerpoint/2010/main" val="290432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03CC27-6A12-BE01-F177-EDC0E1A56D8D}"/>
              </a:ext>
            </a:extLst>
          </p:cNvPr>
          <p:cNvSpPr>
            <a:spLocks noGrp="1"/>
          </p:cNvSpPr>
          <p:nvPr>
            <p:ph type="dt" sz="half" idx="10"/>
          </p:nvPr>
        </p:nvSpPr>
        <p:spPr/>
        <p:txBody>
          <a:bodyPr/>
          <a:lstStyle/>
          <a:p>
            <a:fld id="{10C1F375-BBC5-40C1-9B95-FFB8B3746F60}" type="datetimeFigureOut">
              <a:rPr lang="en-IN" smtClean="0"/>
              <a:t>08-01-2024</a:t>
            </a:fld>
            <a:endParaRPr lang="en-IN"/>
          </a:p>
        </p:txBody>
      </p:sp>
      <p:sp>
        <p:nvSpPr>
          <p:cNvPr id="3" name="Footer Placeholder 2">
            <a:extLst>
              <a:ext uri="{FF2B5EF4-FFF2-40B4-BE49-F238E27FC236}">
                <a16:creationId xmlns:a16="http://schemas.microsoft.com/office/drawing/2014/main" id="{8BED9D81-8D47-9FF7-39C5-AC87C97F50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548DF2-F747-707D-ABC7-A73CA88E646C}"/>
              </a:ext>
            </a:extLst>
          </p:cNvPr>
          <p:cNvSpPr>
            <a:spLocks noGrp="1"/>
          </p:cNvSpPr>
          <p:nvPr>
            <p:ph type="sldNum" sz="quarter" idx="12"/>
          </p:nvPr>
        </p:nvSpPr>
        <p:spPr/>
        <p:txBody>
          <a:bodyPr/>
          <a:lstStyle/>
          <a:p>
            <a:fld id="{3ED38041-D399-4AA4-844B-63D9EC0A07D1}" type="slidenum">
              <a:rPr lang="en-IN" smtClean="0"/>
              <a:t>‹#›</a:t>
            </a:fld>
            <a:endParaRPr lang="en-IN"/>
          </a:p>
        </p:txBody>
      </p:sp>
    </p:spTree>
    <p:extLst>
      <p:ext uri="{BB962C8B-B14F-4D97-AF65-F5344CB8AC3E}">
        <p14:creationId xmlns:p14="http://schemas.microsoft.com/office/powerpoint/2010/main" val="87269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3466-DC56-B874-F9B0-60242E5C3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3E7307-979A-9CCD-7CE8-CEE7E79858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D5F3C7-F4D7-A8D3-D557-FC5354CF9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A71BC-69B4-2E29-2692-4A82B6640477}"/>
              </a:ext>
            </a:extLst>
          </p:cNvPr>
          <p:cNvSpPr>
            <a:spLocks noGrp="1"/>
          </p:cNvSpPr>
          <p:nvPr>
            <p:ph type="dt" sz="half" idx="10"/>
          </p:nvPr>
        </p:nvSpPr>
        <p:spPr/>
        <p:txBody>
          <a:bodyPr/>
          <a:lstStyle/>
          <a:p>
            <a:fld id="{10C1F375-BBC5-40C1-9B95-FFB8B3746F60}" type="datetimeFigureOut">
              <a:rPr lang="en-IN" smtClean="0"/>
              <a:t>08-01-2024</a:t>
            </a:fld>
            <a:endParaRPr lang="en-IN"/>
          </a:p>
        </p:txBody>
      </p:sp>
      <p:sp>
        <p:nvSpPr>
          <p:cNvPr id="6" name="Footer Placeholder 5">
            <a:extLst>
              <a:ext uri="{FF2B5EF4-FFF2-40B4-BE49-F238E27FC236}">
                <a16:creationId xmlns:a16="http://schemas.microsoft.com/office/drawing/2014/main" id="{0345C4F1-FEFD-E6B3-277F-E190805412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73B4B7-DF7D-483B-4054-882EC7810223}"/>
              </a:ext>
            </a:extLst>
          </p:cNvPr>
          <p:cNvSpPr>
            <a:spLocks noGrp="1"/>
          </p:cNvSpPr>
          <p:nvPr>
            <p:ph type="sldNum" sz="quarter" idx="12"/>
          </p:nvPr>
        </p:nvSpPr>
        <p:spPr/>
        <p:txBody>
          <a:bodyPr/>
          <a:lstStyle/>
          <a:p>
            <a:fld id="{3ED38041-D399-4AA4-844B-63D9EC0A07D1}" type="slidenum">
              <a:rPr lang="en-IN" smtClean="0"/>
              <a:t>‹#›</a:t>
            </a:fld>
            <a:endParaRPr lang="en-IN"/>
          </a:p>
        </p:txBody>
      </p:sp>
    </p:spTree>
    <p:extLst>
      <p:ext uri="{BB962C8B-B14F-4D97-AF65-F5344CB8AC3E}">
        <p14:creationId xmlns:p14="http://schemas.microsoft.com/office/powerpoint/2010/main" val="17130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87F3-7362-F5AE-9FFA-CE890DFF44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3E286D-208F-DC42-719C-B4C5ACD579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427A16-5769-162F-79A4-2DAEB4CDF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9F036-10F9-457F-6ED3-34A7EB5CDA8A}"/>
              </a:ext>
            </a:extLst>
          </p:cNvPr>
          <p:cNvSpPr>
            <a:spLocks noGrp="1"/>
          </p:cNvSpPr>
          <p:nvPr>
            <p:ph type="dt" sz="half" idx="10"/>
          </p:nvPr>
        </p:nvSpPr>
        <p:spPr/>
        <p:txBody>
          <a:bodyPr/>
          <a:lstStyle/>
          <a:p>
            <a:fld id="{10C1F375-BBC5-40C1-9B95-FFB8B3746F60}" type="datetimeFigureOut">
              <a:rPr lang="en-IN" smtClean="0"/>
              <a:t>08-01-2024</a:t>
            </a:fld>
            <a:endParaRPr lang="en-IN"/>
          </a:p>
        </p:txBody>
      </p:sp>
      <p:sp>
        <p:nvSpPr>
          <p:cNvPr id="6" name="Footer Placeholder 5">
            <a:extLst>
              <a:ext uri="{FF2B5EF4-FFF2-40B4-BE49-F238E27FC236}">
                <a16:creationId xmlns:a16="http://schemas.microsoft.com/office/drawing/2014/main" id="{C69F562B-1876-5063-6188-0441704A30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B467A1-09F2-3969-65BB-00F393638C54}"/>
              </a:ext>
            </a:extLst>
          </p:cNvPr>
          <p:cNvSpPr>
            <a:spLocks noGrp="1"/>
          </p:cNvSpPr>
          <p:nvPr>
            <p:ph type="sldNum" sz="quarter" idx="12"/>
          </p:nvPr>
        </p:nvSpPr>
        <p:spPr/>
        <p:txBody>
          <a:bodyPr/>
          <a:lstStyle/>
          <a:p>
            <a:fld id="{3ED38041-D399-4AA4-844B-63D9EC0A07D1}" type="slidenum">
              <a:rPr lang="en-IN" smtClean="0"/>
              <a:t>‹#›</a:t>
            </a:fld>
            <a:endParaRPr lang="en-IN"/>
          </a:p>
        </p:txBody>
      </p:sp>
    </p:spTree>
    <p:extLst>
      <p:ext uri="{BB962C8B-B14F-4D97-AF65-F5344CB8AC3E}">
        <p14:creationId xmlns:p14="http://schemas.microsoft.com/office/powerpoint/2010/main" val="191842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38BDF1-2F8C-9526-8134-052C6D6AD1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FA9C3-0724-860B-8D63-A83308445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C2F2AD-8EE4-575E-E3C2-600184EB5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1F375-BBC5-40C1-9B95-FFB8B3746F60}" type="datetimeFigureOut">
              <a:rPr lang="en-IN" smtClean="0"/>
              <a:t>08-01-2024</a:t>
            </a:fld>
            <a:endParaRPr lang="en-IN"/>
          </a:p>
        </p:txBody>
      </p:sp>
      <p:sp>
        <p:nvSpPr>
          <p:cNvPr id="5" name="Footer Placeholder 4">
            <a:extLst>
              <a:ext uri="{FF2B5EF4-FFF2-40B4-BE49-F238E27FC236}">
                <a16:creationId xmlns:a16="http://schemas.microsoft.com/office/drawing/2014/main" id="{F2CCB839-2858-EE32-E64B-18131CD4D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77F5B4-25D8-A8F0-3654-7C06F9D46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38041-D399-4AA4-844B-63D9EC0A07D1}" type="slidenum">
              <a:rPr lang="en-IN" smtClean="0"/>
              <a:t>‹#›</a:t>
            </a:fld>
            <a:endParaRPr lang="en-IN"/>
          </a:p>
        </p:txBody>
      </p:sp>
    </p:spTree>
    <p:extLst>
      <p:ext uri="{BB962C8B-B14F-4D97-AF65-F5344CB8AC3E}">
        <p14:creationId xmlns:p14="http://schemas.microsoft.com/office/powerpoint/2010/main" val="84664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geeksforgeeks.org/java-util-vector-class-java/" TargetMode="External"/><Relationship Id="rId3" Type="http://schemas.openxmlformats.org/officeDocument/2006/relationships/hyperlink" Target="https://www.geeksforgeeks.org/list-interface-java-examples/" TargetMode="External"/><Relationship Id="rId7" Type="http://schemas.openxmlformats.org/officeDocument/2006/relationships/hyperlink" Target="http://quiz.geeksforgeeks.org/vector-sequence-containers-the-c-standard-template-library-stl-set-1/" TargetMode="External"/><Relationship Id="rId2" Type="http://schemas.openxmlformats.org/officeDocument/2006/relationships/hyperlink" Target="https://www.geeksforgeeks.org/abstractlist-in-java-with-examples/" TargetMode="External"/><Relationship Id="rId1" Type="http://schemas.openxmlformats.org/officeDocument/2006/relationships/slideLayout" Target="../slideLayouts/slideLayout2.xml"/><Relationship Id="rId6" Type="http://schemas.openxmlformats.org/officeDocument/2006/relationships/hyperlink" Target="https://www.geeksforgeeks.org/wrapper-classes-java/" TargetMode="External"/><Relationship Id="rId5" Type="http://schemas.openxmlformats.org/officeDocument/2006/relationships/hyperlink" Target="https://www.geeksforgeeks.org/data-types-in-java/" TargetMode="External"/><Relationship Id="rId4" Type="http://schemas.openxmlformats.org/officeDocument/2006/relationships/hyperlink" Target="https://www.geeksforgeeks.org/classes-objects-jav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arraylist-in-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590800" y="1447801"/>
            <a:ext cx="7772400" cy="1500187"/>
          </a:xfrm>
        </p:spPr>
        <p:txBody>
          <a:bodyPr>
            <a:normAutofit/>
          </a:bodyPr>
          <a:lstStyle/>
          <a:p>
            <a:pPr algn="ctr"/>
            <a:r>
              <a:rPr lang="en-IN" sz="3600" b="1" dirty="0"/>
              <a:t>ARRAY LIST</a:t>
            </a:r>
          </a:p>
        </p:txBody>
      </p:sp>
    </p:spTree>
    <p:extLst>
      <p:ext uri="{BB962C8B-B14F-4D97-AF65-F5344CB8AC3E}">
        <p14:creationId xmlns:p14="http://schemas.microsoft.com/office/powerpoint/2010/main" val="3908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2400" dirty="0">
                <a:latin typeface="Times New Roman" pitchFamily="18" charset="0"/>
                <a:cs typeface="Times New Roman" pitchFamily="18" charset="0"/>
              </a:rPr>
              <a:t>Iterating the ArrayList: There are multiple ways to iterate through the ArrayList. The most famous ways are by using the basic for loop in combination with a get() method to get the element at a specific index and the advanced for loop.</a:t>
            </a:r>
          </a:p>
        </p:txBody>
      </p:sp>
    </p:spTree>
    <p:extLst>
      <p:ext uri="{BB962C8B-B14F-4D97-AF65-F5344CB8AC3E}">
        <p14:creationId xmlns:p14="http://schemas.microsoft.com/office/powerpoint/2010/main" val="192929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rmAutofit fontScale="55000" lnSpcReduction="20000"/>
          </a:bodyPr>
          <a:lstStyle/>
          <a:p>
            <a:pPr marL="0" indent="0">
              <a:buNone/>
            </a:pPr>
            <a:r>
              <a:rPr lang="en-US" dirty="0"/>
              <a:t>import </a:t>
            </a:r>
            <a:r>
              <a:rPr lang="en-US" dirty="0" err="1"/>
              <a:t>java.util</a:t>
            </a:r>
            <a:r>
              <a:rPr lang="en-US" dirty="0"/>
              <a:t>.*; </a:t>
            </a:r>
          </a:p>
          <a:p>
            <a:pPr marL="0" indent="0">
              <a:buNone/>
            </a:pPr>
            <a:r>
              <a:rPr lang="en-US" dirty="0"/>
              <a:t>public class ABC { </a:t>
            </a:r>
          </a:p>
          <a:p>
            <a:pPr marL="0" indent="0">
              <a:buNone/>
            </a:pPr>
            <a:r>
              <a:rPr lang="en-US" dirty="0"/>
              <a:t>	public static void main(String </a:t>
            </a:r>
            <a:r>
              <a:rPr lang="en-US" dirty="0" err="1"/>
              <a:t>args</a:t>
            </a:r>
            <a:r>
              <a:rPr lang="en-US" dirty="0"/>
              <a:t>[]) </a:t>
            </a:r>
          </a:p>
          <a:p>
            <a:pPr marL="0" indent="0">
              <a:buNone/>
            </a:pPr>
            <a:r>
              <a:rPr lang="en-US" dirty="0"/>
              <a:t>	{ </a:t>
            </a:r>
          </a:p>
          <a:p>
            <a:pPr marL="0" indent="0">
              <a:buNone/>
            </a:pPr>
            <a:r>
              <a:rPr lang="en-US" dirty="0"/>
              <a:t>		ArrayList&lt;String&gt; al = new ArrayList&lt;&gt;(); </a:t>
            </a:r>
          </a:p>
          <a:p>
            <a:pPr marL="0" indent="0">
              <a:buNone/>
            </a:pPr>
            <a:r>
              <a:rPr lang="en-US" dirty="0"/>
              <a:t>		</a:t>
            </a:r>
            <a:r>
              <a:rPr lang="en-US" dirty="0" err="1"/>
              <a:t>al.add</a:t>
            </a:r>
            <a:r>
              <a:rPr lang="en-US" dirty="0"/>
              <a:t>("Welcome"); </a:t>
            </a:r>
          </a:p>
          <a:p>
            <a:pPr marL="0" indent="0">
              <a:buNone/>
            </a:pPr>
            <a:r>
              <a:rPr lang="en-US" dirty="0"/>
              <a:t>		</a:t>
            </a:r>
            <a:r>
              <a:rPr lang="en-US" dirty="0" err="1"/>
              <a:t>al.add</a:t>
            </a:r>
            <a:r>
              <a:rPr lang="en-US" dirty="0"/>
              <a:t>("java"); </a:t>
            </a:r>
          </a:p>
          <a:p>
            <a:pPr marL="0" indent="0">
              <a:buNone/>
            </a:pPr>
            <a:r>
              <a:rPr lang="en-US" dirty="0"/>
              <a:t>		</a:t>
            </a:r>
            <a:r>
              <a:rPr lang="en-US" dirty="0" err="1"/>
              <a:t>al.add</a:t>
            </a:r>
            <a:r>
              <a:rPr lang="en-US" dirty="0"/>
              <a:t>(1, "to"); </a:t>
            </a:r>
          </a:p>
          <a:p>
            <a:pPr marL="0" indent="0">
              <a:buNone/>
            </a:pPr>
            <a:endParaRPr lang="en-US" dirty="0"/>
          </a:p>
          <a:p>
            <a:pPr marL="0" indent="0">
              <a:buNone/>
            </a:pPr>
            <a:r>
              <a:rPr lang="en-US" dirty="0"/>
              <a:t>		for (</a:t>
            </a:r>
            <a:r>
              <a:rPr lang="en-US" dirty="0" err="1"/>
              <a:t>int</a:t>
            </a:r>
            <a:r>
              <a:rPr lang="en-US" dirty="0"/>
              <a:t> i = 0; i &lt; </a:t>
            </a:r>
            <a:r>
              <a:rPr lang="en-US" dirty="0" err="1"/>
              <a:t>al.size</a:t>
            </a:r>
            <a:r>
              <a:rPr lang="en-US" dirty="0"/>
              <a:t>(); i++) { </a:t>
            </a:r>
          </a:p>
          <a:p>
            <a:pPr marL="0" indent="0">
              <a:buNone/>
            </a:pPr>
            <a:endParaRPr lang="en-US" dirty="0"/>
          </a:p>
          <a:p>
            <a:pPr marL="0" indent="0">
              <a:buNone/>
            </a:pPr>
            <a:r>
              <a:rPr lang="en-US" dirty="0"/>
              <a:t>			</a:t>
            </a:r>
            <a:r>
              <a:rPr lang="en-US" dirty="0" err="1"/>
              <a:t>System.out.print</a:t>
            </a:r>
            <a:r>
              <a:rPr lang="en-US" dirty="0"/>
              <a:t>(</a:t>
            </a:r>
            <a:r>
              <a:rPr lang="en-US" dirty="0" err="1"/>
              <a:t>al.get</a:t>
            </a:r>
            <a:r>
              <a:rPr lang="en-US" dirty="0"/>
              <a:t>(i) + " "); </a:t>
            </a:r>
          </a:p>
          <a:p>
            <a:pPr marL="0" indent="0">
              <a:buNone/>
            </a:pPr>
            <a:r>
              <a:rPr lang="en-US" dirty="0"/>
              <a:t>		} </a:t>
            </a:r>
          </a:p>
          <a:p>
            <a:pPr marL="0" indent="0">
              <a:buNone/>
            </a:pPr>
            <a:endParaRPr lang="en-US" dirty="0"/>
          </a:p>
          <a:p>
            <a:pPr marL="0" indent="0">
              <a:buNone/>
            </a:pPr>
            <a:r>
              <a:rPr lang="en-US" dirty="0"/>
              <a:t>		</a:t>
            </a:r>
            <a:r>
              <a:rPr lang="en-US" dirty="0" err="1"/>
              <a:t>System.out.println</a:t>
            </a:r>
            <a:r>
              <a:rPr lang="en-US" dirty="0"/>
              <a:t>(); </a:t>
            </a:r>
          </a:p>
          <a:p>
            <a:pPr marL="0" indent="0">
              <a:buNone/>
            </a:pPr>
            <a:r>
              <a:rPr lang="en-US" dirty="0"/>
              <a:t>		for (String </a:t>
            </a:r>
            <a:r>
              <a:rPr lang="en-US" dirty="0" err="1"/>
              <a:t>str</a:t>
            </a:r>
            <a:r>
              <a:rPr lang="en-US" dirty="0"/>
              <a:t> : al) </a:t>
            </a:r>
          </a:p>
          <a:p>
            <a:pPr marL="0" indent="0">
              <a:buNone/>
            </a:pPr>
            <a:r>
              <a:rPr lang="en-US" dirty="0"/>
              <a:t>			</a:t>
            </a:r>
            <a:r>
              <a:rPr lang="en-US" dirty="0" err="1"/>
              <a:t>System.out.print</a:t>
            </a:r>
            <a:r>
              <a:rPr lang="en-US" dirty="0"/>
              <a:t>(</a:t>
            </a:r>
            <a:r>
              <a:rPr lang="en-US" dirty="0" err="1"/>
              <a:t>str</a:t>
            </a:r>
            <a:r>
              <a:rPr lang="en-US" dirty="0"/>
              <a:t> + " ");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27143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Features</a:t>
            </a:r>
          </a:p>
        </p:txBody>
      </p:sp>
      <p:sp>
        <p:nvSpPr>
          <p:cNvPr id="3" name="Content Placeholder 2"/>
          <p:cNvSpPr>
            <a:spLocks noGrp="1"/>
          </p:cNvSpPr>
          <p:nvPr>
            <p:ph idx="1"/>
          </p:nvPr>
        </p:nvSpPr>
        <p:spPr/>
        <p:txBody>
          <a:bodyPr>
            <a:normAutofit lnSpcReduction="10000"/>
          </a:bodyPr>
          <a:lstStyle/>
          <a:p>
            <a:pPr algn="just" fontAlgn="base"/>
            <a:r>
              <a:rPr lang="en-US" dirty="0">
                <a:latin typeface="Times New Roman" pitchFamily="18" charset="0"/>
                <a:cs typeface="Times New Roman" pitchFamily="18" charset="0"/>
              </a:rPr>
              <a:t>ArrayList inherits </a:t>
            </a:r>
            <a:r>
              <a:rPr lang="en-US" u="sng" dirty="0" err="1">
                <a:latin typeface="Times New Roman" pitchFamily="18" charset="0"/>
                <a:cs typeface="Times New Roman" pitchFamily="18" charset="0"/>
                <a:hlinkClick r:id="rId2"/>
              </a:rPr>
              <a:t>AbstractList</a:t>
            </a:r>
            <a:r>
              <a:rPr lang="en-US" dirty="0">
                <a:latin typeface="Times New Roman" pitchFamily="18" charset="0"/>
                <a:cs typeface="Times New Roman" pitchFamily="18" charset="0"/>
              </a:rPr>
              <a:t> class and implements </a:t>
            </a:r>
            <a:r>
              <a:rPr lang="en-US" u="sng" dirty="0">
                <a:latin typeface="Times New Roman" pitchFamily="18" charset="0"/>
                <a:cs typeface="Times New Roman" pitchFamily="18" charset="0"/>
                <a:hlinkClick r:id="rId3"/>
              </a:rPr>
              <a:t>List interface</a:t>
            </a:r>
            <a:r>
              <a:rPr lang="en-US" dirty="0">
                <a:latin typeface="Times New Roman" pitchFamily="18" charset="0"/>
                <a:cs typeface="Times New Roman" pitchFamily="18" charset="0"/>
              </a:rPr>
              <a:t>.</a:t>
            </a:r>
          </a:p>
          <a:p>
            <a:pPr algn="just" fontAlgn="base"/>
            <a:r>
              <a:rPr lang="en-US" dirty="0">
                <a:latin typeface="Times New Roman" pitchFamily="18" charset="0"/>
                <a:cs typeface="Times New Roman" pitchFamily="18" charset="0"/>
              </a:rPr>
              <a:t>ArrayList is initialized by the size. However, the size is increased automatically if the collection grows or shrinks if the </a:t>
            </a:r>
            <a:r>
              <a:rPr lang="en-US" u="sng" dirty="0">
                <a:latin typeface="Times New Roman" pitchFamily="18" charset="0"/>
                <a:cs typeface="Times New Roman" pitchFamily="18" charset="0"/>
                <a:hlinkClick r:id="rId4"/>
              </a:rPr>
              <a:t>objects</a:t>
            </a:r>
            <a:r>
              <a:rPr lang="en-US" dirty="0">
                <a:latin typeface="Times New Roman" pitchFamily="18" charset="0"/>
                <a:cs typeface="Times New Roman" pitchFamily="18" charset="0"/>
              </a:rPr>
              <a:t> are removed from the collection.</a:t>
            </a:r>
          </a:p>
          <a:p>
            <a:pPr algn="just" fontAlgn="base"/>
            <a:r>
              <a:rPr lang="en-US" dirty="0">
                <a:latin typeface="Times New Roman" pitchFamily="18" charset="0"/>
                <a:cs typeface="Times New Roman" pitchFamily="18" charset="0"/>
              </a:rPr>
              <a:t>Java ArrayList allows us to randomly access the list.</a:t>
            </a:r>
          </a:p>
          <a:p>
            <a:pPr algn="just" fontAlgn="base"/>
            <a:r>
              <a:rPr lang="en-US" dirty="0">
                <a:latin typeface="Times New Roman" pitchFamily="18" charset="0"/>
                <a:cs typeface="Times New Roman" pitchFamily="18" charset="0"/>
              </a:rPr>
              <a:t>ArrayList can not be used for </a:t>
            </a:r>
            <a:r>
              <a:rPr lang="en-US" u="sng" dirty="0">
                <a:latin typeface="Times New Roman" pitchFamily="18" charset="0"/>
                <a:cs typeface="Times New Roman" pitchFamily="18" charset="0"/>
                <a:hlinkClick r:id="rId5"/>
              </a:rPr>
              <a:t>primitive types</a:t>
            </a:r>
            <a:r>
              <a:rPr lang="en-US" dirty="0">
                <a:latin typeface="Times New Roman" pitchFamily="18" charset="0"/>
                <a:cs typeface="Times New Roman" pitchFamily="18" charset="0"/>
              </a:rPr>
              <a:t>, like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char, etc. We need a </a:t>
            </a:r>
            <a:r>
              <a:rPr lang="en-US" u="sng" dirty="0">
                <a:latin typeface="Times New Roman" pitchFamily="18" charset="0"/>
                <a:cs typeface="Times New Roman" pitchFamily="18" charset="0"/>
                <a:hlinkClick r:id="rId6"/>
              </a:rPr>
              <a:t>wrapper class</a:t>
            </a:r>
            <a:r>
              <a:rPr lang="en-US" dirty="0">
                <a:latin typeface="Times New Roman" pitchFamily="18" charset="0"/>
                <a:cs typeface="Times New Roman" pitchFamily="18" charset="0"/>
              </a:rPr>
              <a:t> for such cases.</a:t>
            </a:r>
          </a:p>
          <a:p>
            <a:pPr algn="just" fontAlgn="base"/>
            <a:r>
              <a:rPr lang="en-US" dirty="0">
                <a:latin typeface="Times New Roman" pitchFamily="18" charset="0"/>
                <a:cs typeface="Times New Roman" pitchFamily="18" charset="0"/>
              </a:rPr>
              <a:t>ArrayList in Java can be seen as a </a:t>
            </a:r>
            <a:r>
              <a:rPr lang="en-US" u="sng" dirty="0">
                <a:latin typeface="Times New Roman" pitchFamily="18" charset="0"/>
                <a:cs typeface="Times New Roman" pitchFamily="18" charset="0"/>
                <a:hlinkClick r:id="rId7"/>
              </a:rPr>
              <a:t>vector in C++</a:t>
            </a:r>
            <a:r>
              <a:rPr lang="en-US" dirty="0">
                <a:latin typeface="Times New Roman" pitchFamily="18" charset="0"/>
                <a:cs typeface="Times New Roman" pitchFamily="18" charset="0"/>
              </a:rPr>
              <a:t>.</a:t>
            </a:r>
          </a:p>
          <a:p>
            <a:pPr algn="just" fontAlgn="base"/>
            <a:r>
              <a:rPr lang="en-US" dirty="0">
                <a:latin typeface="Times New Roman" pitchFamily="18" charset="0"/>
                <a:cs typeface="Times New Roman" pitchFamily="18" charset="0"/>
              </a:rPr>
              <a:t>ArrayList is not Synchronized. Its equivalent synchronized class in Java is </a:t>
            </a:r>
            <a:r>
              <a:rPr lang="en-US" u="sng" dirty="0">
                <a:latin typeface="Times New Roman" pitchFamily="18" charset="0"/>
                <a:cs typeface="Times New Roman" pitchFamily="18" charset="0"/>
                <a:hlinkClick r:id="rId8"/>
              </a:rPr>
              <a:t>Vector</a:t>
            </a:r>
            <a:r>
              <a:rPr lang="en-US" dirty="0">
                <a:latin typeface="Times New Roman" pitchFamily="18" charset="0"/>
                <a:cs typeface="Times New Roman" pitchFamily="18" charset="0"/>
              </a:rPr>
              <a:t>.</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27084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dirty="0"/>
              <a:t>clear method()</a:t>
            </a:r>
          </a:p>
        </p:txBody>
      </p:sp>
      <p:sp>
        <p:nvSpPr>
          <p:cNvPr id="3" name="Content Placeholder 2"/>
          <p:cNvSpPr>
            <a:spLocks noGrp="1"/>
          </p:cNvSpPr>
          <p:nvPr>
            <p:ph idx="1"/>
          </p:nvPr>
        </p:nvSpPr>
        <p:spPr>
          <a:xfrm>
            <a:off x="1981200" y="762001"/>
            <a:ext cx="8229600" cy="5364163"/>
          </a:xfrm>
        </p:spPr>
        <p:txBody>
          <a:bodyPr>
            <a:normAutofit fontScale="92500" lnSpcReduction="20000"/>
          </a:bodyPr>
          <a:lstStyle/>
          <a:p>
            <a:pPr marL="0" indent="0" algn="just">
              <a:buNone/>
            </a:pPr>
            <a:r>
              <a:rPr lang="en-US" sz="1800" dirty="0">
                <a:latin typeface="Times New Roman" pitchFamily="18" charset="0"/>
                <a:cs typeface="Times New Roman" pitchFamily="18" charset="0"/>
              </a:rPr>
              <a:t>The clear() method of ArrayList in Java is used to remove all the elements from a list. The list will be empty after this call returns.</a:t>
            </a:r>
          </a:p>
          <a:p>
            <a:pPr marL="0" indent="0" algn="just">
              <a:buNone/>
            </a:pPr>
            <a:r>
              <a:rPr lang="en-US" sz="1800" b="1" dirty="0">
                <a:latin typeface="Times New Roman" pitchFamily="18" charset="0"/>
                <a:cs typeface="Times New Roman" pitchFamily="18" charset="0"/>
              </a:rPr>
              <a:t>Example:</a:t>
            </a:r>
          </a:p>
          <a:p>
            <a:pPr marL="0" indent="0" algn="just">
              <a:buNone/>
            </a:pPr>
            <a:r>
              <a:rPr lang="en-US" sz="1800" dirty="0">
                <a:latin typeface="Times New Roman" pitchFamily="18" charset="0"/>
                <a:cs typeface="Times New Roman" pitchFamily="18" charset="0"/>
              </a:rPr>
              <a:t>import </a:t>
            </a:r>
            <a:r>
              <a:rPr lang="en-US" sz="1800" dirty="0" err="1">
                <a:latin typeface="Times New Roman" pitchFamily="18" charset="0"/>
                <a:cs typeface="Times New Roman" pitchFamily="18" charset="0"/>
              </a:rPr>
              <a:t>java.util.ArrayList</a:t>
            </a: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public class ABC { </a:t>
            </a:r>
          </a:p>
          <a:p>
            <a:pPr marL="0" indent="0" algn="just">
              <a:buNone/>
            </a:pPr>
            <a:r>
              <a:rPr lang="en-US" sz="1800" dirty="0">
                <a:latin typeface="Times New Roman" pitchFamily="18" charset="0"/>
                <a:cs typeface="Times New Roman" pitchFamily="18" charset="0"/>
              </a:rPr>
              <a:t>	public static void main(String[] </a:t>
            </a:r>
            <a:r>
              <a:rPr lang="en-US" sz="1800" dirty="0" err="1">
                <a:latin typeface="Times New Roman" pitchFamily="18" charset="0"/>
                <a:cs typeface="Times New Roman" pitchFamily="18" charset="0"/>
              </a:rPr>
              <a:t>args</a:t>
            </a: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	{ </a:t>
            </a:r>
          </a:p>
          <a:p>
            <a:pPr marL="0" indent="0" algn="just">
              <a:buNone/>
            </a:pPr>
            <a:r>
              <a:rPr lang="en-US" sz="1800" dirty="0">
                <a:latin typeface="Times New Roman" pitchFamily="18" charset="0"/>
                <a:cs typeface="Times New Roman" pitchFamily="18" charset="0"/>
              </a:rPr>
              <a:t>		ArrayList&lt;Integer&gt; </a:t>
            </a:r>
            <a:r>
              <a:rPr lang="en-US" sz="1800" dirty="0" err="1">
                <a:latin typeface="Times New Roman" pitchFamily="18" charset="0"/>
                <a:cs typeface="Times New Roman" pitchFamily="18" charset="0"/>
              </a:rPr>
              <a:t>arr</a:t>
            </a:r>
            <a:r>
              <a:rPr lang="en-US" sz="1800" dirty="0">
                <a:latin typeface="Times New Roman" pitchFamily="18" charset="0"/>
                <a:cs typeface="Times New Roman" pitchFamily="18" charset="0"/>
              </a:rPr>
              <a:t> = new </a:t>
            </a:r>
            <a:r>
              <a:rPr lang="en-US" sz="1800" dirty="0" err="1">
                <a:latin typeface="Times New Roman" pitchFamily="18" charset="0"/>
                <a:cs typeface="Times New Roman" pitchFamily="18" charset="0"/>
              </a:rPr>
              <a:t>ArrayList</a:t>
            </a:r>
            <a:r>
              <a:rPr lang="en-US" sz="1800" dirty="0">
                <a:latin typeface="Times New Roman" pitchFamily="18" charset="0"/>
                <a:cs typeface="Times New Roman" pitchFamily="18" charset="0"/>
              </a:rPr>
              <a:t>&lt;Integer&gt;(4); </a:t>
            </a:r>
          </a:p>
          <a:p>
            <a:pPr marL="0" indent="0" algn="just">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arr.add</a:t>
            </a:r>
            <a:r>
              <a:rPr lang="en-US" sz="1800" dirty="0">
                <a:latin typeface="Times New Roman" pitchFamily="18" charset="0"/>
                <a:cs typeface="Times New Roman" pitchFamily="18" charset="0"/>
              </a:rPr>
              <a:t>(1); </a:t>
            </a:r>
          </a:p>
          <a:p>
            <a:pPr marL="0" indent="0" algn="just">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arr.add</a:t>
            </a:r>
            <a:r>
              <a:rPr lang="en-US" sz="1800" dirty="0">
                <a:latin typeface="Times New Roman" pitchFamily="18" charset="0"/>
                <a:cs typeface="Times New Roman" pitchFamily="18" charset="0"/>
              </a:rPr>
              <a:t>(2); </a:t>
            </a:r>
          </a:p>
          <a:p>
            <a:pPr marL="0" indent="0" algn="just">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arr.add</a:t>
            </a:r>
            <a:r>
              <a:rPr lang="en-US" sz="1800" dirty="0">
                <a:latin typeface="Times New Roman" pitchFamily="18" charset="0"/>
                <a:cs typeface="Times New Roman" pitchFamily="18" charset="0"/>
              </a:rPr>
              <a:t>(3); </a:t>
            </a:r>
          </a:p>
          <a:p>
            <a:pPr marL="0" indent="0" algn="just">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arr.add</a:t>
            </a:r>
            <a:r>
              <a:rPr lang="en-US" sz="1800" dirty="0">
                <a:latin typeface="Times New Roman" pitchFamily="18" charset="0"/>
                <a:cs typeface="Times New Roman" pitchFamily="18" charset="0"/>
              </a:rPr>
              <a:t>(4); </a:t>
            </a:r>
          </a:p>
          <a:p>
            <a:pPr marL="0" indent="0" algn="just">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System.out.println</a:t>
            </a:r>
            <a:r>
              <a:rPr lang="en-US" sz="1800" dirty="0">
                <a:latin typeface="Times New Roman" pitchFamily="18" charset="0"/>
                <a:cs typeface="Times New Roman" pitchFamily="18" charset="0"/>
              </a:rPr>
              <a:t>("The list initially: " + </a:t>
            </a:r>
            <a:r>
              <a:rPr lang="en-US" sz="1800" dirty="0" err="1">
                <a:latin typeface="Times New Roman" pitchFamily="18" charset="0"/>
                <a:cs typeface="Times New Roman" pitchFamily="18" charset="0"/>
              </a:rPr>
              <a:t>arr</a:t>
            </a: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arr.clear</a:t>
            </a: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System.out.println</a:t>
            </a:r>
            <a:r>
              <a:rPr lang="en-US" sz="1800" dirty="0">
                <a:latin typeface="Times New Roman" pitchFamily="18" charset="0"/>
                <a:cs typeface="Times New Roman" pitchFamily="18" charset="0"/>
              </a:rPr>
              <a:t>("The list after using clear() method: " + </a:t>
            </a:r>
            <a:r>
              <a:rPr lang="en-US" sz="1800" dirty="0" err="1">
                <a:latin typeface="Times New Roman" pitchFamily="18" charset="0"/>
                <a:cs typeface="Times New Roman" pitchFamily="18" charset="0"/>
              </a:rPr>
              <a:t>arr</a:t>
            </a: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	} </a:t>
            </a:r>
          </a:p>
          <a:p>
            <a:pPr marL="0" indent="0" algn="just">
              <a:buNone/>
            </a:pPr>
            <a:r>
              <a:rPr lang="en-US" sz="1800" dirty="0">
                <a:latin typeface="Times New Roman" pitchFamily="18" charset="0"/>
                <a:cs typeface="Times New Roman" pitchFamily="18" charset="0"/>
              </a:rPr>
              <a:t>} </a:t>
            </a:r>
          </a:p>
        </p:txBody>
      </p:sp>
    </p:spTree>
    <p:extLst>
      <p:ext uri="{BB962C8B-B14F-4D97-AF65-F5344CB8AC3E}">
        <p14:creationId xmlns:p14="http://schemas.microsoft.com/office/powerpoint/2010/main" val="296960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dirty="0"/>
              <a:t>contains() Method</a:t>
            </a:r>
          </a:p>
        </p:txBody>
      </p:sp>
      <p:sp>
        <p:nvSpPr>
          <p:cNvPr id="3" name="Content Placeholder 2"/>
          <p:cNvSpPr>
            <a:spLocks noGrp="1"/>
          </p:cNvSpPr>
          <p:nvPr>
            <p:ph idx="1"/>
          </p:nvPr>
        </p:nvSpPr>
        <p:spPr>
          <a:xfrm>
            <a:off x="1981200" y="838201"/>
            <a:ext cx="8229600" cy="5287963"/>
          </a:xfrm>
        </p:spPr>
        <p:txBody>
          <a:bodyPr>
            <a:normAutofit fontScale="47500" lnSpcReduction="20000"/>
          </a:bodyPr>
          <a:lstStyle/>
          <a:p>
            <a:pPr marL="0" indent="0">
              <a:buNone/>
            </a:pPr>
            <a:r>
              <a:rPr lang="en-US" dirty="0"/>
              <a:t>ArrayList contains() method in Java is used for checking if the specified element exists in the given list or not.</a:t>
            </a:r>
          </a:p>
          <a:p>
            <a:pPr marL="0" indent="0">
              <a:buNone/>
            </a:pPr>
            <a:r>
              <a:rPr lang="en-US" b="1" dirty="0"/>
              <a:t>Example:</a:t>
            </a:r>
          </a:p>
          <a:p>
            <a:pPr marL="0" indent="0">
              <a:buNone/>
            </a:pPr>
            <a:r>
              <a:rPr lang="en-US" dirty="0"/>
              <a:t>import </a:t>
            </a:r>
            <a:r>
              <a:rPr lang="en-US" dirty="0" err="1"/>
              <a:t>java.util.ArrayList</a:t>
            </a:r>
            <a:r>
              <a:rPr lang="en-US" dirty="0"/>
              <a:t>; </a:t>
            </a:r>
          </a:p>
          <a:p>
            <a:pPr marL="0" indent="0">
              <a:buNone/>
            </a:pPr>
            <a:r>
              <a:rPr lang="en-US" dirty="0"/>
              <a:t>class ABC { </a:t>
            </a:r>
          </a:p>
          <a:p>
            <a:pPr marL="0" indent="0">
              <a:buNone/>
            </a:pPr>
            <a:r>
              <a:rPr lang="en-US" dirty="0"/>
              <a:t>	public static void main(String[] </a:t>
            </a:r>
            <a:r>
              <a:rPr lang="en-US" dirty="0" err="1"/>
              <a:t>args</a:t>
            </a:r>
            <a:r>
              <a:rPr lang="en-US" dirty="0"/>
              <a:t>) </a:t>
            </a:r>
          </a:p>
          <a:p>
            <a:pPr marL="0" indent="0">
              <a:buNone/>
            </a:pPr>
            <a:r>
              <a:rPr lang="en-US" dirty="0"/>
              <a:t>	{ </a:t>
            </a:r>
          </a:p>
          <a:p>
            <a:pPr marL="0" indent="0">
              <a:buNone/>
            </a:pPr>
            <a:r>
              <a:rPr lang="en-US" dirty="0"/>
              <a:t>		</a:t>
            </a:r>
            <a:r>
              <a:rPr lang="en-US" dirty="0" err="1"/>
              <a:t>ArrayList</a:t>
            </a:r>
            <a:r>
              <a:rPr lang="en-US" dirty="0"/>
              <a:t>&lt;Integer&gt; </a:t>
            </a:r>
            <a:r>
              <a:rPr lang="en-US" dirty="0" err="1"/>
              <a:t>arr</a:t>
            </a:r>
            <a:r>
              <a:rPr lang="en-US" dirty="0"/>
              <a:t> = new </a:t>
            </a:r>
            <a:r>
              <a:rPr lang="en-US" dirty="0" err="1"/>
              <a:t>ArrayList</a:t>
            </a:r>
            <a:r>
              <a:rPr lang="en-US" dirty="0"/>
              <a:t>&lt;Integer&gt;(4); </a:t>
            </a:r>
          </a:p>
          <a:p>
            <a:pPr marL="0" indent="0">
              <a:buNone/>
            </a:pPr>
            <a:r>
              <a:rPr lang="en-US" dirty="0"/>
              <a:t>		</a:t>
            </a:r>
            <a:r>
              <a:rPr lang="en-US" dirty="0" err="1"/>
              <a:t>arr.add</a:t>
            </a:r>
            <a:r>
              <a:rPr lang="en-US" dirty="0"/>
              <a:t>(1); </a:t>
            </a:r>
          </a:p>
          <a:p>
            <a:pPr marL="0" indent="0">
              <a:buNone/>
            </a:pPr>
            <a:r>
              <a:rPr lang="en-US" dirty="0"/>
              <a:t>		</a:t>
            </a:r>
            <a:r>
              <a:rPr lang="en-US" dirty="0" err="1"/>
              <a:t>arr.add</a:t>
            </a:r>
            <a:r>
              <a:rPr lang="en-US" dirty="0"/>
              <a:t>(2); </a:t>
            </a:r>
          </a:p>
          <a:p>
            <a:pPr marL="0" indent="0">
              <a:buNone/>
            </a:pPr>
            <a:r>
              <a:rPr lang="en-US" dirty="0"/>
              <a:t>		</a:t>
            </a:r>
            <a:r>
              <a:rPr lang="en-US" dirty="0" err="1"/>
              <a:t>arr.add</a:t>
            </a:r>
            <a:r>
              <a:rPr lang="en-US" dirty="0"/>
              <a:t>(3); </a:t>
            </a:r>
          </a:p>
          <a:p>
            <a:pPr marL="0" indent="0">
              <a:buNone/>
            </a:pPr>
            <a:r>
              <a:rPr lang="en-US" dirty="0"/>
              <a:t>		</a:t>
            </a:r>
            <a:r>
              <a:rPr lang="en-US" dirty="0" err="1"/>
              <a:t>arr.add</a:t>
            </a:r>
            <a:r>
              <a:rPr lang="en-US" dirty="0"/>
              <a:t>(4); </a:t>
            </a:r>
          </a:p>
          <a:p>
            <a:pPr marL="0" indent="0">
              <a:buNone/>
            </a:pPr>
            <a:r>
              <a:rPr lang="en-US" dirty="0"/>
              <a:t>		</a:t>
            </a:r>
            <a:r>
              <a:rPr lang="en-US" dirty="0" err="1"/>
              <a:t>boolean</a:t>
            </a:r>
            <a:r>
              <a:rPr lang="en-US" dirty="0"/>
              <a:t> </a:t>
            </a:r>
            <a:r>
              <a:rPr lang="en-US" dirty="0" err="1"/>
              <a:t>ans</a:t>
            </a:r>
            <a:r>
              <a:rPr lang="en-US" dirty="0"/>
              <a:t> = </a:t>
            </a:r>
            <a:r>
              <a:rPr lang="en-US" dirty="0" err="1"/>
              <a:t>arr.contains</a:t>
            </a:r>
            <a:r>
              <a:rPr lang="en-US" dirty="0"/>
              <a:t>(2); </a:t>
            </a:r>
          </a:p>
          <a:p>
            <a:pPr marL="0" indent="0">
              <a:buNone/>
            </a:pPr>
            <a:r>
              <a:rPr lang="en-US" dirty="0"/>
              <a:t>		if (</a:t>
            </a:r>
            <a:r>
              <a:rPr lang="en-US" dirty="0" err="1"/>
              <a:t>ans</a:t>
            </a:r>
            <a:r>
              <a:rPr lang="en-US" dirty="0"/>
              <a:t>) </a:t>
            </a:r>
          </a:p>
          <a:p>
            <a:pPr marL="0" indent="0">
              <a:buNone/>
            </a:pPr>
            <a:r>
              <a:rPr lang="en-US" dirty="0"/>
              <a:t>			</a:t>
            </a:r>
            <a:r>
              <a:rPr lang="en-US" dirty="0" err="1"/>
              <a:t>System.out.println</a:t>
            </a:r>
            <a:r>
              <a:rPr lang="en-US" dirty="0"/>
              <a:t>("The list contains 2"); </a:t>
            </a:r>
          </a:p>
          <a:p>
            <a:pPr marL="0" indent="0">
              <a:buNone/>
            </a:pPr>
            <a:r>
              <a:rPr lang="en-US" dirty="0"/>
              <a:t>		else</a:t>
            </a:r>
          </a:p>
          <a:p>
            <a:pPr marL="0" indent="0">
              <a:buNone/>
            </a:pPr>
            <a:r>
              <a:rPr lang="en-US" dirty="0"/>
              <a:t>			</a:t>
            </a:r>
            <a:r>
              <a:rPr lang="en-US" dirty="0" err="1"/>
              <a:t>System.out.println</a:t>
            </a:r>
            <a:r>
              <a:rPr lang="en-US" dirty="0"/>
              <a:t>("The list does not contains 2");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72442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other important Methods</a:t>
            </a:r>
          </a:p>
        </p:txBody>
      </p:sp>
      <p:sp>
        <p:nvSpPr>
          <p:cNvPr id="3" name="Content Placeholder 2"/>
          <p:cNvSpPr>
            <a:spLocks noGrp="1"/>
          </p:cNvSpPr>
          <p:nvPr>
            <p:ph idx="1"/>
          </p:nvPr>
        </p:nvSpPr>
        <p:spPr>
          <a:xfrm>
            <a:off x="2133600" y="1676400"/>
            <a:ext cx="8229600" cy="5181600"/>
          </a:xfrm>
        </p:spPr>
        <p:txBody>
          <a:bodyPr>
            <a:normAutofit fontScale="62500" lnSpcReduction="20000"/>
          </a:bodyPr>
          <a:lstStyle/>
          <a:p>
            <a:pPr marL="0" indent="0" algn="just">
              <a:buNone/>
            </a:pPr>
            <a:r>
              <a:rPr lang="en-US" sz="2400" b="1" dirty="0" err="1"/>
              <a:t>int</a:t>
            </a:r>
            <a:r>
              <a:rPr lang="en-US" sz="2400" b="1" dirty="0"/>
              <a:t> </a:t>
            </a:r>
            <a:r>
              <a:rPr lang="en-US" sz="2400" b="1" dirty="0" err="1"/>
              <a:t>indexOf</a:t>
            </a:r>
            <a:r>
              <a:rPr lang="en-US" sz="2400" b="1" dirty="0"/>
              <a:t>(Object o)</a:t>
            </a:r>
          </a:p>
          <a:p>
            <a:pPr marL="0" indent="0" algn="just">
              <a:buNone/>
            </a:pPr>
            <a:r>
              <a:rPr lang="en-US" sz="2400" dirty="0"/>
              <a:t>Returns the index in this list of the first occurrence of the specified element, or -1 if the List does not contain the element.</a:t>
            </a:r>
          </a:p>
          <a:p>
            <a:pPr marL="0" indent="0" algn="just">
              <a:buNone/>
            </a:pPr>
            <a:endParaRPr lang="en-US" sz="2400" dirty="0"/>
          </a:p>
          <a:p>
            <a:pPr marL="0" indent="0" algn="just">
              <a:buNone/>
            </a:pPr>
            <a:r>
              <a:rPr lang="en-US" sz="2400" b="1" dirty="0" err="1"/>
              <a:t>int</a:t>
            </a:r>
            <a:r>
              <a:rPr lang="en-US" sz="2400" b="1" dirty="0"/>
              <a:t> </a:t>
            </a:r>
            <a:r>
              <a:rPr lang="en-US" sz="2400" b="1" dirty="0" err="1"/>
              <a:t>lastIndexOf</a:t>
            </a:r>
            <a:r>
              <a:rPr lang="en-US" sz="2400" b="1" dirty="0"/>
              <a:t>(Object o)</a:t>
            </a:r>
          </a:p>
          <a:p>
            <a:pPr marL="0" indent="0" algn="just">
              <a:buNone/>
            </a:pPr>
            <a:r>
              <a:rPr lang="en-US" sz="2400" dirty="0"/>
              <a:t>Returns the index in this list of the last occurrence of the specified element, or -1.</a:t>
            </a:r>
          </a:p>
          <a:p>
            <a:pPr marL="0" indent="0" algn="just">
              <a:buNone/>
            </a:pPr>
            <a:endParaRPr lang="en-US" sz="2400" dirty="0"/>
          </a:p>
          <a:p>
            <a:pPr marL="0" indent="0" algn="just">
              <a:buNone/>
            </a:pPr>
            <a:r>
              <a:rPr lang="en-US" sz="2400" b="1" dirty="0"/>
              <a:t>void </a:t>
            </a:r>
            <a:r>
              <a:rPr lang="en-US" sz="2400" b="1" dirty="0" err="1"/>
              <a:t>ensureCapacity</a:t>
            </a:r>
            <a:r>
              <a:rPr lang="en-US" sz="2400" b="1" dirty="0"/>
              <a:t>(</a:t>
            </a:r>
            <a:r>
              <a:rPr lang="en-US" sz="2400" b="1" dirty="0" err="1"/>
              <a:t>int</a:t>
            </a:r>
            <a:r>
              <a:rPr lang="en-US" sz="2400" b="1" dirty="0"/>
              <a:t> </a:t>
            </a:r>
            <a:r>
              <a:rPr lang="en-US" sz="2400" b="1" dirty="0" err="1"/>
              <a:t>minCapacity</a:t>
            </a:r>
            <a:r>
              <a:rPr lang="en-US" sz="2400" b="1" dirty="0"/>
              <a:t>)</a:t>
            </a:r>
          </a:p>
          <a:p>
            <a:pPr marL="0" indent="0" algn="just">
              <a:buNone/>
            </a:pPr>
            <a:r>
              <a:rPr lang="en-US" sz="2400" dirty="0"/>
              <a:t>Increases the capacity of this ArrayList instance, if necessary, to ensure that it can hold at least the number of elements specified by the minimum capacity argument.</a:t>
            </a:r>
          </a:p>
          <a:p>
            <a:pPr marL="0" indent="0" algn="just">
              <a:buNone/>
            </a:pPr>
            <a:endParaRPr lang="en-US" sz="2400" dirty="0"/>
          </a:p>
          <a:p>
            <a:pPr marL="0" indent="0" algn="just">
              <a:buNone/>
            </a:pPr>
            <a:r>
              <a:rPr lang="en-US" sz="2400" b="1" dirty="0" err="1"/>
              <a:t>boolean</a:t>
            </a:r>
            <a:r>
              <a:rPr lang="en-US" sz="2400" b="1" dirty="0"/>
              <a:t> </a:t>
            </a:r>
            <a:r>
              <a:rPr lang="en-US" sz="2400" b="1" dirty="0" err="1"/>
              <a:t>isEmpty</a:t>
            </a:r>
            <a:r>
              <a:rPr lang="en-US" sz="2400" b="1" dirty="0"/>
              <a:t>()</a:t>
            </a:r>
          </a:p>
          <a:p>
            <a:pPr marL="0" indent="0" algn="just">
              <a:buNone/>
            </a:pPr>
            <a:r>
              <a:rPr lang="en-US" sz="2400" dirty="0"/>
              <a:t>used to check whether the </a:t>
            </a:r>
            <a:r>
              <a:rPr lang="en-US" sz="2400" dirty="0" err="1"/>
              <a:t>Arraylist</a:t>
            </a:r>
            <a:r>
              <a:rPr lang="en-US" sz="2400" dirty="0"/>
              <a:t> is empty or not?</a:t>
            </a:r>
          </a:p>
          <a:p>
            <a:pPr marL="0" indent="0" algn="just">
              <a:buNone/>
            </a:pPr>
            <a:endParaRPr lang="en-US" sz="2400" dirty="0"/>
          </a:p>
          <a:p>
            <a:pPr marL="0" indent="0" algn="just">
              <a:buNone/>
            </a:pPr>
            <a:r>
              <a:rPr lang="en-US" sz="2400" b="1" dirty="0" err="1"/>
              <a:t>trimToSize</a:t>
            </a:r>
            <a:r>
              <a:rPr lang="en-US" sz="2400" b="1" dirty="0"/>
              <a:t>() Method</a:t>
            </a:r>
          </a:p>
          <a:p>
            <a:pPr marL="0" indent="0" algn="just">
              <a:buNone/>
            </a:pPr>
            <a:endParaRPr lang="en-US" sz="2400" b="1" dirty="0"/>
          </a:p>
          <a:p>
            <a:pPr marL="0" indent="0" algn="just">
              <a:buNone/>
            </a:pPr>
            <a:r>
              <a:rPr lang="en-US" sz="2400" dirty="0"/>
              <a:t>The </a:t>
            </a:r>
            <a:r>
              <a:rPr lang="en-US" sz="2400" b="1" dirty="0" err="1"/>
              <a:t>trimToSize</a:t>
            </a:r>
            <a:r>
              <a:rPr lang="en-US" sz="2400" b="1" dirty="0"/>
              <a:t>()</a:t>
            </a:r>
            <a:r>
              <a:rPr lang="en-US" sz="2400" dirty="0"/>
              <a:t> method of </a:t>
            </a:r>
            <a:r>
              <a:rPr lang="en-US" sz="2400" b="1" u="sng" dirty="0">
                <a:hlinkClick r:id="rId2"/>
              </a:rPr>
              <a:t>ArrayList</a:t>
            </a:r>
            <a:r>
              <a:rPr lang="en-US" sz="2400" dirty="0"/>
              <a:t> in Java trims the capacity of an ArrayList instance to be the list’s current size. This method is used to trim an ArrayList instance to the number of elements it contains.</a:t>
            </a:r>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buNone/>
            </a:pPr>
            <a:endParaRPr lang="en-US" dirty="0"/>
          </a:p>
        </p:txBody>
      </p:sp>
    </p:spTree>
    <p:extLst>
      <p:ext uri="{BB962C8B-B14F-4D97-AF65-F5344CB8AC3E}">
        <p14:creationId xmlns:p14="http://schemas.microsoft.com/office/powerpoint/2010/main" val="16264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ArrayList</a:t>
            </a:r>
          </a:p>
        </p:txBody>
      </p:sp>
      <p:sp>
        <p:nvSpPr>
          <p:cNvPr id="5" name="Content Placeholder 4"/>
          <p:cNvSpPr>
            <a:spLocks noGrp="1"/>
          </p:cNvSpPr>
          <p:nvPr>
            <p:ph idx="1"/>
          </p:nvPr>
        </p:nvSpPr>
        <p:spPr/>
        <p:txBody>
          <a:bodyPr>
            <a:normAutofit/>
          </a:bodyPr>
          <a:lstStyle/>
          <a:p>
            <a:pPr marL="0" indent="0" algn="just">
              <a:buNone/>
            </a:pPr>
            <a:r>
              <a:rPr lang="en-US" sz="2400" dirty="0">
                <a:latin typeface="Times New Roman" pitchFamily="18" charset="0"/>
                <a:cs typeface="Times New Roman" pitchFamily="18" charset="0"/>
              </a:rPr>
              <a:t>ArrayList is a part of collection framework and is present in </a:t>
            </a:r>
            <a:r>
              <a:rPr lang="en-US" sz="2400" dirty="0" err="1">
                <a:latin typeface="Times New Roman" pitchFamily="18" charset="0"/>
                <a:cs typeface="Times New Roman" pitchFamily="18" charset="0"/>
              </a:rPr>
              <a:t>java.util</a:t>
            </a:r>
            <a:r>
              <a:rPr lang="en-US" sz="2400" dirty="0">
                <a:latin typeface="Times New Roman" pitchFamily="18" charset="0"/>
                <a:cs typeface="Times New Roman" pitchFamily="18" charset="0"/>
              </a:rPr>
              <a:t> package. It provides us with dynamic arrays in Java. Though, it may be slower than standard arrays but can be helpful in programs where lots of manipulation in the array is needed. This class is found in </a:t>
            </a:r>
            <a:r>
              <a:rPr lang="en-US" sz="2400" dirty="0" err="1">
                <a:latin typeface="Times New Roman" pitchFamily="18" charset="0"/>
                <a:cs typeface="Times New Roman" pitchFamily="18" charset="0"/>
              </a:rPr>
              <a:t>java.util</a:t>
            </a:r>
            <a:r>
              <a:rPr lang="en-US" sz="2400" dirty="0">
                <a:latin typeface="Times New Roman" pitchFamily="18" charset="0"/>
                <a:cs typeface="Times New Roman" pitchFamily="18" charset="0"/>
              </a:rPr>
              <a:t> package.</a:t>
            </a:r>
          </a:p>
        </p:txBody>
      </p:sp>
    </p:spTree>
    <p:extLst>
      <p:ext uri="{BB962C8B-B14F-4D97-AF65-F5344CB8AC3E}">
        <p14:creationId xmlns:p14="http://schemas.microsoft.com/office/powerpoint/2010/main" val="234107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258762"/>
          </a:xfrm>
        </p:spPr>
        <p:txBody>
          <a:bodyPr>
            <a:normAutofit fontScale="90000"/>
          </a:bodyPr>
          <a:lstStyle/>
          <a:p>
            <a:r>
              <a:rPr lang="en-US" dirty="0"/>
              <a:t>Basic Example </a:t>
            </a:r>
          </a:p>
        </p:txBody>
      </p:sp>
      <p:sp>
        <p:nvSpPr>
          <p:cNvPr id="3" name="Content Placeholder 2"/>
          <p:cNvSpPr>
            <a:spLocks noGrp="1"/>
          </p:cNvSpPr>
          <p:nvPr>
            <p:ph idx="1"/>
          </p:nvPr>
        </p:nvSpPr>
        <p:spPr>
          <a:xfrm>
            <a:off x="1981200" y="1066801"/>
            <a:ext cx="8229600" cy="5059363"/>
          </a:xfrm>
        </p:spPr>
        <p:txBody>
          <a:bodyPr>
            <a:noAutofit/>
          </a:bodyPr>
          <a:lstStyle/>
          <a:p>
            <a:pPr marL="0" indent="0">
              <a:buNone/>
            </a:pPr>
            <a:r>
              <a:rPr lang="en-US" sz="1800" dirty="0">
                <a:latin typeface="Times New Roman" pitchFamily="18" charset="0"/>
                <a:cs typeface="Times New Roman" pitchFamily="18" charset="0"/>
              </a:rPr>
              <a:t>import </a:t>
            </a:r>
            <a:r>
              <a:rPr lang="en-US" sz="1800" dirty="0" err="1">
                <a:latin typeface="Times New Roman" pitchFamily="18" charset="0"/>
                <a:cs typeface="Times New Roman" pitchFamily="18" charset="0"/>
              </a:rPr>
              <a:t>java.util</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class </a:t>
            </a:r>
            <a:r>
              <a:rPr lang="en-US" sz="1800" dirty="0" err="1">
                <a:latin typeface="Times New Roman" pitchFamily="18" charset="0"/>
                <a:cs typeface="Times New Roman" pitchFamily="18" charset="0"/>
              </a:rPr>
              <a:t>ArrayListExample</a:t>
            </a:r>
            <a:r>
              <a:rPr lang="en-US" sz="1800" dirty="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public static void main(String[] </a:t>
            </a:r>
            <a:r>
              <a:rPr lang="en-US" sz="1800" dirty="0" err="1">
                <a:latin typeface="Times New Roman" pitchFamily="18" charset="0"/>
                <a:cs typeface="Times New Roman" pitchFamily="18" charset="0"/>
              </a:rPr>
              <a:t>args</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n = 5; </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ArrayList</a:t>
            </a:r>
            <a:r>
              <a:rPr lang="en-US" sz="1800" dirty="0">
                <a:latin typeface="Times New Roman" pitchFamily="18" charset="0"/>
                <a:cs typeface="Times New Roman" pitchFamily="18" charset="0"/>
              </a:rPr>
              <a:t>&lt;Integer&gt; </a:t>
            </a:r>
            <a:r>
              <a:rPr lang="en-US" sz="1800" dirty="0" err="1">
                <a:latin typeface="Times New Roman" pitchFamily="18" charset="0"/>
                <a:cs typeface="Times New Roman" pitchFamily="18" charset="0"/>
              </a:rPr>
              <a:t>arrli</a:t>
            </a:r>
            <a:r>
              <a:rPr lang="en-US" sz="1800" dirty="0">
                <a:latin typeface="Times New Roman" pitchFamily="18" charset="0"/>
                <a:cs typeface="Times New Roman" pitchFamily="18" charset="0"/>
              </a:rPr>
              <a:t> = new </a:t>
            </a:r>
            <a:r>
              <a:rPr lang="en-US" sz="1800" dirty="0" err="1">
                <a:latin typeface="Times New Roman" pitchFamily="18" charset="0"/>
                <a:cs typeface="Times New Roman" pitchFamily="18" charset="0"/>
              </a:rPr>
              <a:t>ArrayList</a:t>
            </a:r>
            <a:r>
              <a:rPr lang="en-US" sz="1800" dirty="0">
                <a:latin typeface="Times New Roman" pitchFamily="18" charset="0"/>
                <a:cs typeface="Times New Roman" pitchFamily="18" charset="0"/>
              </a:rPr>
              <a:t>&lt;Integer&gt;(n); </a:t>
            </a:r>
          </a:p>
          <a:p>
            <a:pPr marL="0" indent="0">
              <a:buNone/>
            </a:pPr>
            <a:r>
              <a:rPr lang="en-US" sz="1800" dirty="0">
                <a:latin typeface="Times New Roman" pitchFamily="18" charset="0"/>
                <a:cs typeface="Times New Roman" pitchFamily="18" charset="0"/>
              </a:rPr>
              <a:t>		for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i = 1; i &lt;= n; i++) </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arrli.add</a:t>
            </a:r>
            <a:r>
              <a:rPr lang="en-US" sz="1800" dirty="0">
                <a:latin typeface="Times New Roman" pitchFamily="18" charset="0"/>
                <a:cs typeface="Times New Roman" pitchFamily="18" charset="0"/>
              </a:rPr>
              <a:t>(i); </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System.out.println</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arrli</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arrli.remove</a:t>
            </a:r>
            <a:r>
              <a:rPr lang="en-US" sz="1800" dirty="0">
                <a:latin typeface="Times New Roman" pitchFamily="18" charset="0"/>
                <a:cs typeface="Times New Roman" pitchFamily="18" charset="0"/>
              </a:rPr>
              <a:t>(3); </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System.out.println</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arrli</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for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i = 0; i &lt; </a:t>
            </a:r>
            <a:r>
              <a:rPr lang="en-US" sz="1800" dirty="0" err="1">
                <a:latin typeface="Times New Roman" pitchFamily="18" charset="0"/>
                <a:cs typeface="Times New Roman" pitchFamily="18" charset="0"/>
              </a:rPr>
              <a:t>arrli.size</a:t>
            </a:r>
            <a:r>
              <a:rPr lang="en-US" sz="1800" dirty="0">
                <a:latin typeface="Times New Roman" pitchFamily="18" charset="0"/>
                <a:cs typeface="Times New Roman" pitchFamily="18" charset="0"/>
              </a:rPr>
              <a:t>(); i++) </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System.out.print</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arrli.get</a:t>
            </a:r>
            <a:r>
              <a:rPr lang="en-US" sz="1800" dirty="0">
                <a:latin typeface="Times New Roman" pitchFamily="18" charset="0"/>
                <a:cs typeface="Times New Roman" pitchFamily="18" charset="0"/>
              </a:rPr>
              <a:t>(i) + " "); </a:t>
            </a:r>
          </a:p>
          <a:p>
            <a:pPr marL="0" indent="0">
              <a:buNone/>
            </a:pPr>
            <a:r>
              <a:rPr lang="en-US" sz="1800" dirty="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13735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methods of ArrayList</a:t>
            </a:r>
          </a:p>
        </p:txBody>
      </p:sp>
      <p:sp>
        <p:nvSpPr>
          <p:cNvPr id="3" name="Content Placeholder 2"/>
          <p:cNvSpPr>
            <a:spLocks noGrp="1"/>
          </p:cNvSpPr>
          <p:nvPr>
            <p:ph idx="1"/>
          </p:nvPr>
        </p:nvSpPr>
        <p:spPr/>
        <p:txBody>
          <a:bodyPr>
            <a:normAutofit/>
          </a:bodyPr>
          <a:lstStyle/>
          <a:p>
            <a:pPr marL="0" indent="0" algn="just">
              <a:buNone/>
            </a:pPr>
            <a:r>
              <a:rPr lang="en-US" sz="2000" b="1" dirty="0">
                <a:latin typeface="Times New Roman" pitchFamily="18" charset="0"/>
                <a:cs typeface="Times New Roman" pitchFamily="18" charset="0"/>
              </a:rPr>
              <a:t>Adding Elements</a:t>
            </a:r>
            <a:r>
              <a:rPr lang="en-US" sz="2000" dirty="0">
                <a:latin typeface="Times New Roman" pitchFamily="18" charset="0"/>
                <a:cs typeface="Times New Roman" pitchFamily="18" charset="0"/>
              </a:rPr>
              <a:t>: In order to add an element to an ArrayList, we can use the add() method. This method is overloaded to perform multiple operations based on different parameters. They are:</a:t>
            </a:r>
          </a:p>
          <a:p>
            <a:pPr marL="0" indent="0" algn="just">
              <a:buNone/>
            </a:pPr>
            <a:endParaRPr lang="en-US" sz="20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add(Object)</a:t>
            </a:r>
            <a:r>
              <a:rPr lang="en-US" sz="2000" dirty="0">
                <a:latin typeface="Times New Roman" pitchFamily="18" charset="0"/>
                <a:cs typeface="Times New Roman" pitchFamily="18" charset="0"/>
              </a:rPr>
              <a:t>: This method is used to add an element at the end of the ArrayList.</a:t>
            </a:r>
          </a:p>
          <a:p>
            <a:pPr marL="0" indent="0" algn="just">
              <a:buNone/>
            </a:pPr>
            <a:r>
              <a:rPr lang="en-US" sz="2000" b="1" dirty="0">
                <a:latin typeface="Times New Roman" pitchFamily="18" charset="0"/>
                <a:cs typeface="Times New Roman" pitchFamily="18" charset="0"/>
              </a:rPr>
              <a:t>add(</a:t>
            </a:r>
            <a:r>
              <a:rPr lang="en-US" sz="2000" b="1" dirty="0" err="1">
                <a:latin typeface="Times New Roman" pitchFamily="18" charset="0"/>
                <a:cs typeface="Times New Roman" pitchFamily="18" charset="0"/>
              </a:rPr>
              <a:t>int</a:t>
            </a:r>
            <a:r>
              <a:rPr lang="en-US" sz="2000" b="1" dirty="0">
                <a:latin typeface="Times New Roman" pitchFamily="18" charset="0"/>
                <a:cs typeface="Times New Roman" pitchFamily="18" charset="0"/>
              </a:rPr>
              <a:t> index, Object)</a:t>
            </a:r>
            <a:r>
              <a:rPr lang="en-US" sz="2000" dirty="0">
                <a:latin typeface="Times New Roman" pitchFamily="18" charset="0"/>
                <a:cs typeface="Times New Roman" pitchFamily="18" charset="0"/>
              </a:rPr>
              <a:t>: This method is used to add an element at a specific index in the ArrayList.</a:t>
            </a:r>
          </a:p>
        </p:txBody>
      </p:sp>
    </p:spTree>
    <p:extLst>
      <p:ext uri="{BB962C8B-B14F-4D97-AF65-F5344CB8AC3E}">
        <p14:creationId xmlns:p14="http://schemas.microsoft.com/office/powerpoint/2010/main" val="308192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add Elements in ArrayList</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 Java program to add elements </a:t>
            </a:r>
          </a:p>
          <a:p>
            <a:pPr marL="0" indent="0">
              <a:buNone/>
            </a:pPr>
            <a:r>
              <a:rPr lang="en-US" dirty="0"/>
              <a:t>// to an ArrayList </a:t>
            </a:r>
          </a:p>
          <a:p>
            <a:pPr marL="0" indent="0">
              <a:buNone/>
            </a:pPr>
            <a:endParaRPr lang="en-US" dirty="0"/>
          </a:p>
          <a:p>
            <a:pPr marL="0" indent="0">
              <a:buNone/>
            </a:pPr>
            <a:r>
              <a:rPr lang="en-US" dirty="0"/>
              <a:t>import </a:t>
            </a:r>
            <a:r>
              <a:rPr lang="en-US" dirty="0" err="1"/>
              <a:t>java.util</a:t>
            </a:r>
            <a:r>
              <a:rPr lang="en-US" dirty="0"/>
              <a:t>.*; </a:t>
            </a:r>
          </a:p>
          <a:p>
            <a:pPr marL="0" indent="0">
              <a:buNone/>
            </a:pPr>
            <a:r>
              <a:rPr lang="en-US" dirty="0"/>
              <a:t>public class ABC { </a:t>
            </a:r>
          </a:p>
          <a:p>
            <a:pPr marL="0" indent="0">
              <a:buNone/>
            </a:pPr>
            <a:r>
              <a:rPr lang="en-US" dirty="0"/>
              <a:t>	public static void main(String </a:t>
            </a:r>
            <a:r>
              <a:rPr lang="en-US" dirty="0" err="1"/>
              <a:t>args</a:t>
            </a:r>
            <a:r>
              <a:rPr lang="en-US" dirty="0"/>
              <a:t>[]) </a:t>
            </a:r>
          </a:p>
          <a:p>
            <a:pPr marL="0" indent="0">
              <a:buNone/>
            </a:pPr>
            <a:r>
              <a:rPr lang="en-US" dirty="0"/>
              <a:t>	{ </a:t>
            </a:r>
          </a:p>
          <a:p>
            <a:pPr marL="0" indent="0">
              <a:buNone/>
            </a:pPr>
            <a:r>
              <a:rPr lang="en-US" dirty="0"/>
              <a:t>		ArrayList&lt;String&gt; al = new ArrayList&lt;&gt;(); </a:t>
            </a:r>
          </a:p>
          <a:p>
            <a:pPr marL="0" indent="0">
              <a:buNone/>
            </a:pPr>
            <a:r>
              <a:rPr lang="en-US" dirty="0"/>
              <a:t>		</a:t>
            </a:r>
            <a:r>
              <a:rPr lang="en-US" dirty="0" err="1"/>
              <a:t>al.add</a:t>
            </a:r>
            <a:r>
              <a:rPr lang="en-US" dirty="0"/>
              <a:t>("Welcome"); </a:t>
            </a:r>
          </a:p>
          <a:p>
            <a:pPr marL="0" indent="0">
              <a:buNone/>
            </a:pPr>
            <a:r>
              <a:rPr lang="en-US" dirty="0"/>
              <a:t>		</a:t>
            </a:r>
            <a:r>
              <a:rPr lang="en-US" dirty="0" err="1"/>
              <a:t>al.add</a:t>
            </a:r>
            <a:r>
              <a:rPr lang="en-US" dirty="0"/>
              <a:t>("Java"); </a:t>
            </a:r>
          </a:p>
          <a:p>
            <a:pPr marL="0" indent="0">
              <a:buNone/>
            </a:pPr>
            <a:r>
              <a:rPr lang="en-US" dirty="0"/>
              <a:t>		</a:t>
            </a:r>
            <a:r>
              <a:rPr lang="en-US" dirty="0" err="1"/>
              <a:t>al.add</a:t>
            </a:r>
            <a:r>
              <a:rPr lang="en-US" dirty="0"/>
              <a:t>(1, "to"); </a:t>
            </a:r>
          </a:p>
          <a:p>
            <a:pPr marL="0" indent="0">
              <a:buNone/>
            </a:pPr>
            <a:r>
              <a:rPr lang="en-US" dirty="0"/>
              <a:t>		</a:t>
            </a:r>
            <a:r>
              <a:rPr lang="en-US" dirty="0" err="1"/>
              <a:t>System.out.println</a:t>
            </a:r>
            <a:r>
              <a:rPr lang="en-US" dirty="0"/>
              <a:t>(al);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021436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sz="2400" b="1" dirty="0">
                <a:latin typeface="Times New Roman" pitchFamily="18" charset="0"/>
                <a:cs typeface="Times New Roman" pitchFamily="18" charset="0"/>
              </a:rPr>
              <a:t>Changing Elements</a:t>
            </a:r>
            <a:r>
              <a:rPr lang="en-US" sz="2400" dirty="0">
                <a:latin typeface="Times New Roman" pitchFamily="18" charset="0"/>
                <a:cs typeface="Times New Roman" pitchFamily="18" charset="0"/>
              </a:rPr>
              <a:t>: After adding the elements, if we wish to change the element, it can be done using the set() method. Since an ArrayList is indexed, the element which we wish to change is referenced by the index of the element. Therefore, this method takes an index and the updated element which needs to be inserted at that index.</a:t>
            </a:r>
          </a:p>
        </p:txBody>
      </p:sp>
    </p:spTree>
    <p:extLst>
      <p:ext uri="{BB962C8B-B14F-4D97-AF65-F5344CB8AC3E}">
        <p14:creationId xmlns:p14="http://schemas.microsoft.com/office/powerpoint/2010/main" val="921299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marL="0" indent="0">
              <a:buNone/>
            </a:pPr>
            <a:r>
              <a:rPr lang="en-US" dirty="0"/>
              <a:t>// Java program to change elements </a:t>
            </a:r>
          </a:p>
          <a:p>
            <a:pPr marL="0" indent="0">
              <a:buNone/>
            </a:pPr>
            <a:r>
              <a:rPr lang="en-US" dirty="0"/>
              <a:t>// in an ArrayList </a:t>
            </a:r>
          </a:p>
          <a:p>
            <a:pPr marL="0" indent="0">
              <a:buNone/>
            </a:pPr>
            <a:r>
              <a:rPr lang="en-US" dirty="0"/>
              <a:t>import </a:t>
            </a:r>
            <a:r>
              <a:rPr lang="en-US" dirty="0" err="1"/>
              <a:t>java.util</a:t>
            </a:r>
            <a:r>
              <a:rPr lang="en-US" dirty="0"/>
              <a:t>.*; </a:t>
            </a:r>
          </a:p>
          <a:p>
            <a:pPr marL="0" indent="0">
              <a:buNone/>
            </a:pPr>
            <a:r>
              <a:rPr lang="en-US" dirty="0"/>
              <a:t>public class ABC { </a:t>
            </a:r>
          </a:p>
          <a:p>
            <a:pPr marL="0" indent="0">
              <a:buNone/>
            </a:pPr>
            <a:r>
              <a:rPr lang="en-US" dirty="0"/>
              <a:t>	public static void main(String </a:t>
            </a:r>
            <a:r>
              <a:rPr lang="en-US" dirty="0" err="1"/>
              <a:t>args</a:t>
            </a:r>
            <a:r>
              <a:rPr lang="en-US" dirty="0"/>
              <a:t>[]) </a:t>
            </a:r>
          </a:p>
          <a:p>
            <a:pPr marL="0" indent="0">
              <a:buNone/>
            </a:pPr>
            <a:r>
              <a:rPr lang="en-US" dirty="0"/>
              <a:t>	{ </a:t>
            </a:r>
          </a:p>
          <a:p>
            <a:pPr marL="0" indent="0">
              <a:buNone/>
            </a:pPr>
            <a:r>
              <a:rPr lang="en-US" dirty="0"/>
              <a:t>		ArrayList&lt;String&gt; al = new ArrayList&lt;&gt;(); </a:t>
            </a:r>
          </a:p>
          <a:p>
            <a:pPr marL="0" indent="0">
              <a:buNone/>
            </a:pPr>
            <a:endParaRPr lang="en-US" dirty="0"/>
          </a:p>
          <a:p>
            <a:pPr marL="0" indent="0">
              <a:buNone/>
            </a:pPr>
            <a:r>
              <a:rPr lang="en-US" dirty="0"/>
              <a:t>		</a:t>
            </a:r>
            <a:r>
              <a:rPr lang="en-US" dirty="0" err="1"/>
              <a:t>al.add</a:t>
            </a:r>
            <a:r>
              <a:rPr lang="en-US" dirty="0"/>
              <a:t>("welcome"); </a:t>
            </a:r>
          </a:p>
          <a:p>
            <a:pPr marL="0" indent="0">
              <a:buNone/>
            </a:pPr>
            <a:r>
              <a:rPr lang="en-US" dirty="0"/>
              <a:t>		</a:t>
            </a:r>
            <a:r>
              <a:rPr lang="en-US" dirty="0" err="1"/>
              <a:t>al.add</a:t>
            </a:r>
            <a:r>
              <a:rPr lang="en-US" dirty="0"/>
              <a:t>("java"); </a:t>
            </a:r>
          </a:p>
          <a:p>
            <a:pPr marL="0" indent="0">
              <a:buNone/>
            </a:pPr>
            <a:r>
              <a:rPr lang="en-US" dirty="0"/>
              <a:t>		</a:t>
            </a:r>
            <a:r>
              <a:rPr lang="en-US" dirty="0" err="1"/>
              <a:t>al.add</a:t>
            </a:r>
            <a:r>
              <a:rPr lang="en-US" dirty="0"/>
              <a:t>(1, "to"); </a:t>
            </a:r>
          </a:p>
          <a:p>
            <a:pPr marL="0" indent="0">
              <a:buNone/>
            </a:pPr>
            <a:endParaRPr lang="en-US" dirty="0"/>
          </a:p>
          <a:p>
            <a:pPr marL="0" indent="0">
              <a:buNone/>
            </a:pPr>
            <a:r>
              <a:rPr lang="en-US" dirty="0"/>
              <a:t>		</a:t>
            </a:r>
            <a:r>
              <a:rPr lang="en-US" dirty="0" err="1"/>
              <a:t>System.out.println</a:t>
            </a:r>
            <a:r>
              <a:rPr lang="en-US" dirty="0"/>
              <a:t>("Initial ArrayList " + al); </a:t>
            </a:r>
          </a:p>
          <a:p>
            <a:pPr marL="0" indent="0">
              <a:buNone/>
            </a:pPr>
            <a:endParaRPr lang="en-US" dirty="0"/>
          </a:p>
          <a:p>
            <a:pPr marL="0" indent="0">
              <a:buNone/>
            </a:pPr>
            <a:r>
              <a:rPr lang="en-US" dirty="0"/>
              <a:t>		</a:t>
            </a:r>
            <a:r>
              <a:rPr lang="en-US" dirty="0" err="1"/>
              <a:t>al.set</a:t>
            </a:r>
            <a:r>
              <a:rPr lang="en-US" dirty="0"/>
              <a:t>(1, "the"); </a:t>
            </a:r>
          </a:p>
          <a:p>
            <a:pPr marL="0" indent="0">
              <a:buNone/>
            </a:pPr>
            <a:endParaRPr lang="en-US" dirty="0"/>
          </a:p>
          <a:p>
            <a:pPr marL="0" indent="0">
              <a:buNone/>
            </a:pPr>
            <a:r>
              <a:rPr lang="en-US" dirty="0"/>
              <a:t>		</a:t>
            </a:r>
            <a:r>
              <a:rPr lang="en-US" dirty="0" err="1"/>
              <a:t>System.out.println</a:t>
            </a:r>
            <a:r>
              <a:rPr lang="en-US" dirty="0"/>
              <a:t>("Updated ArrayList " + al);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903255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lgn="just">
              <a:buNone/>
            </a:pPr>
            <a:r>
              <a:rPr lang="en-US" b="1" dirty="0"/>
              <a:t>Removing Elements</a:t>
            </a:r>
            <a:r>
              <a:rPr lang="en-US" dirty="0"/>
              <a:t>: In order to remove an element from an ArrayList, we can use the remove() method. This method is overloaded to perform multiple operations based on different parameters. They are:</a:t>
            </a:r>
          </a:p>
          <a:p>
            <a:pPr marL="0" indent="0" algn="just">
              <a:buNone/>
            </a:pPr>
            <a:endParaRPr lang="en-US" dirty="0"/>
          </a:p>
          <a:p>
            <a:pPr marL="0" indent="0" algn="just">
              <a:buNone/>
            </a:pPr>
            <a:r>
              <a:rPr lang="en-US" b="1" dirty="0"/>
              <a:t>remove(Object)</a:t>
            </a:r>
            <a:r>
              <a:rPr lang="en-US" dirty="0"/>
              <a:t>: This method is used to simply remove an object from the ArrayList. If there are multiple such objects, then the first occurrence of the object is removed.</a:t>
            </a:r>
          </a:p>
          <a:p>
            <a:pPr marL="0" indent="0" algn="just">
              <a:buNone/>
            </a:pPr>
            <a:endParaRPr lang="en-US" dirty="0"/>
          </a:p>
          <a:p>
            <a:pPr marL="0" indent="0" algn="just">
              <a:buNone/>
            </a:pPr>
            <a:r>
              <a:rPr lang="en-US" b="1" dirty="0"/>
              <a:t>remove(</a:t>
            </a:r>
            <a:r>
              <a:rPr lang="en-US" b="1" dirty="0" err="1"/>
              <a:t>int</a:t>
            </a:r>
            <a:r>
              <a:rPr lang="en-US" b="1" dirty="0"/>
              <a:t> index)</a:t>
            </a:r>
            <a:r>
              <a:rPr lang="en-US" dirty="0"/>
              <a:t>: Since an ArrayList is indexed, this method takes an integer value which simply removes the element present at that specific index in the ArrayList. After removing the element, all the elements are moved to the left to fill the space and the indices of the objects are updated.</a:t>
            </a:r>
          </a:p>
        </p:txBody>
      </p:sp>
    </p:spTree>
    <p:extLst>
      <p:ext uri="{BB962C8B-B14F-4D97-AF65-F5344CB8AC3E}">
        <p14:creationId xmlns:p14="http://schemas.microsoft.com/office/powerpoint/2010/main" val="128868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Autofit/>
          </a:bodyPr>
          <a:lstStyle/>
          <a:p>
            <a:pPr marL="0" indent="0" algn="just">
              <a:buNone/>
            </a:pPr>
            <a:r>
              <a:rPr lang="en-US" sz="1600" dirty="0">
                <a:latin typeface="Times New Roman" pitchFamily="18" charset="0"/>
                <a:cs typeface="Times New Roman" pitchFamily="18" charset="0"/>
              </a:rPr>
              <a:t>// Java program to remove elements </a:t>
            </a:r>
          </a:p>
          <a:p>
            <a:pPr marL="0" indent="0" algn="just">
              <a:buNone/>
            </a:pPr>
            <a:r>
              <a:rPr lang="en-US" sz="1600" dirty="0">
                <a:latin typeface="Times New Roman" pitchFamily="18" charset="0"/>
                <a:cs typeface="Times New Roman" pitchFamily="18" charset="0"/>
              </a:rPr>
              <a:t>// in an ArrayList </a:t>
            </a:r>
          </a:p>
          <a:p>
            <a:pPr marL="0" indent="0" algn="just">
              <a:buNone/>
            </a:pPr>
            <a:endParaRPr lang="en-US"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import </a:t>
            </a:r>
            <a:r>
              <a:rPr lang="en-US" sz="1600" dirty="0" err="1">
                <a:latin typeface="Times New Roman" pitchFamily="18" charset="0"/>
                <a:cs typeface="Times New Roman" pitchFamily="18" charset="0"/>
              </a:rPr>
              <a:t>java.util</a:t>
            </a:r>
            <a:r>
              <a:rPr lang="en-US" sz="1600" dirty="0">
                <a:latin typeface="Times New Roman" pitchFamily="18" charset="0"/>
                <a:cs typeface="Times New Roman" pitchFamily="18" charset="0"/>
              </a:rPr>
              <a:t>.*; </a:t>
            </a:r>
          </a:p>
          <a:p>
            <a:pPr marL="0" indent="0" algn="just">
              <a:buNone/>
            </a:pPr>
            <a:r>
              <a:rPr lang="en-US" sz="1600" dirty="0">
                <a:latin typeface="Times New Roman" pitchFamily="18" charset="0"/>
                <a:cs typeface="Times New Roman" pitchFamily="18" charset="0"/>
              </a:rPr>
              <a:t>public class ABC { </a:t>
            </a:r>
          </a:p>
          <a:p>
            <a:pPr marL="0" indent="0" algn="just">
              <a:buNone/>
            </a:pPr>
            <a:endParaRPr lang="en-US"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public static void main(String </a:t>
            </a:r>
            <a:r>
              <a:rPr lang="en-US" sz="1600" dirty="0" err="1">
                <a:latin typeface="Times New Roman" pitchFamily="18" charset="0"/>
                <a:cs typeface="Times New Roman" pitchFamily="18" charset="0"/>
              </a:rPr>
              <a:t>args</a:t>
            </a:r>
            <a:r>
              <a:rPr lang="en-US" sz="1600" dirty="0">
                <a:latin typeface="Times New Roman" pitchFamily="18" charset="0"/>
                <a:cs typeface="Times New Roman" pitchFamily="18" charset="0"/>
              </a:rPr>
              <a:t>[]) </a:t>
            </a:r>
          </a:p>
          <a:p>
            <a:pPr marL="0" indent="0" algn="just">
              <a:buNone/>
            </a:pPr>
            <a:r>
              <a:rPr lang="en-US" sz="1600" dirty="0">
                <a:latin typeface="Times New Roman" pitchFamily="18" charset="0"/>
                <a:cs typeface="Times New Roman" pitchFamily="18" charset="0"/>
              </a:rPr>
              <a:t>	{ </a:t>
            </a:r>
          </a:p>
          <a:p>
            <a:pPr marL="0" indent="0" algn="just">
              <a:buNone/>
            </a:pPr>
            <a:r>
              <a:rPr lang="en-US" sz="1600" dirty="0">
                <a:latin typeface="Times New Roman" pitchFamily="18" charset="0"/>
                <a:cs typeface="Times New Roman" pitchFamily="18" charset="0"/>
              </a:rPr>
              <a:t>		ArrayList&lt;String&gt; al = new ArrayList&lt;&gt;(); </a:t>
            </a:r>
          </a:p>
          <a:p>
            <a:pPr marL="0" indent="0" algn="just">
              <a:buNone/>
            </a:pPr>
            <a:endParaRPr lang="en-US"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al.add</a:t>
            </a:r>
            <a:r>
              <a:rPr lang="en-US" sz="1600" dirty="0">
                <a:latin typeface="Times New Roman" pitchFamily="18" charset="0"/>
                <a:cs typeface="Times New Roman" pitchFamily="18" charset="0"/>
              </a:rPr>
              <a:t>("Welcome"); </a:t>
            </a: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al.add</a:t>
            </a:r>
            <a:r>
              <a:rPr lang="en-US" sz="1600" dirty="0">
                <a:latin typeface="Times New Roman" pitchFamily="18" charset="0"/>
                <a:cs typeface="Times New Roman" pitchFamily="18" charset="0"/>
              </a:rPr>
              <a:t>("java"); </a:t>
            </a: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al.add</a:t>
            </a:r>
            <a:r>
              <a:rPr lang="en-US" sz="1600" dirty="0">
                <a:latin typeface="Times New Roman" pitchFamily="18" charset="0"/>
                <a:cs typeface="Times New Roman" pitchFamily="18" charset="0"/>
              </a:rPr>
              <a:t>(1, "to"); </a:t>
            </a: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System.out.println</a:t>
            </a:r>
            <a:r>
              <a:rPr lang="en-US" sz="1600" dirty="0">
                <a:latin typeface="Times New Roman" pitchFamily="18" charset="0"/>
                <a:cs typeface="Times New Roman" pitchFamily="18" charset="0"/>
              </a:rPr>
              <a:t>("Initial ArrayList " + al); // Welcome to java</a:t>
            </a: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al.remove</a:t>
            </a:r>
            <a:r>
              <a:rPr lang="en-US" sz="1600" dirty="0">
                <a:latin typeface="Times New Roman" pitchFamily="18" charset="0"/>
                <a:cs typeface="Times New Roman" pitchFamily="18" charset="0"/>
              </a:rPr>
              <a:t>(1); </a:t>
            </a: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System.out.println</a:t>
            </a:r>
            <a:r>
              <a:rPr lang="en-US" sz="1600" dirty="0">
                <a:latin typeface="Times New Roman" pitchFamily="18" charset="0"/>
                <a:cs typeface="Times New Roman" pitchFamily="18" charset="0"/>
              </a:rPr>
              <a:t>("After the Index Removal " + al); //Welcome java</a:t>
            </a: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al.remove</a:t>
            </a:r>
            <a:r>
              <a:rPr lang="en-US" sz="1600" dirty="0">
                <a:latin typeface="Times New Roman" pitchFamily="18" charset="0"/>
                <a:cs typeface="Times New Roman" pitchFamily="18" charset="0"/>
              </a:rPr>
              <a:t>("java"); </a:t>
            </a: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System.out.println</a:t>
            </a:r>
            <a:r>
              <a:rPr lang="en-US" sz="1600" dirty="0">
                <a:latin typeface="Times New Roman" pitchFamily="18" charset="0"/>
                <a:cs typeface="Times New Roman" pitchFamily="18" charset="0"/>
              </a:rPr>
              <a:t>("After the Object Removal " + al); //Welcome</a:t>
            </a:r>
          </a:p>
          <a:p>
            <a:pPr marL="0" indent="0" algn="just">
              <a:buNone/>
            </a:pPr>
            <a:r>
              <a:rPr lang="en-US" sz="1600" dirty="0">
                <a:latin typeface="Times New Roman" pitchFamily="18" charset="0"/>
                <a:cs typeface="Times New Roman" pitchFamily="18" charset="0"/>
              </a:rPr>
              <a:t>	} </a:t>
            </a:r>
          </a:p>
          <a:p>
            <a:pPr marL="0" indent="0" algn="just">
              <a:buNone/>
            </a:pPr>
            <a:r>
              <a:rPr lang="en-US" sz="1600" dirty="0">
                <a:latin typeface="Times New Roman" pitchFamily="18" charset="0"/>
                <a:cs typeface="Times New Roman" pitchFamily="18" charset="0"/>
              </a:rPr>
              <a:t>} </a:t>
            </a:r>
          </a:p>
        </p:txBody>
      </p:sp>
    </p:spTree>
    <p:extLst>
      <p:ext uri="{BB962C8B-B14F-4D97-AF65-F5344CB8AC3E}">
        <p14:creationId xmlns:p14="http://schemas.microsoft.com/office/powerpoint/2010/main" val="2424775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1543</Words>
  <Application>Microsoft Office PowerPoint</Application>
  <PresentationFormat>Widescreen</PresentationFormat>
  <Paragraphs>166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ArrayList</vt:lpstr>
      <vt:lpstr>Basic Example </vt:lpstr>
      <vt:lpstr>Various methods of ArrayList</vt:lpstr>
      <vt:lpstr>Example of add Elements in ArrayList</vt:lpstr>
      <vt:lpstr>PowerPoint Presentation</vt:lpstr>
      <vt:lpstr>PowerPoint Presentation</vt:lpstr>
      <vt:lpstr>PowerPoint Presentation</vt:lpstr>
      <vt:lpstr>PowerPoint Presentation</vt:lpstr>
      <vt:lpstr>PowerPoint Presentation</vt:lpstr>
      <vt:lpstr>PowerPoint Presentation</vt:lpstr>
      <vt:lpstr>Important Features</vt:lpstr>
      <vt:lpstr>clear method()</vt:lpstr>
      <vt:lpstr>contains() Method</vt:lpstr>
      <vt:lpstr>Some other important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 Garg</dc:creator>
  <cp:lastModifiedBy>Shrey Garg</cp:lastModifiedBy>
  <cp:revision>1</cp:revision>
  <dcterms:created xsi:type="dcterms:W3CDTF">2024-01-08T09:01:12Z</dcterms:created>
  <dcterms:modified xsi:type="dcterms:W3CDTF">2024-01-08T09:01:19Z</dcterms:modified>
</cp:coreProperties>
</file>