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8"/>
  </p:notesMasterIdLst>
  <p:sldIdLst>
    <p:sldId id="256" r:id="rId2"/>
    <p:sldId id="855" r:id="rId3"/>
    <p:sldId id="885" r:id="rId4"/>
    <p:sldId id="3854" r:id="rId5"/>
    <p:sldId id="884" r:id="rId6"/>
    <p:sldId id="856" r:id="rId7"/>
    <p:sldId id="880" r:id="rId8"/>
    <p:sldId id="857" r:id="rId9"/>
    <p:sldId id="858" r:id="rId10"/>
    <p:sldId id="859" r:id="rId11"/>
    <p:sldId id="860" r:id="rId12"/>
    <p:sldId id="861" r:id="rId13"/>
    <p:sldId id="862" r:id="rId14"/>
    <p:sldId id="864" r:id="rId15"/>
    <p:sldId id="863" r:id="rId16"/>
    <p:sldId id="865" r:id="rId17"/>
    <p:sldId id="866" r:id="rId18"/>
    <p:sldId id="867" r:id="rId19"/>
    <p:sldId id="868" r:id="rId20"/>
    <p:sldId id="869" r:id="rId21"/>
    <p:sldId id="870" r:id="rId22"/>
    <p:sldId id="897" r:id="rId23"/>
    <p:sldId id="871" r:id="rId24"/>
    <p:sldId id="898" r:id="rId25"/>
    <p:sldId id="899" r:id="rId26"/>
    <p:sldId id="881" r:id="rId27"/>
    <p:sldId id="872" r:id="rId28"/>
    <p:sldId id="873" r:id="rId29"/>
    <p:sldId id="905" r:id="rId30"/>
    <p:sldId id="900" r:id="rId31"/>
    <p:sldId id="901" r:id="rId32"/>
    <p:sldId id="902" r:id="rId33"/>
    <p:sldId id="903" r:id="rId34"/>
    <p:sldId id="878" r:id="rId35"/>
    <p:sldId id="3855" r:id="rId36"/>
    <p:sldId id="879" r:id="rId37"/>
  </p:sldIdLst>
  <p:sldSz cx="9144000" cy="6858000" type="screen4x3"/>
  <p:notesSz cx="9144000" cy="6858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1BA637-338F-4839-6273-426ACDE3D6BA}"/>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Arial" charset="0"/>
                <a:cs typeface="Arial" charset="0"/>
              </a:defRPr>
            </a:lvl1pPr>
          </a:lstStyle>
          <a:p>
            <a:pPr>
              <a:defRPr/>
            </a:pPr>
            <a:endParaRPr lang="en-IN"/>
          </a:p>
        </p:txBody>
      </p:sp>
      <p:sp>
        <p:nvSpPr>
          <p:cNvPr id="3" name="Date Placeholder 2">
            <a:extLst>
              <a:ext uri="{FF2B5EF4-FFF2-40B4-BE49-F238E27FC236}">
                <a16:creationId xmlns:a16="http://schemas.microsoft.com/office/drawing/2014/main" id="{552EAD25-B30C-1017-F911-FCE8028E57AC}"/>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Arial" charset="0"/>
                <a:cs typeface="Arial" charset="0"/>
              </a:defRPr>
            </a:lvl1pPr>
          </a:lstStyle>
          <a:p>
            <a:pPr>
              <a:defRPr/>
            </a:pPr>
            <a:fld id="{6DC4814A-D7F1-47F6-966E-8FFDDBFD1CDC}" type="datetimeFigureOut">
              <a:rPr lang="en-IN"/>
              <a:pPr>
                <a:defRPr/>
              </a:pPr>
              <a:t>27-08-2024</a:t>
            </a:fld>
            <a:endParaRPr lang="en-IN"/>
          </a:p>
        </p:txBody>
      </p:sp>
      <p:sp>
        <p:nvSpPr>
          <p:cNvPr id="4" name="Slide Image Placeholder 3">
            <a:extLst>
              <a:ext uri="{FF2B5EF4-FFF2-40B4-BE49-F238E27FC236}">
                <a16:creationId xmlns:a16="http://schemas.microsoft.com/office/drawing/2014/main" id="{B14DBA1D-3C0F-5A36-6E38-9A3CC42DC9D6}"/>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865B5C3D-60DD-72E6-AE74-8C0789804611}"/>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5CE9AE0B-873E-977F-B3A5-88912F23D752}"/>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charset="0"/>
                <a:cs typeface="Arial" charset="0"/>
              </a:defRPr>
            </a:lvl1pPr>
          </a:lstStyle>
          <a:p>
            <a:pPr>
              <a:defRPr/>
            </a:pPr>
            <a:endParaRPr lang="en-IN"/>
          </a:p>
        </p:txBody>
      </p:sp>
      <p:sp>
        <p:nvSpPr>
          <p:cNvPr id="7" name="Slide Number Placeholder 6">
            <a:extLst>
              <a:ext uri="{FF2B5EF4-FFF2-40B4-BE49-F238E27FC236}">
                <a16:creationId xmlns:a16="http://schemas.microsoft.com/office/drawing/2014/main" id="{C680B58D-A70B-F117-8437-82A14549FC60}"/>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831093F-737E-4589-B0D3-11F739CD1615}"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FC3303DC-CBC6-020C-4F90-A669C97EF2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AB3C685B-3293-8C46-E171-7C077E93CE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EA915849-E3AA-638A-93A4-6DC65054BE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4A6BF27-576A-4FB0-8DAB-3ECC30AD4E26}" type="slidenum">
              <a:rPr lang="en-IN" altLang="en-US" smtClean="0"/>
              <a:pPr/>
              <a:t>6</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EA50690-90B7-B853-C4CD-4CC247FAC4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8ECE7E28-8E69-79D5-40A8-DDE4DADD11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F405CD6B-A02E-621C-1C46-D2A2D81E2F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50903D4-14D8-4FDB-9A3F-DF1DB92717F3}" type="slidenum">
              <a:rPr lang="en-IN" altLang="en-US" smtClean="0"/>
              <a:pPr/>
              <a:t>15</a:t>
            </a:fld>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58018C7-6F9A-1163-FCC7-648A54040D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C7271DCD-3C90-693D-CBA3-673DA9C6FE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911D6654-2029-99D4-1B79-B751868E1B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85FCB2A-50BD-404F-B4C9-8F04427D69AE}" type="slidenum">
              <a:rPr lang="en-IN" altLang="en-US" smtClean="0"/>
              <a:pPr/>
              <a:t>16</a:t>
            </a:fld>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02C59BB-90F5-E3F1-4461-A5ED05A984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F5C0BC21-AA60-346D-4A41-63E4E52A7E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54CEF9A8-89DE-6DDC-4ACD-3461CD2F35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13F5CE2-67CB-432C-841D-CD71ACE2B67C}" type="slidenum">
              <a:rPr lang="en-IN" altLang="en-US" smtClean="0"/>
              <a:pPr/>
              <a:t>17</a:t>
            </a:fld>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5DD0C99-DD53-D8AD-8076-23305A13D1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3430B16A-BBFB-B918-E93F-CC4C2F52EA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65C4B7DE-8DCC-59BA-C9BB-B230DFD44E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27018F2-324B-44F4-91D9-9BFA19EC54E4}" type="slidenum">
              <a:rPr lang="en-IN" altLang="en-US" smtClean="0"/>
              <a:pPr/>
              <a:t>18</a:t>
            </a:fld>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9BA4710-8875-A5F1-7290-2C39109A9F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F3B5D8A2-E82A-FBB6-8ED2-6582FC15C6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DA6C3285-D6F1-A717-8054-D649CF347E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58FAD48-459A-4D3F-BB15-F5C93248B057}" type="slidenum">
              <a:rPr lang="en-IN" altLang="en-US" smtClean="0"/>
              <a:pPr/>
              <a:t>19</a:t>
            </a:fld>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C489AB8-EB46-5F2B-2D09-7BFD7D19C3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33B90C3-D151-3BE1-AC3F-7A92FD1FFF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3EF74416-97E5-9E12-C67C-10B1171E3D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91958F5F-4AE5-48D3-83A6-93436F6B7087}" type="slidenum">
              <a:rPr lang="en-IN" altLang="en-US" smtClean="0"/>
              <a:pPr/>
              <a:t>20</a:t>
            </a:fld>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A6CD6FC2-62B1-9E46-1449-AA049763D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AB63BEC9-7843-D1AA-187B-2526A840D9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E06AD79A-DE06-6BFD-9151-D79D6208C1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5EF4EFC-ECA1-4EA5-9EBB-9D25BB8E9F4C}" type="slidenum">
              <a:rPr lang="en-IN" altLang="en-US" smtClean="0"/>
              <a:pPr/>
              <a:t>21</a:t>
            </a:fld>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859525A2-5AB0-6D3A-4FE3-2804ADBEB5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AA042505-FCC2-CA54-328D-77D91EEE2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971042E1-F7C5-5C82-EEDD-AC0812BFAE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F789C51-9CAA-4733-8CA5-32CFF0C4502B}" type="slidenum">
              <a:rPr lang="en-IN" altLang="en-US" smtClean="0"/>
              <a:pPr/>
              <a:t>22</a:t>
            </a:fld>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049D12F6-3FF6-3D20-DB1B-EAF86338AC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8EBF1AFA-D531-6383-F93A-50E3D6AAC8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42DB3A7B-AF24-5F5A-4376-E4AEDFF305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9E7B1D2-484E-486D-8911-9D3E03678857}" type="slidenum">
              <a:rPr lang="en-IN" altLang="en-US" smtClean="0"/>
              <a:pPr/>
              <a:t>23</a:t>
            </a:fld>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60BC88E6-0A4D-A46B-0FE6-4E277EEF48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F7CDC856-3E92-064C-E161-ED84C6E79F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1BB89C68-17F0-E3E3-390A-87E3E2285D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7093D90-2001-4E32-A89C-66C24216C1EA}" type="slidenum">
              <a:rPr lang="en-IN" altLang="en-US" smtClean="0"/>
              <a:pPr/>
              <a:t>24</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167073E9-1461-7095-46F3-678571372D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B6CD254B-B0F8-6AB5-1C64-E1B143BD2D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56ABAC09-AD2E-0D3E-191E-0891B1F6FF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216D68A5-FEC9-4F18-8A4D-CD28ED95E3AA}" type="slidenum">
              <a:rPr lang="en-IN" altLang="en-US" smtClean="0"/>
              <a:pPr/>
              <a:t>7</a:t>
            </a:fld>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3A341F1F-1248-7CE6-EF7B-69AAB64BE8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FFC9BBBF-32B7-116F-9F56-8AB4C8BCCF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6C65FF64-E245-8A8C-C246-36D489F61F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C06B5D5-116B-4CC3-91A8-9328F47F59E9}" type="slidenum">
              <a:rPr lang="en-IN" altLang="en-US" smtClean="0"/>
              <a:pPr/>
              <a:t>25</a:t>
            </a:fld>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A507CBA-5793-7C89-635F-98B75312D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F644A749-9262-9BA5-91F9-078E166621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10163BCB-9937-53E4-BFA2-206127E4C5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DC4BD22-26FF-4F03-B34D-204B229F3519}" type="slidenum">
              <a:rPr lang="en-IN" altLang="en-US" smtClean="0"/>
              <a:pPr/>
              <a:t>26</a:t>
            </a:fld>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970F313E-F7DF-4FCA-3988-E5A60DA785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D2F27C49-B6FF-BA00-788D-7205082410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9A9852C5-C85B-D6DB-421B-6862F3ABCB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C3A95DD-F06D-40BA-A4DA-2587EC9FDEFA}" type="slidenum">
              <a:rPr lang="en-IN" altLang="en-US" smtClean="0"/>
              <a:pPr/>
              <a:t>27</a:t>
            </a:fld>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AE5E674-A743-F113-1AAF-F975C7A09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06A1D53-B655-4827-4BFF-2449B38861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C75AB0B0-0069-27DF-D43C-A03DABC38D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A26D83-82BC-44B0-886C-1CD0BD0AB06B}" type="slidenum">
              <a:rPr lang="en-IN" altLang="en-US" smtClean="0"/>
              <a:pPr/>
              <a:t>28</a:t>
            </a:fld>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AE5E674-A743-F113-1AAF-F975C7A09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06A1D53-B655-4827-4BFF-2449B38861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C75AB0B0-0069-27DF-D43C-A03DABC38D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A26D83-82BC-44B0-886C-1CD0BD0AB06B}" type="slidenum">
              <a:rPr lang="en-IN" altLang="en-US" smtClean="0"/>
              <a:pPr/>
              <a:t>29</a:t>
            </a:fld>
            <a:endParaRPr lang="en-IN" altLang="en-US"/>
          </a:p>
        </p:txBody>
      </p:sp>
    </p:spTree>
    <p:extLst>
      <p:ext uri="{BB962C8B-B14F-4D97-AF65-F5344CB8AC3E}">
        <p14:creationId xmlns:p14="http://schemas.microsoft.com/office/powerpoint/2010/main" val="2858255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D886EF18-FFE5-ED66-DADA-662BE34AB9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9B5AAC72-1021-CFEE-2C93-974846868A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7F6D73B2-5775-DEAF-8019-F0E8447C23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9A4A1A0-87B4-40D0-8BCB-111C5B23008E}" type="slidenum">
              <a:rPr lang="en-IN" altLang="en-US" smtClean="0"/>
              <a:pPr/>
              <a:t>30</a:t>
            </a:fld>
            <a:endParaRPr lang="en-I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FB13F80-A2CF-3220-BE08-68B540CC2B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C03CA022-3748-6445-9298-D957CB6652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a:extLst>
              <a:ext uri="{FF2B5EF4-FFF2-40B4-BE49-F238E27FC236}">
                <a16:creationId xmlns:a16="http://schemas.microsoft.com/office/drawing/2014/main" id="{B3BFE6F5-0CC9-4949-5D81-B9069584CB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D4E8F80-E6DD-4326-8829-DB8400A49522}" type="slidenum">
              <a:rPr lang="en-IN" altLang="en-US" smtClean="0"/>
              <a:pPr/>
              <a:t>31</a:t>
            </a:fld>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58793A6-B948-AEAC-F3E4-0A4C38CEDF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608E4908-69BD-3616-CF54-22D0F7BBAD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a:extLst>
              <a:ext uri="{FF2B5EF4-FFF2-40B4-BE49-F238E27FC236}">
                <a16:creationId xmlns:a16="http://schemas.microsoft.com/office/drawing/2014/main" id="{00203E51-B1E3-6A7C-7F6C-833BD9F993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5E9E2FC-3B8C-4C08-91D6-10A979E94660}" type="slidenum">
              <a:rPr lang="en-IN" altLang="en-US" smtClean="0"/>
              <a:pPr/>
              <a:t>32</a:t>
            </a:fld>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D43AF5B6-5BBC-311E-B490-B47DC0793F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01E399F8-22B3-AD1D-C14A-6A0BA8139F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636" name="Slide Number Placeholder 3">
            <a:extLst>
              <a:ext uri="{FF2B5EF4-FFF2-40B4-BE49-F238E27FC236}">
                <a16:creationId xmlns:a16="http://schemas.microsoft.com/office/drawing/2014/main" id="{8EDA5DCA-A448-DC35-76FB-48C9153591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61743B2-BA92-4804-A790-A159F7AC0E60}" type="slidenum">
              <a:rPr lang="en-IN" altLang="en-US" smtClean="0"/>
              <a:pPr/>
              <a:t>33</a:t>
            </a:fld>
            <a:endParaRPr lang="en-I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165D87F-801D-D746-888F-E15FEB87CF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09EF3F60-6FEF-49CF-33E8-9FC58104D9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684" name="Slide Number Placeholder 3">
            <a:extLst>
              <a:ext uri="{FF2B5EF4-FFF2-40B4-BE49-F238E27FC236}">
                <a16:creationId xmlns:a16="http://schemas.microsoft.com/office/drawing/2014/main" id="{CC76BFAF-292B-3A4D-70FF-C4AFE9863E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96E1678-458F-498D-8700-A78A4EEFFA77}" type="slidenum">
              <a:rPr lang="en-IN" altLang="en-US" smtClean="0"/>
              <a:pPr/>
              <a:t>34</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13AFCBF-F7A5-B8CB-4B33-6563796F80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D805E6E7-5D23-E076-4A03-B54AFC9D22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D152631E-28FD-FF85-C6B7-15FD3E3F24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43E089F-4F6A-4F7C-8EC9-A23E122F1B8A}" type="slidenum">
              <a:rPr lang="en-IN" altLang="en-US" smtClean="0"/>
              <a:pPr/>
              <a:t>8</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3FEBFEE-FA41-7FC3-DFD2-8F5D029147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B0138C1D-A438-209D-0EF8-B3657F30B2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6413A7A5-723B-3118-B3E4-87A7F27854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E54A0A7-5D21-4F8F-B17D-B26181DC14E7}" type="slidenum">
              <a:rPr lang="en-IN" altLang="en-US" smtClean="0"/>
              <a:pPr/>
              <a:t>9</a:t>
            </a:fld>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99EF5E80-161A-A25D-A2A6-59711750EF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D15BC04F-3ABF-6432-032B-43F33549B2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A0DA0085-FCE2-368F-8BA6-D29A097F00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F427408-67ED-4C7D-8B0F-16BB2AF53765}" type="slidenum">
              <a:rPr lang="en-IN" altLang="en-US" smtClean="0"/>
              <a:pPr/>
              <a:t>10</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9498D4A5-52BC-A7D1-B0D1-18466258C2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E4263624-9724-D3B8-24DB-80435199A4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9A1190AE-9331-08A4-9612-BEA8E6A0E1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EE086B00-2BB5-415F-B527-DA2E74E84197}" type="slidenum">
              <a:rPr lang="en-IN" altLang="en-US" smtClean="0"/>
              <a:pPr/>
              <a:t>11</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E9AEAED6-3B03-785C-5064-F794949BD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6B21B75F-A743-9F08-50BF-CD8C014129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7679C380-33F2-CDF7-257B-C37F963196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DE1F3FA3-DAE7-4EB5-89D6-740A20F10498}" type="slidenum">
              <a:rPr lang="en-IN" altLang="en-US" smtClean="0"/>
              <a:pPr/>
              <a:t>12</a:t>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3CE8D19-D3D2-EA5D-7C91-B9249546C2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0F4E8832-B098-07CB-AB93-53930C3F90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E898E255-8956-6AC1-68FB-63F5BBD6BD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F2328E03-DFE0-4121-9CC3-BBD9F36CB2FC}" type="slidenum">
              <a:rPr lang="en-IN" altLang="en-US" smtClean="0"/>
              <a:pPr/>
              <a:t>13</a:t>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0144201-0698-D12F-531F-6BE28A5ADD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2C59F6E2-B526-2000-C783-84DC769298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id="{83B64B2B-B26D-D5A6-862E-7CC8C149BC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A4B6B9C2-4416-40C5-BBC5-B2BD0BBFD8FF}" type="slidenum">
              <a:rPr lang="en-IN" altLang="en-US" smtClean="0"/>
              <a:pPr/>
              <a:t>14</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F58478-0132-F1CA-3287-D96EFCA7D1B3}"/>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03DBAAF-184E-DC08-EEBC-724D0ABA5BC7}"/>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52B66B87-E2D8-7204-339B-9BE08C5952F2}"/>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B60AB31E-B147-B8D2-42A9-5A4AC939C7C1}"/>
              </a:ext>
            </a:extLst>
          </p:cNvPr>
          <p:cNvSpPr>
            <a:spLocks noGrp="1"/>
          </p:cNvSpPr>
          <p:nvPr>
            <p:ph type="dt" sz="half" idx="10"/>
          </p:nvPr>
        </p:nvSpPr>
        <p:spPr/>
        <p:txBody>
          <a:bodyPr/>
          <a:lstStyle>
            <a:lvl1pPr>
              <a:defRPr/>
            </a:lvl1pPr>
          </a:lstStyle>
          <a:p>
            <a:pPr>
              <a:defRPr/>
            </a:pPr>
            <a:fld id="{7F62F738-D39A-4D91-A256-37D712B3B74E}" type="datetimeFigureOut">
              <a:rPr lang="en-US"/>
              <a:pPr>
                <a:defRPr/>
              </a:pPr>
              <a:t>8/27/2024</a:t>
            </a:fld>
            <a:endParaRPr lang="en-US"/>
          </a:p>
        </p:txBody>
      </p:sp>
      <p:sp>
        <p:nvSpPr>
          <p:cNvPr id="8" name="Footer Placeholder 4">
            <a:extLst>
              <a:ext uri="{FF2B5EF4-FFF2-40B4-BE49-F238E27FC236}">
                <a16:creationId xmlns:a16="http://schemas.microsoft.com/office/drawing/2014/main" id="{338921F3-B5F6-1F0D-3899-C225651362F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27DB4C7-4ED7-D618-1A5E-D16DFA40A8E4}"/>
              </a:ext>
            </a:extLst>
          </p:cNvPr>
          <p:cNvSpPr>
            <a:spLocks noGrp="1"/>
          </p:cNvSpPr>
          <p:nvPr>
            <p:ph type="sldNum" sz="quarter" idx="12"/>
          </p:nvPr>
        </p:nvSpPr>
        <p:spPr/>
        <p:txBody>
          <a:bodyPr/>
          <a:lstStyle>
            <a:lvl1pPr>
              <a:defRPr/>
            </a:lvl1pPr>
          </a:lstStyle>
          <a:p>
            <a:pPr>
              <a:defRPr/>
            </a:pPr>
            <a:fld id="{5027FF96-BD7C-481E-9393-BCBC78A00ACB}" type="slidenum">
              <a:rPr lang="en-US" altLang="en-US"/>
              <a:pPr>
                <a:defRPr/>
              </a:pPr>
              <a:t>‹#›</a:t>
            </a:fld>
            <a:endParaRPr lang="en-US" altLang="en-US"/>
          </a:p>
        </p:txBody>
      </p:sp>
    </p:spTree>
    <p:extLst>
      <p:ext uri="{BB962C8B-B14F-4D97-AF65-F5344CB8AC3E}">
        <p14:creationId xmlns:p14="http://schemas.microsoft.com/office/powerpoint/2010/main" val="337976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9DA286-C166-0723-49AE-827C099E4547}"/>
              </a:ext>
            </a:extLst>
          </p:cNvPr>
          <p:cNvSpPr>
            <a:spLocks noGrp="1"/>
          </p:cNvSpPr>
          <p:nvPr>
            <p:ph type="dt" sz="half" idx="10"/>
          </p:nvPr>
        </p:nvSpPr>
        <p:spPr/>
        <p:txBody>
          <a:bodyPr/>
          <a:lstStyle>
            <a:lvl1pPr>
              <a:defRPr/>
            </a:lvl1pPr>
          </a:lstStyle>
          <a:p>
            <a:pPr>
              <a:defRPr/>
            </a:pPr>
            <a:fld id="{F6B23F05-0106-4061-BCEC-BB4C0C877A16}" type="datetimeFigureOut">
              <a:rPr lang="en-US"/>
              <a:pPr>
                <a:defRPr/>
              </a:pPr>
              <a:t>8/27/2024</a:t>
            </a:fld>
            <a:endParaRPr lang="en-US"/>
          </a:p>
        </p:txBody>
      </p:sp>
      <p:sp>
        <p:nvSpPr>
          <p:cNvPr id="5" name="Footer Placeholder 4">
            <a:extLst>
              <a:ext uri="{FF2B5EF4-FFF2-40B4-BE49-F238E27FC236}">
                <a16:creationId xmlns:a16="http://schemas.microsoft.com/office/drawing/2014/main" id="{C2AB6016-166B-34F9-7C20-F2AABA58A37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2199CD-6C68-AB02-C97F-D43C3AC89488}"/>
              </a:ext>
            </a:extLst>
          </p:cNvPr>
          <p:cNvSpPr>
            <a:spLocks noGrp="1"/>
          </p:cNvSpPr>
          <p:nvPr>
            <p:ph type="sldNum" sz="quarter" idx="12"/>
          </p:nvPr>
        </p:nvSpPr>
        <p:spPr/>
        <p:txBody>
          <a:bodyPr/>
          <a:lstStyle>
            <a:lvl1pPr>
              <a:defRPr/>
            </a:lvl1pPr>
          </a:lstStyle>
          <a:p>
            <a:pPr>
              <a:defRPr/>
            </a:pPr>
            <a:fld id="{1ED41576-4106-44A0-8B5D-CDAE0287A3DB}" type="slidenum">
              <a:rPr lang="en-US" altLang="en-US"/>
              <a:pPr>
                <a:defRPr/>
              </a:pPr>
              <a:t>‹#›</a:t>
            </a:fld>
            <a:endParaRPr lang="en-US" altLang="en-US"/>
          </a:p>
        </p:txBody>
      </p:sp>
    </p:spTree>
    <p:extLst>
      <p:ext uri="{BB962C8B-B14F-4D97-AF65-F5344CB8AC3E}">
        <p14:creationId xmlns:p14="http://schemas.microsoft.com/office/powerpoint/2010/main" val="358049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C9DC1C-B81B-8D8D-9DF9-DC5BE0FAE095}"/>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2E1A36E7-BD5A-5283-59B3-DB035F3F8BFC}"/>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0CF1E9BA-24EE-852C-A323-C65B8B899145}"/>
              </a:ext>
            </a:extLst>
          </p:cNvPr>
          <p:cNvSpPr>
            <a:spLocks noGrp="1"/>
          </p:cNvSpPr>
          <p:nvPr>
            <p:ph type="dt" sz="half" idx="10"/>
          </p:nvPr>
        </p:nvSpPr>
        <p:spPr/>
        <p:txBody>
          <a:bodyPr/>
          <a:lstStyle>
            <a:lvl1pPr>
              <a:defRPr/>
            </a:lvl1pPr>
          </a:lstStyle>
          <a:p>
            <a:pPr>
              <a:defRPr/>
            </a:pPr>
            <a:fld id="{535FDBAD-6D06-416A-B7F0-0A7C39DD455A}" type="datetimeFigureOut">
              <a:rPr lang="en-US"/>
              <a:pPr>
                <a:defRPr/>
              </a:pPr>
              <a:t>8/27/2024</a:t>
            </a:fld>
            <a:endParaRPr lang="en-US"/>
          </a:p>
        </p:txBody>
      </p:sp>
      <p:sp>
        <p:nvSpPr>
          <p:cNvPr id="7" name="Footer Placeholder 4">
            <a:extLst>
              <a:ext uri="{FF2B5EF4-FFF2-40B4-BE49-F238E27FC236}">
                <a16:creationId xmlns:a16="http://schemas.microsoft.com/office/drawing/2014/main" id="{DBEF0CB2-4F19-C3B0-359D-0C4CE300AEBC}"/>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4700EFA-35D6-1F8D-F7A3-80FA81B8F817}"/>
              </a:ext>
            </a:extLst>
          </p:cNvPr>
          <p:cNvSpPr>
            <a:spLocks noGrp="1"/>
          </p:cNvSpPr>
          <p:nvPr>
            <p:ph type="sldNum" sz="quarter" idx="12"/>
          </p:nvPr>
        </p:nvSpPr>
        <p:spPr/>
        <p:txBody>
          <a:bodyPr/>
          <a:lstStyle>
            <a:lvl1pPr>
              <a:defRPr/>
            </a:lvl1pPr>
          </a:lstStyle>
          <a:p>
            <a:pPr>
              <a:defRPr/>
            </a:pPr>
            <a:fld id="{5B77B19C-007B-4C9B-81F1-EB5C5ECE515F}" type="slidenum">
              <a:rPr lang="en-US" altLang="en-US"/>
              <a:pPr>
                <a:defRPr/>
              </a:pPr>
              <a:t>‹#›</a:t>
            </a:fld>
            <a:endParaRPr lang="en-US" altLang="en-US"/>
          </a:p>
        </p:txBody>
      </p:sp>
    </p:spTree>
    <p:extLst>
      <p:ext uri="{BB962C8B-B14F-4D97-AF65-F5344CB8AC3E}">
        <p14:creationId xmlns:p14="http://schemas.microsoft.com/office/powerpoint/2010/main" val="4102420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064ABE-C8FB-7A24-36BE-5259005A8AA2}"/>
              </a:ext>
            </a:extLst>
          </p:cNvPr>
          <p:cNvSpPr>
            <a:spLocks noChangeArrowheads="1"/>
          </p:cNvSpPr>
          <p:nvPr/>
        </p:nvSpPr>
        <p:spPr bwMode="auto">
          <a:xfrm>
            <a:off x="0" y="6778625"/>
            <a:ext cx="9144000" cy="79375"/>
          </a:xfrm>
          <a:prstGeom prst="rect">
            <a:avLst/>
          </a:prstGeom>
          <a:solidFill>
            <a:srgbClr val="ED771F"/>
          </a:solidFill>
          <a:ln>
            <a:noFill/>
          </a:ln>
        </p:spPr>
        <p:txBody>
          <a:bodyPr lIns="45719" rIns="45719" anchor="ct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sz="1300">
              <a:solidFill>
                <a:srgbClr val="FFFFFF"/>
              </a:solidFill>
            </a:endParaRPr>
          </a:p>
        </p:txBody>
      </p:sp>
      <p:sp>
        <p:nvSpPr>
          <p:cNvPr id="3" name="Rectangle 2">
            <a:extLst>
              <a:ext uri="{FF2B5EF4-FFF2-40B4-BE49-F238E27FC236}">
                <a16:creationId xmlns:a16="http://schemas.microsoft.com/office/drawing/2014/main" id="{E9B949DE-9E86-9A76-8413-B4DBEC23A171}"/>
              </a:ext>
            </a:extLst>
          </p:cNvPr>
          <p:cNvSpPr>
            <a:spLocks noChangeArrowheads="1"/>
          </p:cNvSpPr>
          <p:nvPr/>
        </p:nvSpPr>
        <p:spPr bwMode="auto">
          <a:xfrm>
            <a:off x="1558925" y="431800"/>
            <a:ext cx="6080125" cy="46038"/>
          </a:xfrm>
          <a:prstGeom prst="rect">
            <a:avLst/>
          </a:prstGeom>
          <a:solidFill>
            <a:srgbClr val="F47D35"/>
          </a:solidFill>
          <a:ln>
            <a:noFill/>
          </a:ln>
        </p:spPr>
        <p:txBody>
          <a:bodyPr lIns="45719" rIns="45719"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a:solidFill>
                <a:srgbClr val="FFFFFF"/>
              </a:solidFill>
            </a:endParaRPr>
          </a:p>
        </p:txBody>
      </p:sp>
      <p:pic>
        <p:nvPicPr>
          <p:cNvPr id="4" name="Picture 4" descr="Picture 4">
            <a:extLst>
              <a:ext uri="{FF2B5EF4-FFF2-40B4-BE49-F238E27FC236}">
                <a16:creationId xmlns:a16="http://schemas.microsoft.com/office/drawing/2014/main" id="{802B46C3-484F-C754-62F3-E932CD46BD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 name="Picture 5" descr="Picture 5">
            <a:extLst>
              <a:ext uri="{FF2B5EF4-FFF2-40B4-BE49-F238E27FC236}">
                <a16:creationId xmlns:a16="http://schemas.microsoft.com/office/drawing/2014/main" id="{98E4AC0C-F4A8-636F-BD46-0F83804E98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 name="Slide Number">
            <a:extLst>
              <a:ext uri="{FF2B5EF4-FFF2-40B4-BE49-F238E27FC236}">
                <a16:creationId xmlns:a16="http://schemas.microsoft.com/office/drawing/2014/main" id="{DC268AF5-ABF3-F28C-17AC-CD221FE36AAC}"/>
              </a:ext>
            </a:extLst>
          </p:cNvPr>
          <p:cNvSpPr txBox="1">
            <a:spLocks noGrp="1"/>
          </p:cNvSpPr>
          <p:nvPr>
            <p:ph type="sldNum" sz="quarter" idx="10"/>
          </p:nvPr>
        </p:nvSpPr>
        <p:spPr>
          <a:xfrm>
            <a:off x="4419600" y="6172200"/>
            <a:ext cx="2133600" cy="368300"/>
          </a:xfrm>
        </p:spPr>
        <p:txBody>
          <a:bodyPr/>
          <a:lstStyle>
            <a:lvl1pPr>
              <a:defRPr/>
            </a:lvl1pPr>
          </a:lstStyle>
          <a:p>
            <a:pPr>
              <a:defRPr/>
            </a:pPr>
            <a:fld id="{6DB1E307-299E-4EDF-B340-C1178684E04A}" type="slidenum">
              <a:rPr lang="en-US" altLang="en-US"/>
              <a:pPr>
                <a:defRPr/>
              </a:pPr>
              <a:t>‹#›</a:t>
            </a:fld>
            <a:endParaRPr lang="en-US" altLang="en-US"/>
          </a:p>
        </p:txBody>
      </p:sp>
    </p:spTree>
    <p:extLst>
      <p:ext uri="{BB962C8B-B14F-4D97-AF65-F5344CB8AC3E}">
        <p14:creationId xmlns:p14="http://schemas.microsoft.com/office/powerpoint/2010/main" val="315962419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7CFAFAE-5400-5766-54D3-E77D7C6F2670}"/>
              </a:ext>
            </a:extLst>
          </p:cNvPr>
          <p:cNvSpPr>
            <a:spLocks noGrp="1"/>
          </p:cNvSpPr>
          <p:nvPr>
            <p:ph type="dt" sz="half" idx="10"/>
          </p:nvPr>
        </p:nvSpPr>
        <p:spPr/>
        <p:txBody>
          <a:bodyPr/>
          <a:lstStyle>
            <a:lvl1pPr>
              <a:defRPr/>
            </a:lvl1pPr>
          </a:lstStyle>
          <a:p>
            <a:pPr>
              <a:defRPr/>
            </a:pPr>
            <a:endParaRPr lang="en-IN"/>
          </a:p>
        </p:txBody>
      </p:sp>
      <p:sp>
        <p:nvSpPr>
          <p:cNvPr id="5" name="Footer Placeholder 4">
            <a:extLst>
              <a:ext uri="{FF2B5EF4-FFF2-40B4-BE49-F238E27FC236}">
                <a16:creationId xmlns:a16="http://schemas.microsoft.com/office/drawing/2014/main" id="{EFA8C030-6EFF-96BE-A52B-438A513D7C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5C6B6F-D6AE-08A6-E2BB-129D1C70BA90}"/>
              </a:ext>
            </a:extLst>
          </p:cNvPr>
          <p:cNvSpPr>
            <a:spLocks noGrp="1"/>
          </p:cNvSpPr>
          <p:nvPr>
            <p:ph type="sldNum" sz="quarter" idx="12"/>
          </p:nvPr>
        </p:nvSpPr>
        <p:spPr/>
        <p:txBody>
          <a:bodyPr/>
          <a:lstStyle>
            <a:lvl1pPr>
              <a:defRPr/>
            </a:lvl1pPr>
          </a:lstStyle>
          <a:p>
            <a:pPr>
              <a:defRPr/>
            </a:pPr>
            <a:fld id="{45A83078-5FD8-4BFE-A44E-4807CF6733F7}" type="slidenum">
              <a:rPr lang="en-US" altLang="en-US"/>
              <a:pPr>
                <a:defRPr/>
              </a:pPr>
              <a:t>‹#›</a:t>
            </a:fld>
            <a:endParaRPr lang="en-US" altLang="en-US"/>
          </a:p>
        </p:txBody>
      </p:sp>
    </p:spTree>
    <p:extLst>
      <p:ext uri="{BB962C8B-B14F-4D97-AF65-F5344CB8AC3E}">
        <p14:creationId xmlns:p14="http://schemas.microsoft.com/office/powerpoint/2010/main" val="186891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FB8C71-8213-42B7-D229-DE1085F32D4D}"/>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1F183E2F-CA84-1BC8-19F6-717C0E6C02E3}"/>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16169390-8837-BC02-5934-7D621A1284D0}"/>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004996E1-927E-23F8-D2FD-506676AB54C5}"/>
              </a:ext>
            </a:extLst>
          </p:cNvPr>
          <p:cNvSpPr>
            <a:spLocks noGrp="1"/>
          </p:cNvSpPr>
          <p:nvPr>
            <p:ph type="dt" sz="half" idx="10"/>
          </p:nvPr>
        </p:nvSpPr>
        <p:spPr/>
        <p:txBody>
          <a:bodyPr/>
          <a:lstStyle>
            <a:lvl1pPr>
              <a:defRPr/>
            </a:lvl1pPr>
          </a:lstStyle>
          <a:p>
            <a:pPr>
              <a:defRPr/>
            </a:pPr>
            <a:fld id="{232665D7-8063-48DC-B2C0-C8240211D046}" type="datetimeFigureOut">
              <a:rPr lang="en-US"/>
              <a:pPr>
                <a:defRPr/>
              </a:pPr>
              <a:t>8/27/2024</a:t>
            </a:fld>
            <a:endParaRPr lang="en-US"/>
          </a:p>
        </p:txBody>
      </p:sp>
      <p:sp>
        <p:nvSpPr>
          <p:cNvPr id="8" name="Footer Placeholder 4">
            <a:extLst>
              <a:ext uri="{FF2B5EF4-FFF2-40B4-BE49-F238E27FC236}">
                <a16:creationId xmlns:a16="http://schemas.microsoft.com/office/drawing/2014/main" id="{788CEF73-DD1D-B99E-495A-79ECB00407C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9D08BA1-27E2-8F0A-1906-EB5E3FCE0757}"/>
              </a:ext>
            </a:extLst>
          </p:cNvPr>
          <p:cNvSpPr>
            <a:spLocks noGrp="1"/>
          </p:cNvSpPr>
          <p:nvPr>
            <p:ph type="sldNum" sz="quarter" idx="12"/>
          </p:nvPr>
        </p:nvSpPr>
        <p:spPr/>
        <p:txBody>
          <a:bodyPr/>
          <a:lstStyle>
            <a:lvl1pPr>
              <a:defRPr/>
            </a:lvl1pPr>
          </a:lstStyle>
          <a:p>
            <a:pPr>
              <a:defRPr/>
            </a:pPr>
            <a:fld id="{61D85345-BF5A-41A4-8F75-ACBA86422F15}" type="slidenum">
              <a:rPr lang="en-US" altLang="en-US"/>
              <a:pPr>
                <a:defRPr/>
              </a:pPr>
              <a:t>‹#›</a:t>
            </a:fld>
            <a:endParaRPr lang="en-US" altLang="en-US"/>
          </a:p>
        </p:txBody>
      </p:sp>
    </p:spTree>
    <p:extLst>
      <p:ext uri="{BB962C8B-B14F-4D97-AF65-F5344CB8AC3E}">
        <p14:creationId xmlns:p14="http://schemas.microsoft.com/office/powerpoint/2010/main" val="198376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CC84E891-862F-5D38-29BE-974FDC2D429E}"/>
              </a:ext>
            </a:extLst>
          </p:cNvPr>
          <p:cNvSpPr>
            <a:spLocks noGrp="1"/>
          </p:cNvSpPr>
          <p:nvPr>
            <p:ph type="dt" sz="half" idx="10"/>
          </p:nvPr>
        </p:nvSpPr>
        <p:spPr/>
        <p:txBody>
          <a:bodyPr/>
          <a:lstStyle>
            <a:lvl1pPr>
              <a:defRPr/>
            </a:lvl1pPr>
          </a:lstStyle>
          <a:p>
            <a:pPr>
              <a:defRPr/>
            </a:pPr>
            <a:fld id="{3C5600A3-1C08-4BC0-A2B6-5A6FE1385FBB}" type="datetimeFigureOut">
              <a:rPr lang="en-US"/>
              <a:pPr>
                <a:defRPr/>
              </a:pPr>
              <a:t>8/27/2024</a:t>
            </a:fld>
            <a:endParaRPr lang="en-US"/>
          </a:p>
        </p:txBody>
      </p:sp>
      <p:sp>
        <p:nvSpPr>
          <p:cNvPr id="5" name="Footer Placeholder 4">
            <a:extLst>
              <a:ext uri="{FF2B5EF4-FFF2-40B4-BE49-F238E27FC236}">
                <a16:creationId xmlns:a16="http://schemas.microsoft.com/office/drawing/2014/main" id="{5BD3EDA5-0138-941F-6B07-41E3480A2E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02F63F-492D-F116-25FE-E760B6E2EB9A}"/>
              </a:ext>
            </a:extLst>
          </p:cNvPr>
          <p:cNvSpPr>
            <a:spLocks noGrp="1"/>
          </p:cNvSpPr>
          <p:nvPr>
            <p:ph type="sldNum" sz="quarter" idx="12"/>
          </p:nvPr>
        </p:nvSpPr>
        <p:spPr/>
        <p:txBody>
          <a:bodyPr/>
          <a:lstStyle>
            <a:lvl1pPr>
              <a:defRPr/>
            </a:lvl1pPr>
          </a:lstStyle>
          <a:p>
            <a:pPr>
              <a:defRPr/>
            </a:pPr>
            <a:fld id="{8E4C47C9-E252-4DE8-8D31-5FA70E78D285}" type="slidenum">
              <a:rPr lang="en-US" altLang="en-US"/>
              <a:pPr>
                <a:defRPr/>
              </a:pPr>
              <a:t>‹#›</a:t>
            </a:fld>
            <a:endParaRPr lang="en-US" altLang="en-US"/>
          </a:p>
        </p:txBody>
      </p:sp>
    </p:spTree>
    <p:extLst>
      <p:ext uri="{BB962C8B-B14F-4D97-AF65-F5344CB8AC3E}">
        <p14:creationId xmlns:p14="http://schemas.microsoft.com/office/powerpoint/2010/main" val="176344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D0295003-0282-8C38-FEAA-2238E9DB06E1}"/>
              </a:ext>
            </a:extLst>
          </p:cNvPr>
          <p:cNvSpPr>
            <a:spLocks noGrp="1"/>
          </p:cNvSpPr>
          <p:nvPr>
            <p:ph type="dt" sz="half" idx="10"/>
          </p:nvPr>
        </p:nvSpPr>
        <p:spPr/>
        <p:txBody>
          <a:bodyPr/>
          <a:lstStyle>
            <a:lvl1pPr>
              <a:defRPr/>
            </a:lvl1pPr>
          </a:lstStyle>
          <a:p>
            <a:pPr>
              <a:defRPr/>
            </a:pPr>
            <a:fld id="{85BBEBE4-E50E-4D0E-BA3C-1E6CA0193B07}" type="datetimeFigureOut">
              <a:rPr lang="en-US"/>
              <a:pPr>
                <a:defRPr/>
              </a:pPr>
              <a:t>8/27/2024</a:t>
            </a:fld>
            <a:endParaRPr lang="en-US"/>
          </a:p>
        </p:txBody>
      </p:sp>
      <p:sp>
        <p:nvSpPr>
          <p:cNvPr id="7" name="Footer Placeholder 4">
            <a:extLst>
              <a:ext uri="{FF2B5EF4-FFF2-40B4-BE49-F238E27FC236}">
                <a16:creationId xmlns:a16="http://schemas.microsoft.com/office/drawing/2014/main" id="{6633AB39-E657-DF84-E8E3-523D07C822E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9C27E3EE-61B7-4BEB-460F-15662079AA15}"/>
              </a:ext>
            </a:extLst>
          </p:cNvPr>
          <p:cNvSpPr>
            <a:spLocks noGrp="1"/>
          </p:cNvSpPr>
          <p:nvPr>
            <p:ph type="sldNum" sz="quarter" idx="12"/>
          </p:nvPr>
        </p:nvSpPr>
        <p:spPr/>
        <p:txBody>
          <a:bodyPr/>
          <a:lstStyle>
            <a:lvl1pPr>
              <a:defRPr/>
            </a:lvl1pPr>
          </a:lstStyle>
          <a:p>
            <a:pPr>
              <a:defRPr/>
            </a:pPr>
            <a:fld id="{BBECE965-C30C-41EF-8755-7E684CB944D4}" type="slidenum">
              <a:rPr lang="en-US" altLang="en-US"/>
              <a:pPr>
                <a:defRPr/>
              </a:pPr>
              <a:t>‹#›</a:t>
            </a:fld>
            <a:endParaRPr lang="en-US" altLang="en-US"/>
          </a:p>
        </p:txBody>
      </p:sp>
    </p:spTree>
    <p:extLst>
      <p:ext uri="{BB962C8B-B14F-4D97-AF65-F5344CB8AC3E}">
        <p14:creationId xmlns:p14="http://schemas.microsoft.com/office/powerpoint/2010/main" val="61438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53D829E-74F4-AE25-2C8F-B1C905A4AB8C}"/>
              </a:ext>
            </a:extLst>
          </p:cNvPr>
          <p:cNvSpPr>
            <a:spLocks noGrp="1"/>
          </p:cNvSpPr>
          <p:nvPr>
            <p:ph type="dt" sz="half" idx="10"/>
          </p:nvPr>
        </p:nvSpPr>
        <p:spPr/>
        <p:txBody>
          <a:bodyPr/>
          <a:lstStyle>
            <a:lvl1pPr>
              <a:defRPr/>
            </a:lvl1pPr>
          </a:lstStyle>
          <a:p>
            <a:pPr>
              <a:defRPr/>
            </a:pPr>
            <a:fld id="{E88ABB66-49B4-4CDA-B15C-91E76FD7415E}" type="datetimeFigureOut">
              <a:rPr lang="en-US"/>
              <a:pPr>
                <a:defRPr/>
              </a:pPr>
              <a:t>8/27/2024</a:t>
            </a:fld>
            <a:endParaRPr lang="en-US"/>
          </a:p>
        </p:txBody>
      </p:sp>
      <p:sp>
        <p:nvSpPr>
          <p:cNvPr id="4" name="Footer Placeholder 4">
            <a:extLst>
              <a:ext uri="{FF2B5EF4-FFF2-40B4-BE49-F238E27FC236}">
                <a16:creationId xmlns:a16="http://schemas.microsoft.com/office/drawing/2014/main" id="{E79C271D-246E-49AB-F220-59A57C4A0B8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D23CCCF-9B14-E0C8-83C2-D80D4001BC10}"/>
              </a:ext>
            </a:extLst>
          </p:cNvPr>
          <p:cNvSpPr>
            <a:spLocks noGrp="1"/>
          </p:cNvSpPr>
          <p:nvPr>
            <p:ph type="sldNum" sz="quarter" idx="12"/>
          </p:nvPr>
        </p:nvSpPr>
        <p:spPr/>
        <p:txBody>
          <a:bodyPr/>
          <a:lstStyle>
            <a:lvl1pPr>
              <a:defRPr/>
            </a:lvl1pPr>
          </a:lstStyle>
          <a:p>
            <a:pPr>
              <a:defRPr/>
            </a:pPr>
            <a:fld id="{0755A60E-03E1-4E2B-8E12-B371A47AB8D9}" type="slidenum">
              <a:rPr lang="en-US" altLang="en-US"/>
              <a:pPr>
                <a:defRPr/>
              </a:pPr>
              <a:t>‹#›</a:t>
            </a:fld>
            <a:endParaRPr lang="en-US" altLang="en-US"/>
          </a:p>
        </p:txBody>
      </p:sp>
    </p:spTree>
    <p:extLst>
      <p:ext uri="{BB962C8B-B14F-4D97-AF65-F5344CB8AC3E}">
        <p14:creationId xmlns:p14="http://schemas.microsoft.com/office/powerpoint/2010/main" val="237867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4866C-0A65-F31B-302E-B26B447123D6}"/>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C229EED5-152D-5F27-EA56-C16DE2F8FCBE}"/>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6090C5BB-B5A5-CFDB-665D-5DFCB88E2D3C}"/>
              </a:ext>
            </a:extLst>
          </p:cNvPr>
          <p:cNvSpPr>
            <a:spLocks noGrp="1"/>
          </p:cNvSpPr>
          <p:nvPr>
            <p:ph type="dt" sz="half" idx="10"/>
          </p:nvPr>
        </p:nvSpPr>
        <p:spPr/>
        <p:txBody>
          <a:bodyPr/>
          <a:lstStyle>
            <a:lvl1pPr>
              <a:defRPr/>
            </a:lvl1pPr>
          </a:lstStyle>
          <a:p>
            <a:pPr>
              <a:defRPr/>
            </a:pPr>
            <a:fld id="{8B71D290-985D-4196-83C0-D5579E8136F1}" type="datetimeFigureOut">
              <a:rPr lang="en-US"/>
              <a:pPr>
                <a:defRPr/>
              </a:pPr>
              <a:t>8/27/2024</a:t>
            </a:fld>
            <a:endParaRPr lang="en-US"/>
          </a:p>
        </p:txBody>
      </p:sp>
      <p:sp>
        <p:nvSpPr>
          <p:cNvPr id="5" name="Footer Placeholder 7">
            <a:extLst>
              <a:ext uri="{FF2B5EF4-FFF2-40B4-BE49-F238E27FC236}">
                <a16:creationId xmlns:a16="http://schemas.microsoft.com/office/drawing/2014/main" id="{E5406D8E-FD78-BDCF-3FB9-6E31B9CFA1E0}"/>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a:extLst>
              <a:ext uri="{FF2B5EF4-FFF2-40B4-BE49-F238E27FC236}">
                <a16:creationId xmlns:a16="http://schemas.microsoft.com/office/drawing/2014/main" id="{4923FF0F-43D9-13B3-C051-26C8DB2521A3}"/>
              </a:ext>
            </a:extLst>
          </p:cNvPr>
          <p:cNvSpPr>
            <a:spLocks noGrp="1"/>
          </p:cNvSpPr>
          <p:nvPr>
            <p:ph type="sldNum" sz="quarter" idx="12"/>
          </p:nvPr>
        </p:nvSpPr>
        <p:spPr/>
        <p:txBody>
          <a:bodyPr/>
          <a:lstStyle>
            <a:lvl1pPr>
              <a:defRPr/>
            </a:lvl1pPr>
          </a:lstStyle>
          <a:p>
            <a:pPr>
              <a:defRPr/>
            </a:pPr>
            <a:fld id="{A6E700D0-A870-45CD-AF04-CCA73B872818}" type="slidenum">
              <a:rPr lang="en-US" altLang="en-US"/>
              <a:pPr>
                <a:defRPr/>
              </a:pPr>
              <a:t>‹#›</a:t>
            </a:fld>
            <a:endParaRPr lang="en-US" altLang="en-US"/>
          </a:p>
        </p:txBody>
      </p:sp>
    </p:spTree>
    <p:extLst>
      <p:ext uri="{BB962C8B-B14F-4D97-AF65-F5344CB8AC3E}">
        <p14:creationId xmlns:p14="http://schemas.microsoft.com/office/powerpoint/2010/main" val="26969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47E7EC-4CA7-B108-173E-D229230D5E5B}"/>
              </a:ext>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798022E7-7A21-BA0F-FEFE-94996BC409A9}"/>
              </a:ext>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E70A2729-1F33-0585-E155-8B0A0A5A5F56}"/>
              </a:ext>
            </a:extLst>
          </p:cNvPr>
          <p:cNvSpPr>
            <a:spLocks noGrp="1"/>
          </p:cNvSpPr>
          <p:nvPr>
            <p:ph type="dt" sz="half" idx="10"/>
          </p:nvPr>
        </p:nvSpPr>
        <p:spPr>
          <a:xfrm>
            <a:off x="349250" y="6459538"/>
            <a:ext cx="1963738" cy="365125"/>
          </a:xfrm>
        </p:spPr>
        <p:txBody>
          <a:bodyPr/>
          <a:lstStyle>
            <a:lvl1pPr algn="l">
              <a:defRPr/>
            </a:lvl1pPr>
          </a:lstStyle>
          <a:p>
            <a:pPr>
              <a:defRPr/>
            </a:pPr>
            <a:fld id="{1691D802-3646-45B4-8DF0-DFF022E4A25D}" type="datetimeFigureOut">
              <a:rPr lang="en-US"/>
              <a:pPr>
                <a:defRPr/>
              </a:pPr>
              <a:t>8/27/2024</a:t>
            </a:fld>
            <a:endParaRPr lang="en-US"/>
          </a:p>
        </p:txBody>
      </p:sp>
      <p:sp>
        <p:nvSpPr>
          <p:cNvPr id="8" name="Footer Placeholder 5">
            <a:extLst>
              <a:ext uri="{FF2B5EF4-FFF2-40B4-BE49-F238E27FC236}">
                <a16:creationId xmlns:a16="http://schemas.microsoft.com/office/drawing/2014/main" id="{42A0B614-3008-172B-0B11-B914EE9BEB5A}"/>
              </a:ext>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102D1D13-9022-A775-ADBF-1A60E561589F}"/>
              </a:ext>
            </a:extLst>
          </p:cNvPr>
          <p:cNvSpPr>
            <a:spLocks noGrp="1"/>
          </p:cNvSpPr>
          <p:nvPr>
            <p:ph type="sldNum" sz="quarter" idx="12"/>
          </p:nvPr>
        </p:nvSpPr>
        <p:spPr/>
        <p:txBody>
          <a:bodyPr/>
          <a:lstStyle>
            <a:lvl1pPr>
              <a:defRPr>
                <a:solidFill>
                  <a:schemeClr val="tx2"/>
                </a:solidFill>
              </a:defRPr>
            </a:lvl1pPr>
          </a:lstStyle>
          <a:p>
            <a:pPr>
              <a:defRPr/>
            </a:pPr>
            <a:fld id="{0764979A-4E99-431B-99DD-A46B88826CAD}" type="slidenum">
              <a:rPr lang="en-US" altLang="en-US"/>
              <a:pPr>
                <a:defRPr/>
              </a:pPr>
              <a:t>‹#›</a:t>
            </a:fld>
            <a:endParaRPr lang="en-US" altLang="en-US"/>
          </a:p>
        </p:txBody>
      </p:sp>
    </p:spTree>
    <p:extLst>
      <p:ext uri="{BB962C8B-B14F-4D97-AF65-F5344CB8AC3E}">
        <p14:creationId xmlns:p14="http://schemas.microsoft.com/office/powerpoint/2010/main" val="13193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309A8D-D416-A936-9A90-575308E3043D}"/>
              </a:ext>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6E34F30B-0D76-4CD0-A33C-135872C0557C}"/>
              </a:ext>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419C1D9C-4E0F-D85F-A540-D680F0AE67B6}"/>
              </a:ext>
            </a:extLst>
          </p:cNvPr>
          <p:cNvSpPr>
            <a:spLocks noGrp="1"/>
          </p:cNvSpPr>
          <p:nvPr>
            <p:ph type="dt" sz="half" idx="10"/>
          </p:nvPr>
        </p:nvSpPr>
        <p:spPr/>
        <p:txBody>
          <a:bodyPr/>
          <a:lstStyle>
            <a:lvl1pPr>
              <a:defRPr/>
            </a:lvl1pPr>
          </a:lstStyle>
          <a:p>
            <a:pPr>
              <a:defRPr/>
            </a:pPr>
            <a:fld id="{BAE9298E-F819-418F-BA05-4DE7F573DF62}" type="datetimeFigureOut">
              <a:rPr lang="en-US"/>
              <a:pPr>
                <a:defRPr/>
              </a:pPr>
              <a:t>8/27/2024</a:t>
            </a:fld>
            <a:endParaRPr lang="en-US"/>
          </a:p>
        </p:txBody>
      </p:sp>
      <p:sp>
        <p:nvSpPr>
          <p:cNvPr id="8" name="Footer Placeholder 5">
            <a:extLst>
              <a:ext uri="{FF2B5EF4-FFF2-40B4-BE49-F238E27FC236}">
                <a16:creationId xmlns:a16="http://schemas.microsoft.com/office/drawing/2014/main" id="{E430AC88-4E59-01F0-BFF7-DD08D34F7C6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96D89E25-85E9-3375-8EB6-304D52C35647}"/>
              </a:ext>
            </a:extLst>
          </p:cNvPr>
          <p:cNvSpPr>
            <a:spLocks noGrp="1"/>
          </p:cNvSpPr>
          <p:nvPr>
            <p:ph type="sldNum" sz="quarter" idx="12"/>
          </p:nvPr>
        </p:nvSpPr>
        <p:spPr/>
        <p:txBody>
          <a:bodyPr/>
          <a:lstStyle>
            <a:lvl1pPr>
              <a:defRPr/>
            </a:lvl1pPr>
          </a:lstStyle>
          <a:p>
            <a:pPr>
              <a:defRPr/>
            </a:pPr>
            <a:fld id="{7706D44C-5C97-413F-8214-5BEDE0AF1C95}" type="slidenum">
              <a:rPr lang="en-US" altLang="en-US"/>
              <a:pPr>
                <a:defRPr/>
              </a:pPr>
              <a:t>‹#›</a:t>
            </a:fld>
            <a:endParaRPr lang="en-US" altLang="en-US"/>
          </a:p>
        </p:txBody>
      </p:sp>
    </p:spTree>
    <p:extLst>
      <p:ext uri="{BB962C8B-B14F-4D97-AF65-F5344CB8AC3E}">
        <p14:creationId xmlns:p14="http://schemas.microsoft.com/office/powerpoint/2010/main" val="271201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DCE1AD-7D2F-96F0-252B-B7EA9D22C951}"/>
              </a:ext>
            </a:extLst>
          </p:cNvPr>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993357A9-B5B5-614D-C490-53309ECDF3AA}"/>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33162283-8656-F397-F12A-25596ACE178C}"/>
              </a:ext>
            </a:extLst>
          </p:cNvPr>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2291287B-CF24-D1CE-FE7E-D66ECA0FFEA7}"/>
              </a:ext>
            </a:extLst>
          </p:cNvPr>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945953B-BBFB-D642-E957-762F01EDE9E2}"/>
              </a:ext>
            </a:extLst>
          </p:cNvPr>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a:defRPr/>
            </a:pPr>
            <a:fld id="{4F04ACCC-AC3B-4BF1-833C-370D346C5067}" type="datetimeFigureOut">
              <a:rPr lang="en-US"/>
              <a:pPr>
                <a:defRPr/>
              </a:pPr>
              <a:t>8/27/2024</a:t>
            </a:fld>
            <a:endParaRPr lang="en-US"/>
          </a:p>
        </p:txBody>
      </p:sp>
      <p:sp>
        <p:nvSpPr>
          <p:cNvPr id="5" name="Footer Placeholder 4">
            <a:extLst>
              <a:ext uri="{FF2B5EF4-FFF2-40B4-BE49-F238E27FC236}">
                <a16:creationId xmlns:a16="http://schemas.microsoft.com/office/drawing/2014/main" id="{FE17E3FA-0003-E728-65D1-F7965C6DD9C7}"/>
              </a:ext>
            </a:extLst>
          </p:cNvPr>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AF2FDE7-1EAB-6A15-48DC-4565EE94E82B}"/>
              </a:ext>
            </a:extLst>
          </p:cNvPr>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defRPr>
            </a:lvl1pPr>
          </a:lstStyle>
          <a:p>
            <a:pPr>
              <a:defRPr/>
            </a:pPr>
            <a:fld id="{DE0AD70B-9DA6-4E59-B4AB-AAD336C9700F}" type="slidenum">
              <a:rPr lang="en-US" altLang="en-US"/>
              <a:pPr>
                <a:defRPr/>
              </a:pPr>
              <a:t>‹#›</a:t>
            </a:fld>
            <a:endParaRPr lang="en-US" altLang="en-US"/>
          </a:p>
        </p:txBody>
      </p:sp>
      <p:cxnSp>
        <p:nvCxnSpPr>
          <p:cNvPr id="10" name="Straight Connector 9">
            <a:extLst>
              <a:ext uri="{FF2B5EF4-FFF2-40B4-BE49-F238E27FC236}">
                <a16:creationId xmlns:a16="http://schemas.microsoft.com/office/drawing/2014/main" id="{B7286BBE-69B0-8F39-25F6-A31FE2DA4776}"/>
              </a:ext>
            </a:extLst>
          </p:cNvPr>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797" r:id="rId4"/>
    <p:sldLayoutId id="2147483798" r:id="rId5"/>
    <p:sldLayoutId id="2147483799" r:id="rId6"/>
    <p:sldLayoutId id="2147483804" r:id="rId7"/>
    <p:sldLayoutId id="2147483805" r:id="rId8"/>
    <p:sldLayoutId id="2147483806" r:id="rId9"/>
    <p:sldLayoutId id="2147483800" r:id="rId10"/>
    <p:sldLayoutId id="2147483807" r:id="rId11"/>
    <p:sldLayoutId id="2147483808" r:id="rId12"/>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coursera.org/learn/web-applications-php"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hyperlink" Target="https://www.php.net/manual/en/language.oop5.php" TargetMode="External"/><Relationship Id="rId3" Type="http://schemas.openxmlformats.org/officeDocument/2006/relationships/hyperlink" Target="https://www.w3schools.com/php/php_install.asp" TargetMode="External"/><Relationship Id="rId7" Type="http://schemas.openxmlformats.org/officeDocument/2006/relationships/hyperlink" Target="https://www.youtube.com/watch?v=UZcVUfaby9U"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www.tutorialrepublic.com/php-tutorial/php-form-validation.php" TargetMode="External"/><Relationship Id="rId5" Type="http://schemas.openxmlformats.org/officeDocument/2006/relationships/hyperlink" Target="https://www.youtube.com/watch?v=bOqTCDfc7Tk" TargetMode="External"/><Relationship Id="rId4" Type="http://schemas.openxmlformats.org/officeDocument/2006/relationships/hyperlink" Target="https://www.tutorialrepublic.com/php-tutorial/php-arrays.php" TargetMode="External"/><Relationship Id="rId9" Type="http://schemas.openxmlformats.org/officeDocument/2006/relationships/hyperlink" Target="https://www.coursera.org/learn/database-applications-php?irclickid=XLt0rjwQOxyPWfrTyQuvwH6UkC0VgQTm1o9zw0&amp;irgwc=1&amp;utm_medium=partners&amp;utm_source=impact&amp;utm_campaign=315774&amp;utm_content=b2c#modul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6">
            <a:extLst>
              <a:ext uri="{FF2B5EF4-FFF2-40B4-BE49-F238E27FC236}">
                <a16:creationId xmlns:a16="http://schemas.microsoft.com/office/drawing/2014/main" id="{360AF0D4-2F2C-1F1E-E02A-DF39AF731CCB}"/>
              </a:ext>
            </a:extLst>
          </p:cNvPr>
          <p:cNvSpPr>
            <a:spLocks noChangeArrowheads="1"/>
          </p:cNvSpPr>
          <p:nvPr/>
        </p:nvSpPr>
        <p:spPr bwMode="auto">
          <a:xfrm>
            <a:off x="1000125" y="2663825"/>
            <a:ext cx="7196138" cy="1444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cs typeface="Arial" panose="020B0604020202020204" pitchFamily="34" charset="0"/>
            </a:endParaRPr>
          </a:p>
        </p:txBody>
      </p:sp>
      <p:sp>
        <p:nvSpPr>
          <p:cNvPr id="11267" name="object 7">
            <a:extLst>
              <a:ext uri="{FF2B5EF4-FFF2-40B4-BE49-F238E27FC236}">
                <a16:creationId xmlns:a16="http://schemas.microsoft.com/office/drawing/2014/main" id="{7F858E9D-C9E1-0858-811A-1BF752706DD6}"/>
              </a:ext>
            </a:extLst>
          </p:cNvPr>
          <p:cNvSpPr>
            <a:spLocks noChangeArrowheads="1"/>
          </p:cNvSpPr>
          <p:nvPr/>
        </p:nvSpPr>
        <p:spPr bwMode="auto">
          <a:xfrm>
            <a:off x="1042988" y="2714625"/>
            <a:ext cx="7110412" cy="20638"/>
          </a:xfrm>
          <a:custGeom>
            <a:avLst/>
            <a:gdLst>
              <a:gd name="T0" fmla="*/ 0 w 7110412"/>
              <a:gd name="T1" fmla="*/ 0 h 20574"/>
              <a:gd name="T2" fmla="*/ 7110412 w 7110412"/>
              <a:gd name="T3" fmla="*/ 21153 h 20574"/>
              <a:gd name="T4" fmla="*/ 0 60000 65536"/>
              <a:gd name="T5" fmla="*/ 0 60000 65536"/>
              <a:gd name="T6" fmla="*/ 0 w 7110412"/>
              <a:gd name="T7" fmla="*/ 0 h 20574"/>
              <a:gd name="T8" fmla="*/ 7110412 w 7110412"/>
              <a:gd name="T9" fmla="*/ 20574 h 20574"/>
            </a:gdLst>
            <a:ahLst/>
            <a:cxnLst>
              <a:cxn ang="T4">
                <a:pos x="T0" y="T1"/>
              </a:cxn>
              <a:cxn ang="T5">
                <a:pos x="T2" y="T3"/>
              </a:cxn>
            </a:cxnLst>
            <a:rect l="T6" t="T7" r="T8" b="T9"/>
            <a:pathLst>
              <a:path w="7110412" h="20574">
                <a:moveTo>
                  <a:pt x="0" y="0"/>
                </a:moveTo>
                <a:lnTo>
                  <a:pt x="7110412" y="20574"/>
                </a:lnTo>
              </a:path>
            </a:pathLst>
          </a:custGeom>
          <a:noFill/>
          <a:ln w="38100">
            <a:solidFill>
              <a:srgbClr val="F7954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1" name="object 5">
            <a:extLst>
              <a:ext uri="{FF2B5EF4-FFF2-40B4-BE49-F238E27FC236}">
                <a16:creationId xmlns:a16="http://schemas.microsoft.com/office/drawing/2014/main" id="{F0684662-7E42-DF24-1442-F5510CCE2ADD}"/>
              </a:ext>
            </a:extLst>
          </p:cNvPr>
          <p:cNvSpPr txBox="1">
            <a:spLocks noChangeArrowheads="1"/>
          </p:cNvSpPr>
          <p:nvPr/>
        </p:nvSpPr>
        <p:spPr bwMode="auto">
          <a:xfrm>
            <a:off x="3432175" y="1054100"/>
            <a:ext cx="2811463" cy="711200"/>
          </a:xfrm>
          <a:prstGeom prst="rect">
            <a:avLst/>
          </a:prstGeom>
          <a:noFill/>
          <a:ln>
            <a:noFill/>
          </a:ln>
        </p:spPr>
        <p:txBody>
          <a:bodyPr lIns="0" tIns="0" rIns="0" bIns="0"/>
          <a:lstStyle>
            <a:lvl1pPr marL="12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ts val="5600"/>
              </a:lnSpc>
              <a:spcBef>
                <a:spcPts val="275"/>
              </a:spcBef>
              <a:spcAft>
                <a:spcPts val="0"/>
              </a:spcAft>
              <a:defRPr/>
            </a:pPr>
            <a:r>
              <a:rPr lang="en-US" altLang="en-US" sz="5400" dirty="0">
                <a:latin typeface="+mn-lt"/>
                <a:cs typeface="Times New Roman" panose="02020603050405020304" pitchFamily="18" charset="0"/>
              </a:rPr>
              <a:t>INT220</a:t>
            </a:r>
          </a:p>
        </p:txBody>
      </p:sp>
      <p:sp>
        <p:nvSpPr>
          <p:cNvPr id="11269" name="object 4">
            <a:extLst>
              <a:ext uri="{FF2B5EF4-FFF2-40B4-BE49-F238E27FC236}">
                <a16:creationId xmlns:a16="http://schemas.microsoft.com/office/drawing/2014/main" id="{D676DBE1-EF14-AAA9-0531-CDAC6F23999C}"/>
              </a:ext>
            </a:extLst>
          </p:cNvPr>
          <p:cNvSpPr txBox="1">
            <a:spLocks noChangeArrowheads="1"/>
          </p:cNvSpPr>
          <p:nvPr/>
        </p:nvSpPr>
        <p:spPr bwMode="auto">
          <a:xfrm>
            <a:off x="817563" y="2773363"/>
            <a:ext cx="741203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5600"/>
              </a:lnSpc>
              <a:spcBef>
                <a:spcPts val="275"/>
              </a:spcBef>
            </a:pPr>
            <a:endParaRPr lang="en-US" altLang="en-US" sz="5400">
              <a:latin typeface="Times New Roman" panose="02020603050405020304" pitchFamily="18" charset="0"/>
              <a:cs typeface="Times New Roman" panose="02020603050405020304" pitchFamily="18" charset="0"/>
            </a:endParaRPr>
          </a:p>
        </p:txBody>
      </p:sp>
      <p:sp>
        <p:nvSpPr>
          <p:cNvPr id="11270" name="object 3">
            <a:extLst>
              <a:ext uri="{FF2B5EF4-FFF2-40B4-BE49-F238E27FC236}">
                <a16:creationId xmlns:a16="http://schemas.microsoft.com/office/drawing/2014/main" id="{6D369F68-7E54-BECC-7C8D-9DEAFFA0EC78}"/>
              </a:ext>
            </a:extLst>
          </p:cNvPr>
          <p:cNvSpPr txBox="1">
            <a:spLocks noChangeArrowheads="1"/>
          </p:cNvSpPr>
          <p:nvPr/>
        </p:nvSpPr>
        <p:spPr bwMode="auto">
          <a:xfrm>
            <a:off x="5405438" y="2773363"/>
            <a:ext cx="3098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5600"/>
              </a:lnSpc>
              <a:spcBef>
                <a:spcPts val="275"/>
              </a:spcBef>
            </a:pPr>
            <a:endParaRPr lang="en-US" altLang="en-US" sz="5400">
              <a:latin typeface="Times New Roman" panose="02020603050405020304" pitchFamily="18" charset="0"/>
              <a:cs typeface="Times New Roman" panose="02020603050405020304" pitchFamily="18" charset="0"/>
            </a:endParaRPr>
          </a:p>
        </p:txBody>
      </p:sp>
      <p:sp>
        <p:nvSpPr>
          <p:cNvPr id="4105" name="TextBox 1">
            <a:extLst>
              <a:ext uri="{FF2B5EF4-FFF2-40B4-BE49-F238E27FC236}">
                <a16:creationId xmlns:a16="http://schemas.microsoft.com/office/drawing/2014/main" id="{001BCDEE-822D-9D15-2271-AA58249EA6A2}"/>
              </a:ext>
            </a:extLst>
          </p:cNvPr>
          <p:cNvSpPr txBox="1">
            <a:spLocks noChangeArrowheads="1"/>
          </p:cNvSpPr>
          <p:nvPr/>
        </p:nvSpPr>
        <p:spPr bwMode="auto">
          <a:xfrm>
            <a:off x="1030288" y="1785938"/>
            <a:ext cx="7086600" cy="76835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r>
              <a:rPr lang="en-US" altLang="en-US" sz="4400" b="1" dirty="0">
                <a:latin typeface="+mn-lt"/>
              </a:rPr>
              <a:t>Server Side Scripting</a:t>
            </a:r>
            <a:endParaRPr lang="en-IN" altLang="en-US" sz="4400" b="1" dirty="0">
              <a:latin typeface="+mn-lt"/>
            </a:endParaRPr>
          </a:p>
        </p:txBody>
      </p:sp>
      <p:sp>
        <p:nvSpPr>
          <p:cNvPr id="4106" name="TextBox 4">
            <a:extLst>
              <a:ext uri="{FF2B5EF4-FFF2-40B4-BE49-F238E27FC236}">
                <a16:creationId xmlns:a16="http://schemas.microsoft.com/office/drawing/2014/main" id="{484A13AB-B2FC-5C35-FA1D-EB543F846E8B}"/>
              </a:ext>
            </a:extLst>
          </p:cNvPr>
          <p:cNvSpPr txBox="1">
            <a:spLocks noChangeArrowheads="1"/>
          </p:cNvSpPr>
          <p:nvPr/>
        </p:nvSpPr>
        <p:spPr bwMode="auto">
          <a:xfrm>
            <a:off x="1589088" y="3838575"/>
            <a:ext cx="6019800" cy="175577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r>
              <a:rPr lang="en-IN" altLang="en-US" sz="3600" dirty="0">
                <a:latin typeface="+mn-lt"/>
              </a:rPr>
              <a:t>Lecture 0</a:t>
            </a:r>
          </a:p>
          <a:p>
            <a:pPr algn="ctr" eaLnBrk="1" fontAlgn="auto" hangingPunct="1">
              <a:spcBef>
                <a:spcPts val="0"/>
              </a:spcBef>
              <a:spcAft>
                <a:spcPts val="0"/>
              </a:spcAft>
              <a:defRPr/>
            </a:pPr>
            <a:endParaRPr lang="en-IN" altLang="en-US" sz="3600" dirty="0">
              <a:latin typeface="+mn-lt"/>
            </a:endParaRPr>
          </a:p>
          <a:p>
            <a:pPr algn="ctr" eaLnBrk="1" fontAlgn="auto" hangingPunct="1">
              <a:spcBef>
                <a:spcPts val="0"/>
              </a:spcBef>
              <a:spcAft>
                <a:spcPts val="0"/>
              </a:spcAft>
              <a:defRPr/>
            </a:pPr>
            <a:r>
              <a:rPr lang="en-IN" altLang="en-US" sz="3600" dirty="0">
                <a:latin typeface="+mn-lt"/>
              </a:rPr>
              <a:t>Welcome!!!!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5892-B300-B301-506E-216067AFB3D5}"/>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Course Details</a:t>
            </a:r>
          </a:p>
        </p:txBody>
      </p:sp>
      <p:sp>
        <p:nvSpPr>
          <p:cNvPr id="4" name="TextBox 3">
            <a:extLst>
              <a:ext uri="{FF2B5EF4-FFF2-40B4-BE49-F238E27FC236}">
                <a16:creationId xmlns:a16="http://schemas.microsoft.com/office/drawing/2014/main" id="{F0DBC20E-0612-C07B-9DF6-99C2F3884BA8}"/>
              </a:ext>
            </a:extLst>
          </p:cNvPr>
          <p:cNvSpPr txBox="1"/>
          <p:nvPr/>
        </p:nvSpPr>
        <p:spPr>
          <a:xfrm>
            <a:off x="990600" y="1981200"/>
            <a:ext cx="7543800" cy="3016250"/>
          </a:xfrm>
          <a:prstGeom prst="rect">
            <a:avLst/>
          </a:prstGeom>
          <a:noFill/>
        </p:spPr>
        <p:txBody>
          <a:bodyPr>
            <a:spAutoFit/>
          </a:bodyPr>
          <a:lstStyle/>
          <a:p>
            <a:pPr eaLnBrk="1" fontAlgn="auto" hangingPunct="1">
              <a:spcBef>
                <a:spcPts val="0"/>
              </a:spcBef>
              <a:spcAft>
                <a:spcPts val="0"/>
              </a:spcAft>
              <a:defRPr/>
            </a:pPr>
            <a:r>
              <a:rPr lang="en-US" sz="2000" b="1" dirty="0">
                <a:solidFill>
                  <a:srgbClr val="C00000"/>
                </a:solidFill>
                <a:latin typeface="+mn-lt"/>
              </a:rPr>
              <a:t>L:2 T:0 P:2 										Credits: 3</a:t>
            </a:r>
          </a:p>
          <a:p>
            <a:pPr eaLnBrk="1" fontAlgn="auto" hangingPunct="1">
              <a:spcBef>
                <a:spcPts val="0"/>
              </a:spcBef>
              <a:spcAft>
                <a:spcPts val="0"/>
              </a:spcAft>
              <a:defRPr/>
            </a:pPr>
            <a:endParaRPr lang="en-US" sz="2000" b="1" dirty="0">
              <a:solidFill>
                <a:srgbClr val="C00000"/>
              </a:solidFill>
              <a:latin typeface="+mn-lt"/>
            </a:endParaRPr>
          </a:p>
          <a:p>
            <a:pPr eaLnBrk="1" fontAlgn="auto" hangingPunct="1">
              <a:lnSpc>
                <a:spcPct val="150000"/>
              </a:lnSpc>
              <a:spcBef>
                <a:spcPts val="0"/>
              </a:spcBef>
              <a:spcAft>
                <a:spcPts val="0"/>
              </a:spcAft>
              <a:defRPr/>
            </a:pPr>
            <a:r>
              <a:rPr lang="en-US" sz="2000" b="1" dirty="0">
                <a:latin typeface="+mn-lt"/>
              </a:rPr>
              <a:t>Course Outcome’s:</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2000" dirty="0"/>
              <a:t>CO4 :: employ PHP techniques for enhanced web functionality, encompassing cookies, sessions.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2000" dirty="0"/>
              <a:t>CO5 :: apply object-oriented programming principles in PHP for enhanced code organization and functionality.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2000" dirty="0"/>
              <a:t>CO6 :: demonstrate proficiency in MySQL fundamentals including database basics, SQL queries and functions.</a:t>
            </a:r>
            <a:endParaRPr lang="en-US" altLang="en-US" sz="2000" dirty="0">
              <a:solidFill>
                <a:srgbClr val="000000"/>
              </a:solidFill>
              <a:latin typeface="+mj-l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1B5F-B0EB-505C-FAAA-1ADDF3D875B1}"/>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Program Outcomes</a:t>
            </a:r>
          </a:p>
        </p:txBody>
      </p:sp>
      <p:sp>
        <p:nvSpPr>
          <p:cNvPr id="25603" name="TextBox 3">
            <a:extLst>
              <a:ext uri="{FF2B5EF4-FFF2-40B4-BE49-F238E27FC236}">
                <a16:creationId xmlns:a16="http://schemas.microsoft.com/office/drawing/2014/main" id="{CC7AF626-DFDB-A2E0-E1F6-C525054BE1ED}"/>
              </a:ext>
            </a:extLst>
          </p:cNvPr>
          <p:cNvSpPr txBox="1">
            <a:spLocks noChangeArrowheads="1"/>
          </p:cNvSpPr>
          <p:nvPr/>
        </p:nvSpPr>
        <p:spPr bwMode="auto">
          <a:xfrm>
            <a:off x="990600" y="1981200"/>
            <a:ext cx="7375525"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07000"/>
              </a:lnSpc>
              <a:spcBef>
                <a:spcPts val="400"/>
              </a:spcBef>
              <a:spcAft>
                <a:spcPts val="800"/>
              </a:spcAft>
            </a:pPr>
            <a:r>
              <a:rPr lang="en-US" altLang="en-US" sz="1600" b="1">
                <a:cs typeface="Calibri" panose="020F0502020204030204" pitchFamily="34" charset="0"/>
              </a:rPr>
              <a:t>PO1: </a:t>
            </a:r>
            <a:r>
              <a:rPr lang="en-US" altLang="en-US" sz="1600">
                <a:cs typeface="Calibri" panose="020F0502020204030204" pitchFamily="34" charset="0"/>
              </a:rPr>
              <a:t>Engineering knowledge: Apply the knowledge of mathematics, science, engineering fundamentals, and an engineering specialization to the solution of complex engineering problems.</a:t>
            </a:r>
          </a:p>
          <a:p>
            <a:pPr algn="just" eaLnBrk="1" hangingPunct="1">
              <a:lnSpc>
                <a:spcPct val="107000"/>
              </a:lnSpc>
              <a:spcBef>
                <a:spcPts val="400"/>
              </a:spcBef>
              <a:spcAft>
                <a:spcPts val="800"/>
              </a:spcAft>
            </a:pPr>
            <a:r>
              <a:rPr lang="en-US" altLang="en-US" sz="1600" b="1">
                <a:cs typeface="Calibri" panose="020F0502020204030204" pitchFamily="34" charset="0"/>
              </a:rPr>
              <a:t>PO2: </a:t>
            </a:r>
            <a:r>
              <a:rPr lang="en-US" altLang="en-US" sz="1600">
                <a:cs typeface="Calibri" panose="020F0502020204030204" pitchFamily="34" charset="0"/>
              </a:rPr>
              <a:t>Problem analysis: Identify, formulate, research literature, and analyze complex engineering problems reaching substantiated conclusions using first principles of mathematics, natural sciences, and engineering sciences.</a:t>
            </a:r>
            <a:r>
              <a:rPr lang="en-US" altLang="en-US" sz="1600" b="1">
                <a:cs typeface="Calibri" panose="020F0502020204030204" pitchFamily="34" charset="0"/>
              </a:rPr>
              <a:t> </a:t>
            </a:r>
          </a:p>
          <a:p>
            <a:pPr algn="just" eaLnBrk="1" hangingPunct="1">
              <a:lnSpc>
                <a:spcPct val="107000"/>
              </a:lnSpc>
              <a:spcBef>
                <a:spcPts val="400"/>
              </a:spcBef>
              <a:spcAft>
                <a:spcPts val="800"/>
              </a:spcAft>
            </a:pPr>
            <a:r>
              <a:rPr lang="en-US" altLang="en-US" sz="1600" b="1">
                <a:cs typeface="Calibri" panose="020F0502020204030204" pitchFamily="34" charset="0"/>
              </a:rPr>
              <a:t>PO3: </a:t>
            </a:r>
            <a:r>
              <a:rPr lang="en-US" altLang="en-US" sz="1600">
                <a:cs typeface="Calibri" panose="020F0502020204030204" pitchFamily="34" charset="0"/>
              </a:rPr>
              <a:t>Design/development of solutions: Design solutions for complex engineering problems and design system components or processes that meet the specified needs with appropriate consideration for the public health and safety, and the cultural, societal, and environmental considerations. </a:t>
            </a:r>
          </a:p>
          <a:p>
            <a:pPr algn="just" eaLnBrk="1" hangingPunct="1">
              <a:lnSpc>
                <a:spcPct val="107000"/>
              </a:lnSpc>
              <a:spcBef>
                <a:spcPts val="400"/>
              </a:spcBef>
              <a:spcAft>
                <a:spcPts val="800"/>
              </a:spcAft>
            </a:pPr>
            <a:r>
              <a:rPr lang="en-US" altLang="en-US" sz="1600" b="1">
                <a:cs typeface="Calibri" panose="020F0502020204030204" pitchFamily="34" charset="0"/>
              </a:rPr>
              <a:t>PO4: </a:t>
            </a:r>
            <a:r>
              <a:rPr lang="en-US" altLang="en-US" sz="1600">
                <a:cs typeface="Calibri" panose="020F0502020204030204" pitchFamily="34" charset="0"/>
              </a:rPr>
              <a:t>Conduct investigations of complex problems: Use research-based knowledge and research methods including design of experiments, analysis and interpretation of data, and synthesis of the information to provide valid conclusions.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AFD-BD7D-0F6C-EA20-FB5528FCBCEC}"/>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Program Outcomes</a:t>
            </a:r>
          </a:p>
        </p:txBody>
      </p:sp>
      <p:sp>
        <p:nvSpPr>
          <p:cNvPr id="27651" name="TextBox 3">
            <a:extLst>
              <a:ext uri="{FF2B5EF4-FFF2-40B4-BE49-F238E27FC236}">
                <a16:creationId xmlns:a16="http://schemas.microsoft.com/office/drawing/2014/main" id="{E179018B-CB3A-85F0-E8BA-468C93EA9D7C}"/>
              </a:ext>
            </a:extLst>
          </p:cNvPr>
          <p:cNvSpPr txBox="1">
            <a:spLocks noChangeArrowheads="1"/>
          </p:cNvSpPr>
          <p:nvPr/>
        </p:nvSpPr>
        <p:spPr bwMode="auto">
          <a:xfrm>
            <a:off x="990600" y="1981200"/>
            <a:ext cx="7375525"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PO5 : </a:t>
            </a:r>
            <a:r>
              <a:rPr lang="en-US" altLang="en-US" sz="1600">
                <a:latin typeface="Times New Roman" panose="02020603050405020304" pitchFamily="18" charset="0"/>
                <a:cs typeface="Times New Roman" panose="02020603050405020304" pitchFamily="18" charset="0"/>
              </a:rPr>
              <a:t>Modern tool usage: Create, select, and apply appropriate techniques, resources, and modern engineering and IT tools including prediction and modeling to complex engineering activities with an understanding of the limitations.</a:t>
            </a:r>
          </a:p>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PO6: </a:t>
            </a:r>
            <a:r>
              <a:rPr lang="en-US" altLang="en-US" sz="1600">
                <a:latin typeface="Times New Roman" panose="02020603050405020304" pitchFamily="18" charset="0"/>
                <a:cs typeface="Times New Roman" panose="02020603050405020304" pitchFamily="18" charset="0"/>
              </a:rPr>
              <a:t>The engineer and society: Apply reasoning informed by the contextual knowledge to assess societal, health, safety, legal and cultural issues and the consequent responsibilities relevant to the professional engineering practice. </a:t>
            </a:r>
          </a:p>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PO7: </a:t>
            </a:r>
            <a:r>
              <a:rPr lang="en-US" altLang="en-US" sz="1600">
                <a:latin typeface="Times New Roman" panose="02020603050405020304" pitchFamily="18" charset="0"/>
                <a:cs typeface="Times New Roman" panose="02020603050405020304" pitchFamily="18" charset="0"/>
              </a:rPr>
              <a:t>Environment and sustainability::Understand the impact of the professional engineering solutions in societal and environmental contexts, and demonstrate the knowledge of, and need for sustainable development. </a:t>
            </a:r>
          </a:p>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PO8: </a:t>
            </a:r>
            <a:r>
              <a:rPr lang="en-US" altLang="en-US" sz="1600">
                <a:latin typeface="Times New Roman" panose="02020603050405020304" pitchFamily="18" charset="0"/>
                <a:cs typeface="Times New Roman" panose="02020603050405020304" pitchFamily="18" charset="0"/>
              </a:rPr>
              <a:t>Ethics::Apply ethical principles and commit to professional ethics and responsibilities and norms of the engineering practice. </a:t>
            </a:r>
          </a:p>
          <a:p>
            <a:pPr algn="just" eaLnBrk="1" hangingPunct="1">
              <a:lnSpc>
                <a:spcPct val="107000"/>
              </a:lnSpc>
              <a:spcBef>
                <a:spcPts val="400"/>
              </a:spcBef>
              <a:spcAft>
                <a:spcPts val="800"/>
              </a:spcAft>
            </a:pPr>
            <a:r>
              <a:rPr lang="en-US" altLang="en-US" sz="1600" b="1">
                <a:latin typeface="Times New Roman" panose="02020603050405020304" pitchFamily="18" charset="0"/>
                <a:cs typeface="Times New Roman" panose="02020603050405020304" pitchFamily="18" charset="0"/>
              </a:rPr>
              <a:t>PO9:  </a:t>
            </a:r>
            <a:r>
              <a:rPr lang="en-US" altLang="en-US" sz="1600">
                <a:latin typeface="Times New Roman" panose="02020603050405020304" pitchFamily="18" charset="0"/>
                <a:cs typeface="Times New Roman" panose="02020603050405020304" pitchFamily="18" charset="0"/>
              </a:rPr>
              <a:t>Individual and team work::Function effectively as an individual, and as a member or leader in diverse teams, and in multidisciplinary settings</a:t>
            </a:r>
            <a:r>
              <a:rPr lang="en-US" altLang="en-US" sz="1600">
                <a:cs typeface="Calibri" panose="020F0502020204030204" pitchFamily="34" charset="0"/>
              </a:rPr>
              <a:t>. </a:t>
            </a:r>
            <a:endParaRPr lang="en-US" altLang="en-US" b="1"/>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B994-403B-351B-990D-2E1955FE5B5E}"/>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Program Outcomes</a:t>
            </a:r>
          </a:p>
        </p:txBody>
      </p:sp>
      <p:sp>
        <p:nvSpPr>
          <p:cNvPr id="29699" name="TextBox 3">
            <a:extLst>
              <a:ext uri="{FF2B5EF4-FFF2-40B4-BE49-F238E27FC236}">
                <a16:creationId xmlns:a16="http://schemas.microsoft.com/office/drawing/2014/main" id="{BB84B939-DF7C-B1D6-6C56-6076AD3FDEF1}"/>
              </a:ext>
            </a:extLst>
          </p:cNvPr>
          <p:cNvSpPr txBox="1">
            <a:spLocks noChangeArrowheads="1"/>
          </p:cNvSpPr>
          <p:nvPr/>
        </p:nvSpPr>
        <p:spPr bwMode="auto">
          <a:xfrm>
            <a:off x="990600" y="1981200"/>
            <a:ext cx="737552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07000"/>
              </a:lnSpc>
              <a:spcBef>
                <a:spcPts val="375"/>
              </a:spcBef>
              <a:spcAft>
                <a:spcPts val="800"/>
              </a:spcAft>
            </a:pPr>
            <a:r>
              <a:rPr lang="en-US" altLang="en-US" sz="1600" b="1">
                <a:latin typeface="Times New Roman" panose="02020603050405020304" pitchFamily="18" charset="0"/>
                <a:cs typeface="Times New Roman" panose="02020603050405020304" pitchFamily="18" charset="0"/>
              </a:rPr>
              <a:t>PO10: </a:t>
            </a:r>
            <a:r>
              <a:rPr lang="en-US" altLang="en-US" sz="1600">
                <a:latin typeface="Times New Roman" panose="02020603050405020304" pitchFamily="18" charset="0"/>
                <a:cs typeface="Times New Roman" panose="02020603050405020304" pitchFamily="18" charset="0"/>
              </a:rPr>
              <a:t>Communication: 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gn="just" eaLnBrk="1" hangingPunct="1">
              <a:lnSpc>
                <a:spcPct val="107000"/>
              </a:lnSpc>
              <a:spcBef>
                <a:spcPts val="375"/>
              </a:spcBef>
              <a:spcAft>
                <a:spcPts val="800"/>
              </a:spcAft>
            </a:pPr>
            <a:r>
              <a:rPr lang="en-US" altLang="en-US" sz="1600" b="1">
                <a:latin typeface="Times New Roman" panose="02020603050405020304" pitchFamily="18" charset="0"/>
                <a:cs typeface="Times New Roman" panose="02020603050405020304" pitchFamily="18" charset="0"/>
              </a:rPr>
              <a:t>PO11: </a:t>
            </a:r>
            <a:r>
              <a:rPr lang="en-US" altLang="en-US" sz="1600">
                <a:latin typeface="Times New Roman" panose="02020603050405020304" pitchFamily="18" charset="0"/>
                <a:cs typeface="Times New Roman" panose="02020603050405020304" pitchFamily="18" charset="0"/>
              </a:rPr>
              <a:t>Project management and finance: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600" b="1">
                <a:latin typeface="Times New Roman" panose="02020603050405020304" pitchFamily="18" charset="0"/>
                <a:cs typeface="Times New Roman" panose="02020603050405020304" pitchFamily="18" charset="0"/>
              </a:rPr>
              <a:t> </a:t>
            </a:r>
          </a:p>
          <a:p>
            <a:pPr algn="just" eaLnBrk="1" hangingPunct="1">
              <a:lnSpc>
                <a:spcPct val="107000"/>
              </a:lnSpc>
              <a:spcBef>
                <a:spcPts val="375"/>
              </a:spcBef>
              <a:spcAft>
                <a:spcPts val="800"/>
              </a:spcAft>
            </a:pPr>
            <a:r>
              <a:rPr lang="en-US" altLang="en-US" sz="1600" b="1">
                <a:latin typeface="Times New Roman" panose="02020603050405020304" pitchFamily="18" charset="0"/>
                <a:cs typeface="Times New Roman" panose="02020603050405020304" pitchFamily="18" charset="0"/>
              </a:rPr>
              <a:t>PO12: </a:t>
            </a:r>
            <a:r>
              <a:rPr lang="en-US" altLang="en-US" sz="1600">
                <a:latin typeface="Times New Roman" panose="02020603050405020304" pitchFamily="18" charset="0"/>
                <a:cs typeface="Times New Roman" panose="02020603050405020304" pitchFamily="18" charset="0"/>
              </a:rPr>
              <a:t>Life-long learning: Recognize the need for, and have the preparation and ability to engage in independent and life-long learning in the broadest context of technological change.</a:t>
            </a:r>
          </a:p>
          <a:p>
            <a:pPr algn="just" eaLnBrk="1" hangingPunct="1">
              <a:lnSpc>
                <a:spcPct val="107000"/>
              </a:lnSpc>
              <a:spcBef>
                <a:spcPts val="375"/>
              </a:spcBef>
              <a:spcAft>
                <a:spcPts val="800"/>
              </a:spcAft>
            </a:pPr>
            <a:r>
              <a:rPr lang="en-US" altLang="en-US" sz="1600" b="1">
                <a:latin typeface="Times New Roman" panose="02020603050405020304" pitchFamily="18" charset="0"/>
                <a:cs typeface="Times New Roman" panose="02020603050405020304" pitchFamily="18" charset="0"/>
              </a:rPr>
              <a:t>PO13:  </a:t>
            </a:r>
            <a:r>
              <a:rPr lang="en-US" altLang="en-US" sz="1600">
                <a:latin typeface="Times New Roman" panose="02020603050405020304" pitchFamily="18" charset="0"/>
                <a:cs typeface="Times New Roman" panose="02020603050405020304" pitchFamily="18" charset="0"/>
              </a:rPr>
              <a:t>Competitive Skills: Ability to compete in national and international technical events and building the competitive spirit along with having a good digital footprint.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B87E-E014-C8A3-3861-E07602D3395F}"/>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Program Specific Outcomes</a:t>
            </a:r>
          </a:p>
        </p:txBody>
      </p:sp>
      <p:sp>
        <p:nvSpPr>
          <p:cNvPr id="31747" name="TextBox 3">
            <a:extLst>
              <a:ext uri="{FF2B5EF4-FFF2-40B4-BE49-F238E27FC236}">
                <a16:creationId xmlns:a16="http://schemas.microsoft.com/office/drawing/2014/main" id="{2CDBA7DD-A132-4C3F-7C38-3B0C2DC9348D}"/>
              </a:ext>
            </a:extLst>
          </p:cNvPr>
          <p:cNvSpPr txBox="1">
            <a:spLocks noChangeArrowheads="1"/>
          </p:cNvSpPr>
          <p:nvPr/>
        </p:nvSpPr>
        <p:spPr bwMode="auto">
          <a:xfrm>
            <a:off x="990600" y="1981200"/>
            <a:ext cx="73755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spcBef>
                <a:spcPts val="375"/>
              </a:spcBef>
              <a:spcAft>
                <a:spcPts val="800"/>
              </a:spcAft>
            </a:pPr>
            <a:r>
              <a:rPr lang="en-US" altLang="en-US" sz="2000" b="1">
                <a:cs typeface="Calibri" panose="020F0502020204030204" pitchFamily="34" charset="0"/>
              </a:rPr>
              <a:t>PSO1: </a:t>
            </a:r>
            <a:r>
              <a:rPr lang="en-US" altLang="en-US" sz="2000"/>
              <a:t>Apply acquired skills in software engineering, networking, security, databases, intelligent systems, cloud computing and operating systems to adapt and deploy innovative software solutions for diverse applications. </a:t>
            </a:r>
          </a:p>
          <a:p>
            <a:pPr algn="just" eaLnBrk="1" hangingPunct="1">
              <a:spcBef>
                <a:spcPts val="375"/>
              </a:spcBef>
              <a:spcAft>
                <a:spcPts val="800"/>
              </a:spcAft>
            </a:pPr>
            <a:r>
              <a:rPr lang="en-US" altLang="en-US" sz="2000" b="1"/>
              <a:t>PSO2: </a:t>
            </a:r>
            <a:r>
              <a:rPr lang="en-US" altLang="en-US" sz="2000"/>
              <a:t>Apply diverse IT skills to design, develop, and evaluate innovative solutions for business environments, considering risks, and utilizing interdisciplinary knowledge for efficient real-time projects benefiting society. </a:t>
            </a:r>
            <a:endParaRPr lang="en-US" altLang="en-US" sz="2000">
              <a:cs typeface="Calibri" panose="020F050202020403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806E-0210-CB31-7D6B-072677970116}"/>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1</a:t>
            </a:r>
          </a:p>
        </p:txBody>
      </p:sp>
      <p:sp>
        <p:nvSpPr>
          <p:cNvPr id="33795" name="TextBox 3">
            <a:extLst>
              <a:ext uri="{FF2B5EF4-FFF2-40B4-BE49-F238E27FC236}">
                <a16:creationId xmlns:a16="http://schemas.microsoft.com/office/drawing/2014/main" id="{AEB6E808-A48A-2F17-83A6-2C8490325B18}"/>
              </a:ext>
            </a:extLst>
          </p:cNvPr>
          <p:cNvSpPr txBox="1">
            <a:spLocks noChangeArrowheads="1"/>
          </p:cNvSpPr>
          <p:nvPr/>
        </p:nvSpPr>
        <p:spPr bwMode="auto">
          <a:xfrm>
            <a:off x="990600" y="1981200"/>
            <a:ext cx="73755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spcBef>
                <a:spcPts val="700"/>
              </a:spcBef>
              <a:buClr>
                <a:srgbClr val="000000"/>
              </a:buClr>
              <a:buSzPct val="100000"/>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pPr algn="just"/>
            <a:r>
              <a:rPr lang="en-IN" altLang="en-US" sz="2400" b="1">
                <a:latin typeface="Times New Roman" panose="02020603050405020304" pitchFamily="18" charset="0"/>
                <a:cs typeface="Times New Roman" panose="02020603050405020304" pitchFamily="18" charset="0"/>
              </a:rPr>
              <a:t>PHP Fundamentals : </a:t>
            </a:r>
            <a:r>
              <a:rPr lang="en-IN" altLang="en-US" sz="2400">
                <a:latin typeface="Times New Roman" panose="02020603050405020304" pitchFamily="18" charset="0"/>
                <a:cs typeface="Times New Roman" panose="02020603050405020304" pitchFamily="18" charset="0"/>
              </a:rPr>
              <a:t>PHP, MySQL and XAMPP Installation, PHP Basic Syntax, PHP Data Types, PHP Variables, PHP Constants, PHP Expressions, PHP Operators, PHP Control Structures, PHP Loops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EE56-1767-2F80-27D2-5F9CD4A099AA}"/>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2</a:t>
            </a:r>
          </a:p>
        </p:txBody>
      </p:sp>
      <p:sp>
        <p:nvSpPr>
          <p:cNvPr id="35843" name="TextBox 3">
            <a:extLst>
              <a:ext uri="{FF2B5EF4-FFF2-40B4-BE49-F238E27FC236}">
                <a16:creationId xmlns:a16="http://schemas.microsoft.com/office/drawing/2014/main" id="{B2DF8FFF-4716-A78A-20B4-DBD02ADC691C}"/>
              </a:ext>
            </a:extLst>
          </p:cNvPr>
          <p:cNvSpPr txBox="1">
            <a:spLocks noChangeArrowheads="1"/>
          </p:cNvSpPr>
          <p:nvPr/>
        </p:nvSpPr>
        <p:spPr bwMode="auto">
          <a:xfrm>
            <a:off x="990600" y="1981200"/>
            <a:ext cx="73755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IN" altLang="en-US" sz="2400" b="1">
                <a:latin typeface="Times New Roman" panose="02020603050405020304" pitchFamily="18" charset="0"/>
                <a:cs typeface="Times New Roman" panose="02020603050405020304" pitchFamily="18" charset="0"/>
              </a:rPr>
              <a:t>PHP Arrays and Functions : </a:t>
            </a:r>
            <a:r>
              <a:rPr lang="en-IN" altLang="en-US" sz="2400">
                <a:latin typeface="Times New Roman" panose="02020603050405020304" pitchFamily="18" charset="0"/>
                <a:cs typeface="Times New Roman" panose="02020603050405020304" pitchFamily="18" charset="0"/>
              </a:rPr>
              <a:t>PHP Enumerated Arrays, PHP Associative Arrays, PHP Multi-Dimensional Arrays, PHP Functions, Syntax, Arguments and Variables, References, Pass by Value &amp; Pass by references, Return Values, Variable Scope, PHP include() and PHP require()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0242-D1DD-7375-4CE6-F8DE252619DF}"/>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3</a:t>
            </a:r>
          </a:p>
        </p:txBody>
      </p:sp>
      <p:sp>
        <p:nvSpPr>
          <p:cNvPr id="4" name="TextBox 3">
            <a:extLst>
              <a:ext uri="{FF2B5EF4-FFF2-40B4-BE49-F238E27FC236}">
                <a16:creationId xmlns:a16="http://schemas.microsoft.com/office/drawing/2014/main" id="{7A3AA086-DA0C-9BD6-EEE2-2C9F2C92AF45}"/>
              </a:ext>
            </a:extLst>
          </p:cNvPr>
          <p:cNvSpPr txBox="1"/>
          <p:nvPr/>
        </p:nvSpPr>
        <p:spPr>
          <a:xfrm>
            <a:off x="990600" y="1981200"/>
            <a:ext cx="7375525" cy="1200150"/>
          </a:xfrm>
          <a:prstGeom prst="rect">
            <a:avLst/>
          </a:prstGeom>
          <a:noFill/>
        </p:spPr>
        <p:txBody>
          <a:bodyPr>
            <a:spAutoFit/>
          </a:bodyPr>
          <a:lstStyle/>
          <a:p>
            <a:pPr algn="just" eaLnBrk="1" hangingPunct="1">
              <a:spcBef>
                <a:spcPts val="700"/>
              </a:spcBef>
              <a:buClr>
                <a:srgbClr val="000000"/>
              </a:buClr>
              <a:buSzPct val="100000"/>
              <a:buFont typeface="Arial" charset="0"/>
              <a:buNone/>
              <a:defRPr/>
            </a:pPr>
            <a:endParaRPr lang="en-US" altLang="en-US" sz="2400" dirty="0">
              <a:latin typeface="Times New Roman" panose="02020603050405020304" pitchFamily="18" charset="0"/>
              <a:cs typeface="Times New Roman" panose="02020603050405020304" pitchFamily="18" charset="0"/>
            </a:endParaRPr>
          </a:p>
          <a:p>
            <a:pPr algn="just">
              <a:defRPr/>
            </a:pPr>
            <a:r>
              <a:rPr lang="en-IN" sz="2400" b="1" dirty="0">
                <a:latin typeface="Times New Roman" panose="02020603050405020304" pitchFamily="18" charset="0"/>
                <a:cs typeface="Times New Roman" panose="02020603050405020304" pitchFamily="18" charset="0"/>
              </a:rPr>
              <a:t>PHP Forms : </a:t>
            </a:r>
            <a:r>
              <a:rPr lang="en-IN" sz="2400" dirty="0">
                <a:latin typeface="Times New Roman" panose="02020603050405020304" pitchFamily="18" charset="0"/>
                <a:cs typeface="Times New Roman" panose="02020603050405020304" pitchFamily="18" charset="0"/>
              </a:rPr>
              <a:t>PHP Form handling, PHP GET and POST, PHP Form Validation, PHP Form Sanitization</a:t>
            </a:r>
            <a:endParaRPr lang="en-US" altLang="en-US" sz="2400" dirty="0">
              <a:latin typeface="+mn-lt"/>
              <a:cs typeface="Calibri" panose="020F050202020403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F58D-A0D4-C2DF-A564-96BD62AF9C6E}"/>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4</a:t>
            </a:r>
          </a:p>
        </p:txBody>
      </p:sp>
      <p:sp>
        <p:nvSpPr>
          <p:cNvPr id="4" name="TextBox 3">
            <a:extLst>
              <a:ext uri="{FF2B5EF4-FFF2-40B4-BE49-F238E27FC236}">
                <a16:creationId xmlns:a16="http://schemas.microsoft.com/office/drawing/2014/main" id="{8B33D717-FF46-080D-80EA-4576F303E102}"/>
              </a:ext>
            </a:extLst>
          </p:cNvPr>
          <p:cNvSpPr txBox="1"/>
          <p:nvPr/>
        </p:nvSpPr>
        <p:spPr>
          <a:xfrm>
            <a:off x="990600" y="1981200"/>
            <a:ext cx="7375525" cy="1938338"/>
          </a:xfrm>
          <a:prstGeom prst="rect">
            <a:avLst/>
          </a:prstGeom>
          <a:noFill/>
        </p:spPr>
        <p:txBody>
          <a:bodyPr>
            <a:spAutoFit/>
          </a:bodyPr>
          <a:lstStyle/>
          <a:p>
            <a:pPr algn="just" eaLnBrk="1" fontAlgn="auto" hangingPunct="1">
              <a:spcBef>
                <a:spcPts val="375"/>
              </a:spcBef>
              <a:spcAft>
                <a:spcPts val="800"/>
              </a:spcAft>
              <a:defRPr/>
            </a:pPr>
            <a:r>
              <a:rPr lang="en-IN" sz="2400" b="1" dirty="0">
                <a:latin typeface="Times New Roman" panose="02020603050405020304" pitchFamily="18" charset="0"/>
                <a:cs typeface="Times New Roman" panose="02020603050405020304" pitchFamily="18" charset="0"/>
              </a:rPr>
              <a:t>PHP Cookies, Sessions and Strings Handling : </a:t>
            </a:r>
            <a:r>
              <a:rPr lang="en-IN" sz="2400" dirty="0">
                <a:latin typeface="Times New Roman" panose="02020603050405020304" pitchFamily="18" charset="0"/>
                <a:cs typeface="Times New Roman" panose="02020603050405020304" pitchFamily="18" charset="0"/>
              </a:rPr>
              <a:t>PHP Cookie Handling, PHP Session Handling, PHP Login Session, Strings and Patterns, Matching, PHP Sending Emails, PHP File Uploading, PHP Filters, PHP Error Handling</a:t>
            </a:r>
            <a:endParaRPr lang="en-US" altLang="en-US" sz="2400" dirty="0">
              <a:latin typeface="+mn-lt"/>
              <a:cs typeface="Calibri" panose="020F050202020403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0AD7-4921-B4E6-65F1-509434ADB86C}"/>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5</a:t>
            </a:r>
          </a:p>
        </p:txBody>
      </p:sp>
      <p:sp>
        <p:nvSpPr>
          <p:cNvPr id="4" name="TextBox 3">
            <a:extLst>
              <a:ext uri="{FF2B5EF4-FFF2-40B4-BE49-F238E27FC236}">
                <a16:creationId xmlns:a16="http://schemas.microsoft.com/office/drawing/2014/main" id="{6033D2FC-3B49-3B47-91F4-7EEAE17032A8}"/>
              </a:ext>
            </a:extLst>
          </p:cNvPr>
          <p:cNvSpPr txBox="1"/>
          <p:nvPr/>
        </p:nvSpPr>
        <p:spPr>
          <a:xfrm>
            <a:off x="990600" y="1981200"/>
            <a:ext cx="7375525" cy="1570038"/>
          </a:xfrm>
          <a:prstGeom prst="rect">
            <a:avLst/>
          </a:prstGeom>
          <a:noFill/>
        </p:spPr>
        <p:txBody>
          <a:bodyPr>
            <a:spAutoFit/>
          </a:bodyPr>
          <a:lstStyle/>
          <a:p>
            <a:pPr algn="just" eaLnBrk="1" fontAlgn="auto" hangingPunct="1">
              <a:spcBef>
                <a:spcPts val="375"/>
              </a:spcBef>
              <a:spcAft>
                <a:spcPts val="800"/>
              </a:spcAft>
              <a:defRPr/>
            </a:pPr>
            <a:r>
              <a:rPr lang="en-IN" sz="2400" b="1" dirty="0">
                <a:latin typeface="Times New Roman" panose="02020603050405020304" pitchFamily="18" charset="0"/>
                <a:cs typeface="Times New Roman" panose="02020603050405020304" pitchFamily="18" charset="0"/>
              </a:rPr>
              <a:t>Object Oriented Programming in PHP : </a:t>
            </a:r>
            <a:r>
              <a:rPr lang="en-IN" sz="2400" dirty="0">
                <a:latin typeface="Times New Roman" panose="02020603050405020304" pitchFamily="18" charset="0"/>
                <a:cs typeface="Times New Roman" panose="02020603050405020304" pitchFamily="18" charset="0"/>
              </a:rPr>
              <a:t>Defining PHP Classes, Creating Objects in PHP, Calling Member Functions, Constructor Functions, Inheritance, Function Overriding, Interface, Abstract Classes</a:t>
            </a:r>
            <a:endParaRPr lang="en-US" altLang="en-US" sz="2400" dirty="0">
              <a:latin typeface="+mn-lt"/>
              <a:cs typeface="Calibri" panose="020F050202020403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E19E-506E-C284-08A2-8634A35AFBF9}"/>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Vision</a:t>
            </a:r>
          </a:p>
        </p:txBody>
      </p:sp>
      <p:sp>
        <p:nvSpPr>
          <p:cNvPr id="12291" name="TextBox 3">
            <a:extLst>
              <a:ext uri="{FF2B5EF4-FFF2-40B4-BE49-F238E27FC236}">
                <a16:creationId xmlns:a16="http://schemas.microsoft.com/office/drawing/2014/main" id="{B9E111D4-3846-0D4C-FADE-693FCE005B84}"/>
              </a:ext>
            </a:extLst>
          </p:cNvPr>
          <p:cNvSpPr txBox="1">
            <a:spLocks noChangeArrowheads="1"/>
          </p:cNvSpPr>
          <p:nvPr/>
        </p:nvSpPr>
        <p:spPr bwMode="auto">
          <a:xfrm>
            <a:off x="609600" y="1981200"/>
            <a:ext cx="73755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800">
                <a:latin typeface="Times New Roman" panose="02020603050405020304" pitchFamily="18" charset="0"/>
                <a:cs typeface="Times New Roman" panose="02020603050405020304" pitchFamily="18" charset="0"/>
              </a:rPr>
              <a:t>   To be a globally recognized school through excellence in teaching, learning, and research for creating Computer Science professionals, leaders, and entrepreneurs of the future contributing to society and industry for sustainable growth.</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3C8A-892F-FA20-E359-F642F420113E}"/>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Unit 6</a:t>
            </a:r>
          </a:p>
        </p:txBody>
      </p:sp>
      <p:sp>
        <p:nvSpPr>
          <p:cNvPr id="4" name="TextBox 3">
            <a:extLst>
              <a:ext uri="{FF2B5EF4-FFF2-40B4-BE49-F238E27FC236}">
                <a16:creationId xmlns:a16="http://schemas.microsoft.com/office/drawing/2014/main" id="{8573ECCE-DD5F-3E78-F1F2-742B875883BC}"/>
              </a:ext>
            </a:extLst>
          </p:cNvPr>
          <p:cNvSpPr txBox="1"/>
          <p:nvPr/>
        </p:nvSpPr>
        <p:spPr>
          <a:xfrm>
            <a:off x="990600" y="1981200"/>
            <a:ext cx="7375525" cy="2678113"/>
          </a:xfrm>
          <a:prstGeom prst="rect">
            <a:avLst/>
          </a:prstGeom>
          <a:noFill/>
        </p:spPr>
        <p:txBody>
          <a:bodyPr>
            <a:spAutoFit/>
          </a:bodyPr>
          <a:lstStyle/>
          <a:p>
            <a:pPr algn="just" eaLnBrk="1" fontAlgn="auto" hangingPunct="1">
              <a:spcBef>
                <a:spcPts val="375"/>
              </a:spcBef>
              <a:spcAft>
                <a:spcPts val="800"/>
              </a:spcAft>
              <a:defRPr/>
            </a:pPr>
            <a:r>
              <a:rPr lang="en-IN" sz="2400" b="1" dirty="0">
                <a:latin typeface="Times New Roman" panose="02020603050405020304" pitchFamily="18" charset="0"/>
                <a:cs typeface="Times New Roman" panose="02020603050405020304" pitchFamily="18" charset="0"/>
              </a:rPr>
              <a:t>Basic MySQL and SQL Queries : </a:t>
            </a:r>
            <a:r>
              <a:rPr lang="en-IN" sz="2400" dirty="0">
                <a:latin typeface="Times New Roman" panose="02020603050405020304" pitchFamily="18" charset="0"/>
                <a:cs typeface="Times New Roman" panose="02020603050405020304" pitchFamily="18" charset="0"/>
              </a:rPr>
              <a:t>Database Basics, Indexes, PHP </a:t>
            </a:r>
            <a:r>
              <a:rPr lang="en-IN" sz="2400" dirty="0" err="1">
                <a:latin typeface="Times New Roman" panose="02020603050405020304" pitchFamily="18" charset="0"/>
                <a:cs typeface="Times New Roman" panose="02020603050405020304" pitchFamily="18" charset="0"/>
              </a:rPr>
              <a:t>MyAdmin</a:t>
            </a:r>
            <a:r>
              <a:rPr lang="en-IN" sz="2400" dirty="0">
                <a:latin typeface="Times New Roman" panose="02020603050405020304" pitchFamily="18" charset="0"/>
                <a:cs typeface="Times New Roman" panose="02020603050405020304" pitchFamily="18" charset="0"/>
              </a:rPr>
              <a:t>, Connect &amp; </a:t>
            </a:r>
            <a:r>
              <a:rPr lang="en-IN" sz="2400" dirty="0" err="1">
                <a:latin typeface="Times New Roman" panose="02020603050405020304" pitchFamily="18" charset="0"/>
                <a:cs typeface="Times New Roman" panose="02020603050405020304" pitchFamily="18" charset="0"/>
              </a:rPr>
              <a:t>Pconnect</a:t>
            </a:r>
            <a:r>
              <a:rPr lang="en-IN" sz="2400" dirty="0">
                <a:latin typeface="Times New Roman" panose="02020603050405020304" pitchFamily="18" charset="0"/>
                <a:cs typeface="Times New Roman" panose="02020603050405020304" pitchFamily="18" charset="0"/>
              </a:rPr>
              <a:t>, MySQL Create, MySQL Insert, MySQL Select, MySQL Update, MySQL Delete, MySQL Truncate, MySQL Drop, WHERE condition, Order By and Group By, Having, LIKE, AND OR operators, SQL functions AVG, COUNT, SUM, MIN, MAX, LCASE, UCASE</a:t>
            </a:r>
            <a:endParaRPr lang="en-US" altLang="en-US" sz="2400" dirty="0">
              <a:latin typeface="+mn-lt"/>
              <a:cs typeface="Calibri" panose="020F0502020204030204" pitchFamily="3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878E-90BD-D6A9-2DFD-93B839E00F9F}"/>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List of Practicals</a:t>
            </a:r>
          </a:p>
        </p:txBody>
      </p:sp>
      <p:sp>
        <p:nvSpPr>
          <p:cNvPr id="46083" name="TextBox 3">
            <a:extLst>
              <a:ext uri="{FF2B5EF4-FFF2-40B4-BE49-F238E27FC236}">
                <a16:creationId xmlns:a16="http://schemas.microsoft.com/office/drawing/2014/main" id="{C4CCC202-B9F5-804A-1D16-3893803F2345}"/>
              </a:ext>
            </a:extLst>
          </p:cNvPr>
          <p:cNvSpPr txBox="1">
            <a:spLocks noChangeArrowheads="1"/>
          </p:cNvSpPr>
          <p:nvPr/>
        </p:nvSpPr>
        <p:spPr bwMode="auto">
          <a:xfrm>
            <a:off x="990600" y="1981200"/>
            <a:ext cx="7375525" cy="4945063"/>
          </a:xfrm>
          <a:prstGeom prst="rect">
            <a:avLst/>
          </a:prstGeom>
          <a:noFill/>
          <a:ln>
            <a:noFill/>
          </a:ln>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Installation and configuration of XAMPP Web Server, PHP and MySQL.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 Use data types of PHP including String, Integer, Float, Boolean, Array, Object and Resource.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Constants in PHP and make them global.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Various types of operators including Arithmetic, Assignment, Comparison, Increment/Decrement, Logical, String and array operators.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 Use PHP control structures - if, if...else, if...</a:t>
            </a:r>
            <a:r>
              <a:rPr lang="en-US" sz="2400" dirty="0" err="1">
                <a:latin typeface="Times New Roman" panose="02020603050405020304" pitchFamily="18" charset="0"/>
                <a:cs typeface="Times New Roman" panose="02020603050405020304" pitchFamily="18" charset="0"/>
              </a:rPr>
              <a:t>elseif.else</a:t>
            </a:r>
            <a:r>
              <a:rPr lang="en-US" sz="2400" dirty="0">
                <a:latin typeface="Times New Roman" panose="02020603050405020304" pitchFamily="18" charset="0"/>
                <a:cs typeface="Times New Roman" panose="02020603050405020304" pitchFamily="18" charset="0"/>
              </a:rPr>
              <a:t>, switch statement and Loops.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Implement the concept of two-dimensional arrays. </a:t>
            </a:r>
          </a:p>
          <a:p>
            <a:pPr marL="0" indent="0" algn="just">
              <a:defRPr/>
            </a:pPr>
            <a:endParaRPr lang="en-US" sz="2400" dirty="0">
              <a:latin typeface="Times New Roman" panose="02020603050405020304" pitchFamily="18" charset="0"/>
              <a:cs typeface="Times New Roman" panose="02020603050405020304" pitchFamily="18" charset="0"/>
            </a:endParaRPr>
          </a:p>
          <a:p>
            <a:pPr marL="0" indent="0" algn="just" eaLnBrk="1" hangingPunct="1">
              <a:spcBef>
                <a:spcPts val="375"/>
              </a:spcBef>
              <a:spcAft>
                <a:spcPts val="800"/>
              </a:spcAft>
              <a:defRPr/>
            </a:pPr>
            <a:endParaRPr lang="en-US" altLang="en-US" sz="2400" dirty="0">
              <a:cs typeface="Calibri" panose="020F0502020204030204" pitchFamily="34"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F526-B2FD-7E4C-64A6-2B17E89BA27D}"/>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List of Practicals</a:t>
            </a:r>
          </a:p>
        </p:txBody>
      </p:sp>
      <p:sp>
        <p:nvSpPr>
          <p:cNvPr id="46083" name="TextBox 3">
            <a:extLst>
              <a:ext uri="{FF2B5EF4-FFF2-40B4-BE49-F238E27FC236}">
                <a16:creationId xmlns:a16="http://schemas.microsoft.com/office/drawing/2014/main" id="{15D8F421-D4B2-897C-1259-56F0C6A42E15}"/>
              </a:ext>
            </a:extLst>
          </p:cNvPr>
          <p:cNvSpPr txBox="1">
            <a:spLocks noChangeArrowheads="1"/>
          </p:cNvSpPr>
          <p:nvPr/>
        </p:nvSpPr>
        <p:spPr bwMode="auto">
          <a:xfrm>
            <a:off x="914400" y="1739900"/>
            <a:ext cx="7696200" cy="4894263"/>
          </a:xfrm>
          <a:prstGeom prst="rect">
            <a:avLst/>
          </a:prstGeom>
          <a:noFill/>
          <a:ln>
            <a:noFill/>
          </a:ln>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Create a user-defined function in PHP, PHP function arguments, and various types for passing arguments in functions- call by value, call by reference.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of PHP include and require statements.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Design HTML forms with PHP including validations using GET and POST.</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the concept of PHP cookies, sessions and strings handling including filter functions.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object oriented concepts in PHP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Use the file handling functions.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Design a Web Page with database connectivity using MySQL and PHP</a:t>
            </a:r>
            <a:endParaRPr lang="en-IN" sz="2400" dirty="0">
              <a:solidFill>
                <a:srgbClr val="000000"/>
              </a:solidFill>
              <a:latin typeface="Times New Roman" panose="02020603050405020304" pitchFamily="18" charset="0"/>
              <a:ea typeface="Noto Sans CJK SC" charset="0"/>
              <a:cs typeface="Times New Roman" panose="02020603050405020304" pitchFamily="18" charset="0"/>
            </a:endParaRPr>
          </a:p>
          <a:p>
            <a:pPr marL="0" indent="0" algn="just">
              <a:defRPr/>
            </a:pPr>
            <a:endParaRPr lang="en-US" altLang="en-US" sz="2400" dirty="0">
              <a:cs typeface="Calibri" panose="020F050202020403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1FA9-A240-007F-2096-6278B6B4F1C0}"/>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Books</a:t>
            </a:r>
          </a:p>
        </p:txBody>
      </p:sp>
      <p:sp>
        <p:nvSpPr>
          <p:cNvPr id="4" name="TextBox 3">
            <a:extLst>
              <a:ext uri="{FF2B5EF4-FFF2-40B4-BE49-F238E27FC236}">
                <a16:creationId xmlns:a16="http://schemas.microsoft.com/office/drawing/2014/main" id="{C445BAFC-F0D3-CEC7-CFF4-F98D276C843A}"/>
              </a:ext>
            </a:extLst>
          </p:cNvPr>
          <p:cNvSpPr txBox="1"/>
          <p:nvPr/>
        </p:nvSpPr>
        <p:spPr>
          <a:xfrm>
            <a:off x="990600" y="1981200"/>
            <a:ext cx="7375525" cy="3713163"/>
          </a:xfrm>
          <a:prstGeom prst="rect">
            <a:avLst/>
          </a:prstGeom>
          <a:noFill/>
        </p:spPr>
        <p:txBody>
          <a:bodyPr>
            <a:spAutoFit/>
          </a:bodyPr>
          <a:lstStyle/>
          <a:p>
            <a:pPr algn="just">
              <a:defRPr/>
            </a:pPr>
            <a:r>
              <a:rPr lang="en-US" sz="2400" b="1" dirty="0">
                <a:latin typeface="Times New Roman" panose="02020603050405020304" pitchFamily="18" charset="0"/>
                <a:cs typeface="Times New Roman" panose="02020603050405020304" pitchFamily="18" charset="0"/>
              </a:rPr>
              <a:t>Text Books: </a:t>
            </a:r>
          </a:p>
          <a:p>
            <a:pPr algn="just">
              <a:defRP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UNLOCK PHP 8: FROM BASIC TO ADVANCED by RONI SOMMERFELD, BPB PUBLICATIONS.</a:t>
            </a:r>
          </a:p>
          <a:p>
            <a:pPr marL="457200" indent="-457200" algn="just">
              <a:buFont typeface="Arial" panose="020B0604020202020204" pitchFamily="34" charset="0"/>
              <a:buChar char="•"/>
              <a:defRPr/>
            </a:pPr>
            <a:endParaRPr lang="en-US" sz="2400" b="1" dirty="0">
              <a:latin typeface="Times New Roman" panose="02020603050405020304" pitchFamily="18" charset="0"/>
              <a:cs typeface="Times New Roman" panose="02020603050405020304" pitchFamily="18" charset="0"/>
            </a:endParaRPr>
          </a:p>
          <a:p>
            <a:pPr algn="just">
              <a:defRPr/>
            </a:pPr>
            <a:r>
              <a:rPr lang="en-US" sz="2400" b="1" dirty="0">
                <a:latin typeface="Times New Roman" panose="02020603050405020304" pitchFamily="18" charset="0"/>
                <a:cs typeface="Times New Roman" panose="02020603050405020304" pitchFamily="18" charset="0"/>
              </a:rPr>
              <a:t>References: </a:t>
            </a:r>
          </a:p>
          <a:p>
            <a:pPr marL="457200" indent="-4572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PHP BEGINNERS PRACTICAL GUIDE by PRATIYUSH GULERIA, BPB PUBLICATIONS</a:t>
            </a:r>
            <a:r>
              <a:rPr lang="en-IN" sz="4000" dirty="0">
                <a:latin typeface="Times New Roman" panose="02020603050405020304" pitchFamily="18" charset="0"/>
                <a:cs typeface="Times New Roman" panose="02020603050405020304" pitchFamily="18" charset="0"/>
              </a:rPr>
              <a:t>	</a:t>
            </a:r>
          </a:p>
          <a:p>
            <a:pPr marL="342900" indent="-342900" algn="just" eaLnBrk="1" fontAlgn="auto" hangingPunct="1">
              <a:spcBef>
                <a:spcPts val="375"/>
              </a:spcBef>
              <a:spcAft>
                <a:spcPts val="800"/>
              </a:spcAft>
              <a:buFont typeface="Arial" panose="020B0604020202020204" pitchFamily="34" charset="0"/>
              <a:buChar char="•"/>
              <a:defRPr/>
            </a:pPr>
            <a:endParaRPr lang="en-US" altLang="en-US" sz="2400" dirty="0">
              <a:latin typeface="+mn-lt"/>
              <a:cs typeface="Calibri" panose="020F0502020204030204" pitchFamily="34"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EA7B-F2CC-84B4-7B74-077A454EEC71}"/>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err="1">
                <a:solidFill>
                  <a:schemeClr val="tx1">
                    <a:lumMod val="75000"/>
                    <a:lumOff val="25000"/>
                  </a:schemeClr>
                </a:solidFill>
                <a:latin typeface="+mn-lt"/>
              </a:rPr>
              <a:t>Softwares</a:t>
            </a:r>
            <a:r>
              <a:rPr lang="en-US" dirty="0">
                <a:solidFill>
                  <a:schemeClr val="tx1">
                    <a:lumMod val="75000"/>
                    <a:lumOff val="25000"/>
                  </a:schemeClr>
                </a:solidFill>
                <a:latin typeface="+mn-lt"/>
              </a:rPr>
              <a:t> </a:t>
            </a:r>
          </a:p>
        </p:txBody>
      </p:sp>
      <p:sp>
        <p:nvSpPr>
          <p:cNvPr id="4" name="TextBox 3">
            <a:extLst>
              <a:ext uri="{FF2B5EF4-FFF2-40B4-BE49-F238E27FC236}">
                <a16:creationId xmlns:a16="http://schemas.microsoft.com/office/drawing/2014/main" id="{5EE48E49-84A0-C1D2-7CB1-23D92708FAB9}"/>
              </a:ext>
            </a:extLst>
          </p:cNvPr>
          <p:cNvSpPr txBox="1"/>
          <p:nvPr/>
        </p:nvSpPr>
        <p:spPr>
          <a:xfrm>
            <a:off x="990600" y="1981200"/>
            <a:ext cx="7375525" cy="1498600"/>
          </a:xfrm>
          <a:prstGeom prst="rect">
            <a:avLst/>
          </a:prstGeom>
          <a:noFill/>
        </p:spPr>
        <p:txBody>
          <a:bodyPr>
            <a:spAutoFit/>
          </a:bodyPr>
          <a:lstStyle/>
          <a:p>
            <a:pPr algn="just">
              <a:defRPr/>
            </a:pPr>
            <a:r>
              <a:rPr lang="en-IN" sz="2400" dirty="0">
                <a:latin typeface="Times New Roman" panose="02020603050405020304" pitchFamily="18" charset="0"/>
                <a:cs typeface="Times New Roman" panose="02020603050405020304" pitchFamily="18" charset="0"/>
              </a:rPr>
              <a:t>Editor-VS-Code</a:t>
            </a:r>
          </a:p>
          <a:p>
            <a:pPr algn="just">
              <a:defRPr/>
            </a:pPr>
            <a:r>
              <a:rPr lang="en-IN" sz="2400" dirty="0">
                <a:latin typeface="Times New Roman" panose="02020603050405020304" pitchFamily="18" charset="0"/>
                <a:cs typeface="Times New Roman" panose="02020603050405020304" pitchFamily="18" charset="0"/>
              </a:rPr>
              <a:t>Local Web Server-XAMPP </a:t>
            </a:r>
            <a:r>
              <a:rPr lang="en-IN" sz="4000" dirty="0">
                <a:latin typeface="Times New Roman" panose="02020603050405020304" pitchFamily="18" charset="0"/>
                <a:cs typeface="Times New Roman" panose="02020603050405020304" pitchFamily="18" charset="0"/>
              </a:rPr>
              <a:t>	</a:t>
            </a:r>
          </a:p>
          <a:p>
            <a:pPr marL="342900" indent="-342900" algn="just" eaLnBrk="1" fontAlgn="auto" hangingPunct="1">
              <a:spcBef>
                <a:spcPts val="375"/>
              </a:spcBef>
              <a:spcAft>
                <a:spcPts val="800"/>
              </a:spcAft>
              <a:buFont typeface="Arial" panose="020B0604020202020204" pitchFamily="34" charset="0"/>
              <a:buChar char="•"/>
              <a:defRPr/>
            </a:pPr>
            <a:endParaRPr lang="en-US" altLang="en-US" sz="2400" dirty="0">
              <a:latin typeface="+mn-lt"/>
              <a:cs typeface="Calibri" panose="020F0502020204030204" pitchFamily="34"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4346-2BBC-6DC6-6E0B-C5651DED9D2E}"/>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MOOCs/Competition </a:t>
            </a:r>
          </a:p>
        </p:txBody>
      </p:sp>
      <p:sp>
        <p:nvSpPr>
          <p:cNvPr id="4" name="TextBox 3">
            <a:extLst>
              <a:ext uri="{FF2B5EF4-FFF2-40B4-BE49-F238E27FC236}">
                <a16:creationId xmlns:a16="http://schemas.microsoft.com/office/drawing/2014/main" id="{D66CC793-461B-2EB3-032F-E373248853D8}"/>
              </a:ext>
            </a:extLst>
          </p:cNvPr>
          <p:cNvSpPr txBox="1"/>
          <p:nvPr/>
        </p:nvSpPr>
        <p:spPr>
          <a:xfrm>
            <a:off x="990600" y="1981200"/>
            <a:ext cx="7375525" cy="1744067"/>
          </a:xfrm>
          <a:prstGeom prst="rect">
            <a:avLst/>
          </a:prstGeom>
          <a:noFill/>
        </p:spPr>
        <p:txBody>
          <a:bodyPr>
            <a:spAutoFit/>
          </a:bodyPr>
          <a:lstStyle/>
          <a:p>
            <a:pPr>
              <a:defRPr/>
            </a:pPr>
            <a:r>
              <a:rPr lang="en-US" sz="2400" dirty="0">
                <a:highlight>
                  <a:srgbClr val="FFFFFF"/>
                </a:highlight>
                <a:latin typeface="Times New Roman" panose="02020603050405020304" pitchFamily="18" charset="0"/>
                <a:cs typeface="Times New Roman" panose="02020603050405020304" pitchFamily="18" charset="0"/>
              </a:rPr>
              <a:t>Building Web Applications in PHP:</a:t>
            </a:r>
          </a:p>
          <a:p>
            <a:pPr algn="just" eaLnBrk="1">
              <a:defRPr/>
            </a:pPr>
            <a:r>
              <a:rPr lang="en-US" altLang="en-US" sz="2800" dirty="0">
                <a:hlinkClick r:id="rId3"/>
              </a:rPr>
              <a:t>https://www.coursera.org/learn/web-applications-php</a:t>
            </a:r>
            <a:endParaRPr lang="en-US" altLang="en-US" sz="2800" dirty="0"/>
          </a:p>
          <a:p>
            <a:pPr marL="342900" indent="-342900" algn="just" eaLnBrk="1" fontAlgn="auto" hangingPunct="1">
              <a:spcBef>
                <a:spcPts val="375"/>
              </a:spcBef>
              <a:spcAft>
                <a:spcPts val="800"/>
              </a:spcAft>
              <a:buFont typeface="Arial" panose="020B0604020202020204" pitchFamily="34" charset="0"/>
              <a:buChar char="•"/>
              <a:defRPr/>
            </a:pPr>
            <a:endParaRPr lang="en-US" altLang="en-US" sz="2400" dirty="0">
              <a:latin typeface="+mn-lt"/>
              <a:cs typeface="Calibri" panose="020F0502020204030204" pitchFamily="3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4684-C119-AA58-CAFD-0B350EB11ED7}"/>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Open Education Resources</a:t>
            </a:r>
          </a:p>
        </p:txBody>
      </p:sp>
      <p:sp>
        <p:nvSpPr>
          <p:cNvPr id="4" name="TextBox 3">
            <a:extLst>
              <a:ext uri="{FF2B5EF4-FFF2-40B4-BE49-F238E27FC236}">
                <a16:creationId xmlns:a16="http://schemas.microsoft.com/office/drawing/2014/main" id="{A3D0E7B3-522C-6297-28C5-4C96CDCA7AB1}"/>
              </a:ext>
            </a:extLst>
          </p:cNvPr>
          <p:cNvSpPr txBox="1"/>
          <p:nvPr/>
        </p:nvSpPr>
        <p:spPr>
          <a:xfrm>
            <a:off x="990600" y="1981200"/>
            <a:ext cx="7375525" cy="3416300"/>
          </a:xfrm>
          <a:prstGeom prst="rect">
            <a:avLst/>
          </a:prstGeom>
          <a:noFill/>
        </p:spPr>
        <p:txBody>
          <a:bodyPr>
            <a:spAutoFit/>
          </a:bodyPr>
          <a:lstStyle/>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3"/>
              </a:rPr>
              <a:t>https://www.w3schools.com/php/php_install.asp</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4"/>
              </a:rPr>
              <a:t>https://www.tutorialrepublic.com/php-tutorial/php-arrays.php</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u="sng" dirty="0">
                <a:solidFill>
                  <a:srgbClr val="0000FF"/>
                </a:solidFill>
                <a:ea typeface="Calibri" panose="020F0502020204030204" pitchFamily="34" charset="0"/>
                <a:cs typeface="Times New Roman" panose="02020603050405020304" pitchFamily="18" charset="0"/>
                <a:hlinkClick r:id="rId5"/>
              </a:rPr>
              <a:t>https://www.youtube.com/watch?v=bOqTCDfc7Tk</a:t>
            </a:r>
            <a:endParaRPr lang="en-IN"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6"/>
              </a:rPr>
              <a:t>https://www.tutorialrepublic.com/php-tutorial/php-form-validation.php</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7"/>
              </a:rPr>
              <a:t>https://www.youtube.com/watch?v=UZcVUfaby9U</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8"/>
              </a:rPr>
              <a:t>https://www.php.net/manual/en/language.oop5.php</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defRPr/>
            </a:pPr>
            <a:r>
              <a:rPr lang="en-US" dirty="0">
                <a:ea typeface="Calibri" panose="020F0502020204030204" pitchFamily="34" charset="0"/>
                <a:cs typeface="Times New Roman" panose="02020603050405020304" pitchFamily="18" charset="0"/>
                <a:hlinkClick r:id="rId9"/>
              </a:rPr>
              <a:t>https://www.coursera.org/learn/database-applications-php?irclickid=XLt0rjwQOxyPWfrTyQuvwH6UkC0VgQTm1o9zw0&amp;irgwc=1&amp;utm_medium=partners&amp;utm_source=impact&amp;utm_campaign=315774&amp;utm_content=b2c#modules</a:t>
            </a:r>
            <a:endParaRPr lang="en-US" dirty="0">
              <a:ea typeface="Calibri" panose="020F0502020204030204" pitchFamily="34" charset="0"/>
              <a:cs typeface="Times New Roman" panose="02020603050405020304" pitchFamily="18" charset="0"/>
            </a:endParaRPr>
          </a:p>
          <a:p>
            <a:pPr marL="285750" indent="-285750" eaLnBrk="1" fontAlgn="auto" hangingPunct="1">
              <a:spcBef>
                <a:spcPts val="0"/>
              </a:spcBef>
              <a:spcAft>
                <a:spcPts val="0"/>
              </a:spcAft>
              <a:buFont typeface="Arial" panose="020B0604020202020204" pitchFamily="34" charset="0"/>
              <a:buChar char="•"/>
              <a:defRPr/>
            </a:pPr>
            <a:endParaRPr lang="en-US" dirty="0">
              <a:latin typeface="+mn-lt"/>
            </a:endParaRPr>
          </a:p>
          <a:p>
            <a:pPr marL="285750" indent="-285750" eaLnBrk="1" fontAlgn="auto" hangingPunct="1">
              <a:spcBef>
                <a:spcPts val="0"/>
              </a:spcBef>
              <a:spcAft>
                <a:spcPts val="0"/>
              </a:spcAft>
              <a:buFont typeface="Arial" panose="020B0604020202020204" pitchFamily="34" charset="0"/>
              <a:buChar char="•"/>
              <a:defRPr/>
            </a:pPr>
            <a:endParaRPr lang="en-US" dirty="0">
              <a:latin typeface="+mn-lt"/>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a:extLst>
              <a:ext uri="{FF2B5EF4-FFF2-40B4-BE49-F238E27FC236}">
                <a16:creationId xmlns:a16="http://schemas.microsoft.com/office/drawing/2014/main" id="{7D4AD0EA-10E0-55F0-C16F-1026DCFB2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1">
            <a:extLst>
              <a:ext uri="{FF2B5EF4-FFF2-40B4-BE49-F238E27FC236}">
                <a16:creationId xmlns:a16="http://schemas.microsoft.com/office/drawing/2014/main" id="{91C6A000-3DEB-378B-0A4B-8C1A65DAB7BD}"/>
              </a:ext>
            </a:extLst>
          </p:cNvPr>
          <p:cNvSpPr txBox="1">
            <a:spLocks noChangeArrowheads="1"/>
          </p:cNvSpPr>
          <p:nvPr/>
        </p:nvSpPr>
        <p:spPr bwMode="auto">
          <a:xfrm>
            <a:off x="609600" y="3933825"/>
            <a:ext cx="715486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tx1"/>
                </a:solidFill>
                <a:latin typeface="Calibri" panose="020F0502020204030204" pitchFamily="34" charset="0"/>
              </a:defRPr>
            </a:lvl9pPr>
          </a:lstStyle>
          <a:p>
            <a:pPr algn="r" eaLnBrk="1" hangingPunct="1"/>
            <a:r>
              <a:rPr lang="en-US" altLang="en-US" sz="3600">
                <a:solidFill>
                  <a:srgbClr val="C00000"/>
                </a:solidFill>
                <a:latin typeface="Times New Roman" panose="02020603050405020304" pitchFamily="18" charset="0"/>
                <a:cs typeface="Times New Roman" panose="02020603050405020304" pitchFamily="18" charset="0"/>
              </a:rPr>
              <a:t>Next Class: Introduction to PHP</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977E-C00B-66BE-066D-A8435AD34664}"/>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Introduction</a:t>
            </a:r>
          </a:p>
        </p:txBody>
      </p:sp>
      <p:sp>
        <p:nvSpPr>
          <p:cNvPr id="60419" name="TextBox 4">
            <a:extLst>
              <a:ext uri="{FF2B5EF4-FFF2-40B4-BE49-F238E27FC236}">
                <a16:creationId xmlns:a16="http://schemas.microsoft.com/office/drawing/2014/main" id="{310D5C2E-C77D-C223-1A60-898C5863FE81}"/>
              </a:ext>
            </a:extLst>
          </p:cNvPr>
          <p:cNvSpPr txBox="1">
            <a:spLocks noChangeArrowheads="1"/>
          </p:cNvSpPr>
          <p:nvPr/>
        </p:nvSpPr>
        <p:spPr bwMode="auto">
          <a:xfrm>
            <a:off x="762000" y="2362200"/>
            <a:ext cx="7848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PHP stands for Hypertext Preprocessor.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It is a very popular and widely-used open source server-side scripting language to write dynamically generated web pages.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It was originally created by Rasmus </a:t>
            </a:r>
            <a:r>
              <a:rPr lang="en-US" altLang="en-US" sz="2400" dirty="0" err="1">
                <a:latin typeface="Times New Roman" panose="02020603050405020304" pitchFamily="18" charset="0"/>
                <a:cs typeface="Times New Roman" panose="02020603050405020304" pitchFamily="18" charset="0"/>
              </a:rPr>
              <a:t>Lerdorf</a:t>
            </a:r>
            <a:r>
              <a:rPr lang="en-US" altLang="en-US" sz="2400" dirty="0">
                <a:latin typeface="Times New Roman" panose="02020603050405020304" pitchFamily="18" charset="0"/>
                <a:cs typeface="Times New Roman" panose="02020603050405020304" pitchFamily="18" charset="0"/>
              </a:rPr>
              <a:t> in 1994. </a:t>
            </a:r>
          </a:p>
          <a:p>
            <a:pPr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It was initially known as Personal Home Page.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PHP is a server-side scripting language that is embedded in HTML.</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977E-C00B-66BE-066D-A8435AD34664}"/>
              </a:ext>
            </a:extLst>
          </p:cNvPr>
          <p:cNvSpPr>
            <a:spLocks noGrp="1"/>
          </p:cNvSpPr>
          <p:nvPr>
            <p:ph type="title" idx="4294967295"/>
          </p:nvPr>
        </p:nvSpPr>
        <p:spPr>
          <a:xfrm>
            <a:off x="1600200" y="287338"/>
            <a:ext cx="7543800" cy="1449387"/>
          </a:xfrm>
        </p:spPr>
        <p:txBody>
          <a:bodyPr/>
          <a:lstStyle/>
          <a:p>
            <a:pPr algn="l"/>
            <a:r>
              <a:rPr lang="en-IN" b="0" i="0" dirty="0">
                <a:solidFill>
                  <a:srgbClr val="000000"/>
                </a:solidFill>
                <a:effectLst/>
                <a:latin typeface="var(--ff-lato)"/>
              </a:rPr>
              <a:t>Why Learn PHP?</a:t>
            </a:r>
          </a:p>
        </p:txBody>
      </p:sp>
      <p:sp>
        <p:nvSpPr>
          <p:cNvPr id="60419" name="TextBox 4">
            <a:extLst>
              <a:ext uri="{FF2B5EF4-FFF2-40B4-BE49-F238E27FC236}">
                <a16:creationId xmlns:a16="http://schemas.microsoft.com/office/drawing/2014/main" id="{310D5C2E-C77D-C223-1A60-898C5863FE81}"/>
              </a:ext>
            </a:extLst>
          </p:cNvPr>
          <p:cNvSpPr txBox="1">
            <a:spLocks noChangeArrowheads="1"/>
          </p:cNvSpPr>
          <p:nvPr/>
        </p:nvSpPr>
        <p:spPr bwMode="auto">
          <a:xfrm>
            <a:off x="838200" y="1981200"/>
            <a:ext cx="7848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PHP one of the most preferred languages for creating interactive websites and web applications. PHP scripts can be easily embedded into HTML.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With PHP, you can build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Web Pages and Web-Based Applications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Content Management Systems, and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Ecommerce Applications etc.</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number of PHP based web frameworks have been developed to speed-up the web application development. The examples are WordPress, Laravel, Symfony etc.</a:t>
            </a:r>
          </a:p>
        </p:txBody>
      </p:sp>
    </p:spTree>
    <p:extLst>
      <p:ext uri="{BB962C8B-B14F-4D97-AF65-F5344CB8AC3E}">
        <p14:creationId xmlns:p14="http://schemas.microsoft.com/office/powerpoint/2010/main" val="96346505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17C6-89FE-228A-21BE-D9A4C3E9EF1C}"/>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Mission</a:t>
            </a:r>
          </a:p>
        </p:txBody>
      </p:sp>
      <p:sp>
        <p:nvSpPr>
          <p:cNvPr id="13315" name="TextBox 3">
            <a:extLst>
              <a:ext uri="{FF2B5EF4-FFF2-40B4-BE49-F238E27FC236}">
                <a16:creationId xmlns:a16="http://schemas.microsoft.com/office/drawing/2014/main" id="{EB5C5DAD-17A7-14C0-9D65-057D3B809CDF}"/>
              </a:ext>
            </a:extLst>
          </p:cNvPr>
          <p:cNvSpPr txBox="1">
            <a:spLocks noChangeArrowheads="1"/>
          </p:cNvSpPr>
          <p:nvPr/>
        </p:nvSpPr>
        <p:spPr bwMode="auto">
          <a:xfrm>
            <a:off x="906463" y="1981200"/>
            <a:ext cx="73755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build computational skills through hands-on and practice-based learning with measurable outcomes.</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establish a strong connect with industry for in-demand technology driven curriculum.</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build the infrastructure for meaningful research around societal problems.</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nurture future leaders through research-infused education and lifelong learning.</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To create smart and ethical professionals and entrepreneurs who are recognized globally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4A81-AF07-E6C7-BA66-AEFD1F3F7761}"/>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Introduction(</a:t>
            </a:r>
            <a:r>
              <a:rPr lang="en-US" dirty="0" err="1">
                <a:solidFill>
                  <a:schemeClr val="tx1">
                    <a:lumMod val="75000"/>
                    <a:lumOff val="25000"/>
                  </a:schemeClr>
                </a:solidFill>
                <a:latin typeface="+mn-lt"/>
              </a:rPr>
              <a:t>Cont</a:t>
            </a:r>
            <a:r>
              <a:rPr lang="en-US" dirty="0">
                <a:solidFill>
                  <a:schemeClr val="tx1">
                    <a:lumMod val="75000"/>
                    <a:lumOff val="25000"/>
                  </a:schemeClr>
                </a:solidFill>
                <a:latin typeface="+mn-lt"/>
              </a:rPr>
              <a:t>…)</a:t>
            </a:r>
          </a:p>
        </p:txBody>
      </p:sp>
      <p:sp>
        <p:nvSpPr>
          <p:cNvPr id="62467" name="TextBox 4">
            <a:extLst>
              <a:ext uri="{FF2B5EF4-FFF2-40B4-BE49-F238E27FC236}">
                <a16:creationId xmlns:a16="http://schemas.microsoft.com/office/drawing/2014/main" id="{53901F47-1588-696E-61EF-0FF312DEFB72}"/>
              </a:ext>
            </a:extLst>
          </p:cNvPr>
          <p:cNvSpPr txBox="1">
            <a:spLocks noChangeArrowheads="1"/>
          </p:cNvSpPr>
          <p:nvPr/>
        </p:nvSpPr>
        <p:spPr bwMode="auto">
          <a:xfrm>
            <a:off x="762000" y="23622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p:txBody>
      </p:sp>
      <p:sp>
        <p:nvSpPr>
          <p:cNvPr id="62468" name="Rectangle 2">
            <a:extLst>
              <a:ext uri="{FF2B5EF4-FFF2-40B4-BE49-F238E27FC236}">
                <a16:creationId xmlns:a16="http://schemas.microsoft.com/office/drawing/2014/main" id="{5AE09991-D8E3-28AA-EEDB-FAC57F74B3C5}"/>
              </a:ext>
            </a:extLst>
          </p:cNvPr>
          <p:cNvSpPr>
            <a:spLocks noChangeArrowheads="1"/>
          </p:cNvSpPr>
          <p:nvPr/>
        </p:nvSpPr>
        <p:spPr bwMode="auto">
          <a:xfrm>
            <a:off x="1066800" y="1849438"/>
            <a:ext cx="7848600"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b="1">
                <a:latin typeface="Times New Roman" panose="02020603050405020304" pitchFamily="18" charset="0"/>
                <a:cs typeface="Times New Roman" panose="02020603050405020304" pitchFamily="18" charset="0"/>
              </a:rPr>
              <a:t>Versions:</a:t>
            </a:r>
          </a:p>
          <a:p>
            <a:pPr algn="just"/>
            <a:r>
              <a:rPr lang="en-US" altLang="en-US" sz="2400">
                <a:latin typeface="Times New Roman" panose="02020603050405020304" pitchFamily="18" charset="0"/>
                <a:cs typeface="Times New Roman" panose="02020603050405020304" pitchFamily="18" charset="0"/>
              </a:rPr>
              <a:t>PHP Version 1.0</a:t>
            </a:r>
          </a:p>
          <a:p>
            <a:pPr algn="just"/>
            <a:r>
              <a:rPr lang="en-US" altLang="en-US" sz="2400">
                <a:latin typeface="Times New Roman" panose="02020603050405020304" pitchFamily="18" charset="0"/>
                <a:cs typeface="Times New Roman" panose="02020603050405020304" pitchFamily="18" charset="0"/>
              </a:rPr>
              <a:t>PHP Version 2.0</a:t>
            </a:r>
          </a:p>
          <a:p>
            <a:pPr algn="just"/>
            <a:r>
              <a:rPr lang="en-US" altLang="en-US" sz="2400">
                <a:latin typeface="Times New Roman" panose="02020603050405020304" pitchFamily="18" charset="0"/>
                <a:cs typeface="Times New Roman" panose="02020603050405020304" pitchFamily="18" charset="0"/>
              </a:rPr>
              <a:t>PHP Version 3.0</a:t>
            </a:r>
          </a:p>
          <a:p>
            <a:pPr algn="just"/>
            <a:r>
              <a:rPr lang="en-US" altLang="en-US" sz="2400">
                <a:latin typeface="Times New Roman" panose="02020603050405020304" pitchFamily="18" charset="0"/>
                <a:cs typeface="Times New Roman" panose="02020603050405020304" pitchFamily="18" charset="0"/>
              </a:rPr>
              <a:t>PHP Version 4.0</a:t>
            </a:r>
          </a:p>
          <a:p>
            <a:pPr algn="just"/>
            <a:r>
              <a:rPr lang="en-US" altLang="en-US" sz="2400">
                <a:latin typeface="Times New Roman" panose="02020603050405020304" pitchFamily="18" charset="0"/>
                <a:cs typeface="Times New Roman" panose="02020603050405020304" pitchFamily="18" charset="0"/>
              </a:rPr>
              <a:t>PHP Version 5.0</a:t>
            </a:r>
          </a:p>
          <a:p>
            <a:pPr algn="just"/>
            <a:r>
              <a:rPr lang="en-US" altLang="en-US" sz="2400">
                <a:latin typeface="Times New Roman" panose="02020603050405020304" pitchFamily="18" charset="0"/>
                <a:cs typeface="Times New Roman" panose="02020603050405020304" pitchFamily="18" charset="0"/>
              </a:rPr>
              <a:t>PHP Version 6.0</a:t>
            </a:r>
          </a:p>
          <a:p>
            <a:pPr algn="just"/>
            <a:r>
              <a:rPr lang="en-US" altLang="en-US" sz="2400" b="1">
                <a:latin typeface="Times New Roman" panose="02020603050405020304" pitchFamily="18" charset="0"/>
                <a:cs typeface="Times New Roman" panose="02020603050405020304" pitchFamily="18" charset="0"/>
              </a:rPr>
              <a:t>PHP Version 7.0</a:t>
            </a:r>
          </a:p>
          <a:p>
            <a:pPr algn="just"/>
            <a:r>
              <a:rPr lang="en-US" altLang="en-US" sz="2400">
                <a:latin typeface="Times New Roman" panose="02020603050405020304" pitchFamily="18" charset="0"/>
                <a:cs typeface="Times New Roman" panose="02020603050405020304" pitchFamily="18" charset="0"/>
              </a:rPr>
              <a:t>PHP Version 8.0 -&gt; 8.3</a:t>
            </a:r>
          </a:p>
          <a:p>
            <a:pPr algn="just"/>
            <a:r>
              <a:rPr lang="en-US" altLang="en-US" sz="2400">
                <a:latin typeface="Times New Roman" panose="02020603050405020304" pitchFamily="18" charset="0"/>
                <a:cs typeface="Times New Roman" panose="02020603050405020304" pitchFamily="18" charset="0"/>
              </a:rPr>
              <a:t>For more information, check :</a:t>
            </a:r>
          </a:p>
          <a:p>
            <a:pPr algn="just"/>
            <a:r>
              <a:rPr lang="en-US" altLang="en-US" sz="2400">
                <a:latin typeface="Times New Roman" panose="02020603050405020304" pitchFamily="18" charset="0"/>
                <a:cs typeface="Times New Roman" panose="02020603050405020304" pitchFamily="18" charset="0"/>
              </a:rPr>
              <a:t>https://php.watch/versions</a:t>
            </a:r>
          </a:p>
          <a:p>
            <a:pPr algn="just"/>
            <a:endParaRPr lang="en-IN" altLang="en-US" sz="1200">
              <a:solidFill>
                <a:srgbClr val="000000"/>
              </a:solidFill>
              <a:latin typeface="Times New Roman" panose="02020603050405020304" pitchFamily="18" charset="0"/>
              <a:ea typeface="Noto Sans CJK SC"/>
              <a:cs typeface="Times New Roman" panose="02020603050405020304" pitchFamily="18"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7488-2003-6407-892F-892FD51CB6EC}"/>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Introduction(</a:t>
            </a:r>
            <a:r>
              <a:rPr lang="en-US" dirty="0" err="1">
                <a:solidFill>
                  <a:schemeClr val="tx1">
                    <a:lumMod val="75000"/>
                    <a:lumOff val="25000"/>
                  </a:schemeClr>
                </a:solidFill>
                <a:latin typeface="+mn-lt"/>
              </a:rPr>
              <a:t>Cont</a:t>
            </a:r>
            <a:r>
              <a:rPr lang="en-US" dirty="0">
                <a:solidFill>
                  <a:schemeClr val="tx1">
                    <a:lumMod val="75000"/>
                    <a:lumOff val="25000"/>
                  </a:schemeClr>
                </a:solidFill>
                <a:latin typeface="+mn-lt"/>
              </a:rPr>
              <a:t>…)</a:t>
            </a:r>
          </a:p>
        </p:txBody>
      </p:sp>
      <p:sp>
        <p:nvSpPr>
          <p:cNvPr id="64515" name="TextBox 4">
            <a:extLst>
              <a:ext uri="{FF2B5EF4-FFF2-40B4-BE49-F238E27FC236}">
                <a16:creationId xmlns:a16="http://schemas.microsoft.com/office/drawing/2014/main" id="{6580B074-FA6E-BBE0-B8C3-4EC5E67045C6}"/>
              </a:ext>
            </a:extLst>
          </p:cNvPr>
          <p:cNvSpPr txBox="1">
            <a:spLocks noChangeArrowheads="1"/>
          </p:cNvSpPr>
          <p:nvPr/>
        </p:nvSpPr>
        <p:spPr bwMode="auto">
          <a:xfrm>
            <a:off x="762000" y="23622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B286A9E-DE22-85C4-55D0-1BDC2711BB5E}"/>
              </a:ext>
            </a:extLst>
          </p:cNvPr>
          <p:cNvSpPr/>
          <p:nvPr/>
        </p:nvSpPr>
        <p:spPr>
          <a:xfrm>
            <a:off x="647700" y="1736725"/>
            <a:ext cx="7848600" cy="4708525"/>
          </a:xfrm>
          <a:prstGeom prst="rect">
            <a:avLst/>
          </a:prstGeom>
        </p:spPr>
        <p:txBody>
          <a:bodyPr>
            <a:spAutoFit/>
          </a:bodyPr>
          <a:lstStyle/>
          <a:p>
            <a:pPr marL="342900" indent="-3429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A PHP interpreter, which can be implemented as a module, is commonly used to process PHP code on a web server.</a:t>
            </a:r>
          </a:p>
          <a:p>
            <a:pPr marL="342900" indent="-3429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The outcome of the interpreted and executed PHP code – which is an HTML data, CSS, JavaScript, images – would make up the entirely or portion of an HTTP response on a web server.</a:t>
            </a:r>
          </a:p>
          <a:p>
            <a:pPr marL="342900" indent="-3429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PHP scripts are executed on the server and the result is sent to the web browser as plain HTML.</a:t>
            </a:r>
          </a:p>
          <a:p>
            <a:pPr marL="342900" indent="-34290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PHP can be integrated with the number of popular databases, including MySQL, Oracle, Microsoft SQL Server, Sybase, and so on. </a:t>
            </a:r>
          </a:p>
          <a:p>
            <a:pPr marL="342900" indent="-342900" algn="just">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PHP files have extension ".</a:t>
            </a:r>
            <a:r>
              <a:rPr lang="en-IN" sz="2400" dirty="0" err="1">
                <a:latin typeface="Times New Roman" panose="02020603050405020304" pitchFamily="18" charset="0"/>
                <a:cs typeface="Times New Roman" panose="02020603050405020304" pitchFamily="18" charset="0"/>
              </a:rPr>
              <a:t>php</a:t>
            </a:r>
            <a:r>
              <a:rPr lang="en-IN" sz="2400" dirty="0">
                <a:latin typeface="Times New Roman" panose="02020603050405020304" pitchFamily="18" charset="0"/>
                <a:cs typeface="Times New Roman" panose="02020603050405020304" pitchFamily="18" charset="0"/>
              </a:rPr>
              <a:t>“.</a:t>
            </a:r>
          </a:p>
          <a:p>
            <a:pPr algn="just">
              <a:defRPr/>
            </a:pPr>
            <a:endParaRPr lang="en-IN" sz="1200" dirty="0">
              <a:solidFill>
                <a:srgbClr val="000000"/>
              </a:solidFill>
              <a:latin typeface="Times New Roman" panose="02020603050405020304" pitchFamily="18" charset="0"/>
              <a:ea typeface="Noto Sans CJK SC" charset="0"/>
              <a:cs typeface="Times New Roman" panose="02020603050405020304" pitchFamily="18"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2806-246E-7A3B-2098-D08586EDCFA9}"/>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Introduction(Conti…)</a:t>
            </a:r>
          </a:p>
        </p:txBody>
      </p:sp>
      <p:sp>
        <p:nvSpPr>
          <p:cNvPr id="66563" name="TextBox 4">
            <a:extLst>
              <a:ext uri="{FF2B5EF4-FFF2-40B4-BE49-F238E27FC236}">
                <a16:creationId xmlns:a16="http://schemas.microsoft.com/office/drawing/2014/main" id="{2D365F5F-6EA5-1A22-5C8A-9F308D7C792E}"/>
              </a:ext>
            </a:extLst>
          </p:cNvPr>
          <p:cNvSpPr txBox="1">
            <a:spLocks noChangeArrowheads="1"/>
          </p:cNvSpPr>
          <p:nvPr/>
        </p:nvSpPr>
        <p:spPr bwMode="auto">
          <a:xfrm>
            <a:off x="762000" y="23622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IN" altLang="en-US" sz="2400"/>
              <a:t>ele”PHP”ant</a:t>
            </a:r>
          </a:p>
          <a:p>
            <a:pPr algn="just"/>
            <a:endParaRPr lang="en-IN" altLang="en-US" sz="2400"/>
          </a:p>
          <a:p>
            <a:pPr algn="just"/>
            <a:endParaRPr lang="en-IN" altLang="en-US" sz="2400"/>
          </a:p>
        </p:txBody>
      </p:sp>
      <p:pic>
        <p:nvPicPr>
          <p:cNvPr id="3" name="Picture 2" descr="A blue text with white text&#10;&#10;Description automatically generated">
            <a:extLst>
              <a:ext uri="{FF2B5EF4-FFF2-40B4-BE49-F238E27FC236}">
                <a16:creationId xmlns:a16="http://schemas.microsoft.com/office/drawing/2014/main" id="{08BA4F79-44BA-7F51-8FDB-14B712FC3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168" y="3200400"/>
            <a:ext cx="8245664" cy="2424366"/>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47E6-498C-E0D2-24BD-4696FE630A77}"/>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What you can do with PHP</a:t>
            </a:r>
          </a:p>
        </p:txBody>
      </p:sp>
      <p:sp>
        <p:nvSpPr>
          <p:cNvPr id="68611" name="TextBox 4">
            <a:extLst>
              <a:ext uri="{FF2B5EF4-FFF2-40B4-BE49-F238E27FC236}">
                <a16:creationId xmlns:a16="http://schemas.microsoft.com/office/drawing/2014/main" id="{D58406BB-2197-F869-8273-DFD757E57DF4}"/>
              </a:ext>
            </a:extLst>
          </p:cNvPr>
          <p:cNvSpPr txBox="1">
            <a:spLocks noChangeArrowheads="1"/>
          </p:cNvSpPr>
          <p:nvPr/>
        </p:nvSpPr>
        <p:spPr bwMode="auto">
          <a:xfrm>
            <a:off x="762000" y="23622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endParaRPr lang="en-US" altLang="en-US" sz="2400">
              <a:latin typeface="Times New Roman" panose="02020603050405020304" pitchFamily="18" charset="0"/>
              <a:cs typeface="Times New Roman" panose="02020603050405020304" pitchFamily="18" charset="0"/>
            </a:endParaRPr>
          </a:p>
        </p:txBody>
      </p:sp>
      <p:sp>
        <p:nvSpPr>
          <p:cNvPr id="68612" name="Rectangle 2">
            <a:extLst>
              <a:ext uri="{FF2B5EF4-FFF2-40B4-BE49-F238E27FC236}">
                <a16:creationId xmlns:a16="http://schemas.microsoft.com/office/drawing/2014/main" id="{DF59E3BF-03C0-B260-6910-461E38AA1A57}"/>
              </a:ext>
            </a:extLst>
          </p:cNvPr>
          <p:cNvSpPr>
            <a:spLocks noChangeArrowheads="1"/>
          </p:cNvSpPr>
          <p:nvPr/>
        </p:nvSpPr>
        <p:spPr bwMode="auto">
          <a:xfrm>
            <a:off x="647700" y="1736725"/>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400">
                <a:latin typeface="Times New Roman" panose="02020603050405020304" pitchFamily="18" charset="0"/>
                <a:cs typeface="Times New Roman" panose="02020603050405020304" pitchFamily="18" charset="0"/>
              </a:rPr>
              <a:t>You can generate pages and files dynamically.</a:t>
            </a:r>
          </a:p>
          <a:p>
            <a:pPr algn="just"/>
            <a:r>
              <a:rPr lang="en-US" altLang="en-US" sz="2400">
                <a:latin typeface="Times New Roman" panose="02020603050405020304" pitchFamily="18" charset="0"/>
                <a:cs typeface="Times New Roman" panose="02020603050405020304" pitchFamily="18" charset="0"/>
              </a:rPr>
              <a:t>You can create, open, read, write and close files on the server.</a:t>
            </a:r>
          </a:p>
          <a:p>
            <a:pPr algn="just"/>
            <a:r>
              <a:rPr lang="en-US" altLang="en-US" sz="2400">
                <a:latin typeface="Times New Roman" panose="02020603050405020304" pitchFamily="18" charset="0"/>
                <a:cs typeface="Times New Roman" panose="02020603050405020304" pitchFamily="18" charset="0"/>
              </a:rPr>
              <a:t>You can collect data from a web form such as user information, email, phone no, etc.</a:t>
            </a:r>
          </a:p>
          <a:p>
            <a:pPr algn="just"/>
            <a:r>
              <a:rPr lang="en-US" altLang="en-US" sz="2400">
                <a:latin typeface="Times New Roman" panose="02020603050405020304" pitchFamily="18" charset="0"/>
                <a:cs typeface="Times New Roman" panose="02020603050405020304" pitchFamily="18" charset="0"/>
              </a:rPr>
              <a:t>You can send emails to the users of your website.</a:t>
            </a:r>
          </a:p>
          <a:p>
            <a:pPr algn="just"/>
            <a:r>
              <a:rPr lang="en-US" altLang="en-US" sz="2400">
                <a:latin typeface="Times New Roman" panose="02020603050405020304" pitchFamily="18" charset="0"/>
                <a:cs typeface="Times New Roman" panose="02020603050405020304" pitchFamily="18" charset="0"/>
              </a:rPr>
              <a:t>You can send and receive cookies to track the visitor of your website.</a:t>
            </a:r>
          </a:p>
          <a:p>
            <a:pPr algn="just"/>
            <a:r>
              <a:rPr lang="en-US" altLang="en-US" sz="2400">
                <a:latin typeface="Times New Roman" panose="02020603050405020304" pitchFamily="18" charset="0"/>
                <a:cs typeface="Times New Roman" panose="02020603050405020304" pitchFamily="18" charset="0"/>
              </a:rPr>
              <a:t>You can store, delete, and modify information in your database.</a:t>
            </a:r>
          </a:p>
          <a:p>
            <a:pPr algn="just"/>
            <a:r>
              <a:rPr lang="en-US" altLang="en-US" sz="2400">
                <a:latin typeface="Times New Roman" panose="02020603050405020304" pitchFamily="18" charset="0"/>
                <a:cs typeface="Times New Roman" panose="02020603050405020304" pitchFamily="18" charset="0"/>
              </a:rPr>
              <a:t>You can restrict unauthorized access to your website.</a:t>
            </a:r>
          </a:p>
          <a:p>
            <a:pPr algn="just"/>
            <a:r>
              <a:rPr lang="en-US" altLang="en-US" sz="2400">
                <a:latin typeface="Times New Roman" panose="02020603050405020304" pitchFamily="18" charset="0"/>
                <a:cs typeface="Times New Roman" panose="02020603050405020304" pitchFamily="18" charset="0"/>
              </a:rPr>
              <a:t>You can encrypt data for safe transmission over internet</a:t>
            </a:r>
            <a:endParaRPr lang="en-IN" altLang="en-US">
              <a:solidFill>
                <a:srgbClr val="000000"/>
              </a:solidFill>
              <a:latin typeface="Times New Roman" panose="02020603050405020304" pitchFamily="18" charset="0"/>
              <a:ea typeface="Noto Sans CJK SC"/>
              <a:cs typeface="Times New Roman" panose="02020603050405020304" pitchFamily="18" charset="0"/>
            </a:endParaRPr>
          </a:p>
          <a:p>
            <a:pPr algn="just"/>
            <a:endParaRPr lang="en-IN" altLang="en-US" sz="2000">
              <a:solidFill>
                <a:srgbClr val="000000"/>
              </a:solidFill>
              <a:latin typeface="Times New Roman" panose="02020603050405020304" pitchFamily="18" charset="0"/>
              <a:ea typeface="Noto Sans CJK SC"/>
              <a:cs typeface="Times New Roman" panose="02020603050405020304" pitchFamily="18"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3AD4-4C5A-4238-7882-FA3A0EBD06F8}"/>
              </a:ext>
            </a:extLst>
          </p:cNvPr>
          <p:cNvSpPr>
            <a:spLocks noGrp="1"/>
          </p:cNvSpPr>
          <p:nvPr>
            <p:ph type="title" idx="4294967295"/>
          </p:nvPr>
        </p:nvSpPr>
        <p:spPr>
          <a:xfrm>
            <a:off x="685800" y="287338"/>
            <a:ext cx="8458200" cy="1449387"/>
          </a:xfrm>
        </p:spPr>
        <p:txBody>
          <a:bodyPr/>
          <a:lstStyle/>
          <a:p>
            <a:pPr eaLnBrk="1" fontAlgn="auto" hangingPunct="1">
              <a:spcAft>
                <a:spcPts val="0"/>
              </a:spcAft>
              <a:defRPr/>
            </a:pPr>
            <a:r>
              <a:rPr lang="en-US" dirty="0">
                <a:solidFill>
                  <a:schemeClr val="tx1">
                    <a:lumMod val="75000"/>
                    <a:lumOff val="25000"/>
                  </a:schemeClr>
                </a:solidFill>
                <a:latin typeface="+mn-lt"/>
              </a:rPr>
              <a:t>Advantages over other languages</a:t>
            </a:r>
          </a:p>
        </p:txBody>
      </p:sp>
      <p:sp>
        <p:nvSpPr>
          <p:cNvPr id="7" name="TextBox 6">
            <a:extLst>
              <a:ext uri="{FF2B5EF4-FFF2-40B4-BE49-F238E27FC236}">
                <a16:creationId xmlns:a16="http://schemas.microsoft.com/office/drawing/2014/main" id="{E3580971-B488-C68C-7C14-41210AA1C148}"/>
              </a:ext>
            </a:extLst>
          </p:cNvPr>
          <p:cNvSpPr txBox="1"/>
          <p:nvPr/>
        </p:nvSpPr>
        <p:spPr>
          <a:xfrm>
            <a:off x="990600" y="1981200"/>
            <a:ext cx="7375525" cy="4206875"/>
          </a:xfrm>
          <a:prstGeom prst="rect">
            <a:avLst/>
          </a:prstGeom>
          <a:noFill/>
        </p:spPr>
        <p:txBody>
          <a:bodyPr>
            <a:spAutoFit/>
          </a:bodyPr>
          <a:lstStyle/>
          <a:p>
            <a:pPr algn="just">
              <a:defRPr/>
            </a:pPr>
            <a:r>
              <a:rPr lang="en-US" b="1" dirty="0">
                <a:latin typeface="Times New Roman" panose="02020603050405020304" pitchFamily="18" charset="0"/>
                <a:cs typeface="Times New Roman" panose="02020603050405020304" pitchFamily="18" charset="0"/>
              </a:rPr>
              <a:t>Easy to learn: </a:t>
            </a:r>
            <a:r>
              <a:rPr lang="en-US" dirty="0">
                <a:latin typeface="Times New Roman" panose="02020603050405020304" pitchFamily="18" charset="0"/>
                <a:cs typeface="Times New Roman" panose="02020603050405020304" pitchFamily="18" charset="0"/>
              </a:rPr>
              <a:t>PHP is easy to learn and use. For beginner programmers who just started out in web development, PHP is often considered as the preferable choice of language to learn.</a:t>
            </a:r>
          </a:p>
          <a:p>
            <a:pPr algn="just">
              <a:defRPr/>
            </a:pPr>
            <a:r>
              <a:rPr lang="en-US" b="1" dirty="0">
                <a:latin typeface="Times New Roman" panose="02020603050405020304" pitchFamily="18" charset="0"/>
                <a:cs typeface="Times New Roman" panose="02020603050405020304" pitchFamily="18" charset="0"/>
              </a:rPr>
              <a:t>Open source: </a:t>
            </a:r>
            <a:r>
              <a:rPr lang="en-US" dirty="0">
                <a:latin typeface="Times New Roman" panose="02020603050405020304" pitchFamily="18" charset="0"/>
                <a:cs typeface="Times New Roman" panose="02020603050405020304" pitchFamily="18" charset="0"/>
              </a:rPr>
              <a:t>PHP is an open-source project. It is developed and maintained by a worldwide community of developers who make its source code freely available to download and use.</a:t>
            </a:r>
          </a:p>
          <a:p>
            <a:pPr algn="just">
              <a:defRPr/>
            </a:pPr>
            <a:r>
              <a:rPr lang="en-US" b="1" dirty="0">
                <a:latin typeface="Times New Roman" panose="02020603050405020304" pitchFamily="18" charset="0"/>
                <a:cs typeface="Times New Roman" panose="02020603050405020304" pitchFamily="18" charset="0"/>
              </a:rPr>
              <a:t>Portability: </a:t>
            </a:r>
            <a:r>
              <a:rPr lang="en-US" dirty="0">
                <a:latin typeface="Times New Roman" panose="02020603050405020304" pitchFamily="18" charset="0"/>
                <a:cs typeface="Times New Roman" panose="02020603050405020304" pitchFamily="18" charset="0"/>
              </a:rPr>
              <a:t>PHP runs on various platforms such as Microsoft Windows, Linux, Mac OS, etc. and it is compatible with almost all servers used today such Apache.</a:t>
            </a:r>
          </a:p>
          <a:p>
            <a:pPr algn="just">
              <a:defRPr/>
            </a:pPr>
            <a:r>
              <a:rPr lang="en-US" b="1" dirty="0">
                <a:latin typeface="Times New Roman" panose="02020603050405020304" pitchFamily="18" charset="0"/>
                <a:cs typeface="Times New Roman" panose="02020603050405020304" pitchFamily="18" charset="0"/>
              </a:rPr>
              <a:t>Fast Performance: </a:t>
            </a:r>
            <a:r>
              <a:rPr lang="en-US" dirty="0">
                <a:latin typeface="Times New Roman" panose="02020603050405020304" pitchFamily="18" charset="0"/>
                <a:cs typeface="Times New Roman" panose="02020603050405020304" pitchFamily="18" charset="0"/>
              </a:rPr>
              <a:t>Scripts written in PHP usually execute or runs faster than those written in other scripting languages like ASP, Ruby, Python, Java, etc.</a:t>
            </a:r>
          </a:p>
          <a:p>
            <a:pPr algn="just">
              <a:defRPr/>
            </a:pPr>
            <a:r>
              <a:rPr lang="en-US" b="1" dirty="0">
                <a:latin typeface="Times New Roman" panose="02020603050405020304" pitchFamily="18" charset="0"/>
                <a:cs typeface="Times New Roman" panose="02020603050405020304" pitchFamily="18" charset="0"/>
              </a:rPr>
              <a:t>Vast Community: </a:t>
            </a:r>
            <a:r>
              <a:rPr lang="en-US" dirty="0">
                <a:latin typeface="Times New Roman" panose="02020603050405020304" pitchFamily="18" charset="0"/>
                <a:cs typeface="Times New Roman" panose="02020603050405020304" pitchFamily="18" charset="0"/>
              </a:rPr>
              <a:t>Since PHP is supported by the worldwide community, finding help or documentation related to PHP online is extremely easy.</a:t>
            </a:r>
            <a:endParaRPr lang="en-IN" dirty="0">
              <a:latin typeface="Times New Roman" panose="02020603050405020304" pitchFamily="18" charset="0"/>
              <a:cs typeface="Times New Roman" panose="02020603050405020304" pitchFamily="18" charset="0"/>
            </a:endParaRPr>
          </a:p>
          <a:p>
            <a:pPr algn="just">
              <a:defRPr/>
            </a:pPr>
            <a:endParaRPr lang="en-IN" dirty="0"/>
          </a:p>
          <a:p>
            <a:pPr algn="just" eaLnBrk="1" fontAlgn="auto" hangingPunct="1">
              <a:spcBef>
                <a:spcPts val="375"/>
              </a:spcBef>
              <a:spcAft>
                <a:spcPts val="800"/>
              </a:spcAft>
              <a:defRPr/>
            </a:pPr>
            <a:endParaRPr lang="en-US" altLang="en-US" sz="1100" dirty="0">
              <a:latin typeface="+mn-lt"/>
              <a:cs typeface="Calibri" panose="020F0502020204030204" pitchFamily="34" charset="0"/>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on a piece of paper&#10;&#10;Description automatically generated">
            <a:extLst>
              <a:ext uri="{FF2B5EF4-FFF2-40B4-BE49-F238E27FC236}">
                <a16:creationId xmlns:a16="http://schemas.microsoft.com/office/drawing/2014/main" id="{9427C9A8-A8F7-455E-C218-BD9165A46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5139131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a:extLst>
              <a:ext uri="{FF2B5EF4-FFF2-40B4-BE49-F238E27FC236}">
                <a16:creationId xmlns:a16="http://schemas.microsoft.com/office/drawing/2014/main" id="{74B47717-CA22-7EA2-24F4-4048BC5FA39D}"/>
              </a:ext>
            </a:extLst>
          </p:cNvPr>
          <p:cNvSpPr txBox="1">
            <a:spLocks noChangeArrowheads="1"/>
          </p:cNvSpPr>
          <p:nvPr/>
        </p:nvSpPr>
        <p:spPr bwMode="auto">
          <a:xfrm>
            <a:off x="1066800" y="3124200"/>
            <a:ext cx="7375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375"/>
              </a:spcBef>
              <a:spcAft>
                <a:spcPts val="800"/>
              </a:spcAft>
            </a:pPr>
            <a:r>
              <a:rPr lang="en-US" altLang="en-US" sz="6000"/>
              <a:t>Thank You</a:t>
            </a:r>
            <a:endParaRPr lang="en-US" altLang="en-US" sz="6000">
              <a:cs typeface="Calibri" panose="020F050202020403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CEF2241-5D97-43C2-AEA5-DC62D9EEA4B0}"/>
              </a:ext>
            </a:extLst>
          </p:cNvPr>
          <p:cNvSpPr>
            <a:spLocks noGrp="1"/>
          </p:cNvSpPr>
          <p:nvPr>
            <p:ph type="title" idx="4294967295"/>
          </p:nvPr>
        </p:nvSpPr>
        <p:spPr>
          <a:xfrm>
            <a:off x="946298" y="228600"/>
            <a:ext cx="8229600" cy="1143000"/>
          </a:xfrm>
        </p:spPr>
        <p:txBody>
          <a:bodyPr/>
          <a:lstStyle/>
          <a:p>
            <a:pPr eaLnBrk="1" hangingPunct="1"/>
            <a:r>
              <a:rPr lang="en-US" altLang="en-US" sz="4800" dirty="0">
                <a:solidFill>
                  <a:srgbClr val="C00000"/>
                </a:solidFill>
                <a:latin typeface="Times New Roman" panose="02020603050405020304" pitchFamily="18" charset="0"/>
                <a:cs typeface="Times New Roman" panose="02020603050405020304" pitchFamily="18" charset="0"/>
              </a:rPr>
              <a:t>Course Details</a:t>
            </a:r>
            <a:endParaRPr lang="en-IN" altLang="en-US" sz="4800" dirty="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C98A7AD7-8137-4B40-93BC-F7EB271409F3}"/>
              </a:ext>
            </a:extLst>
          </p:cNvPr>
          <p:cNvSpPr>
            <a:spLocks noGrp="1"/>
          </p:cNvSpPr>
          <p:nvPr>
            <p:ph idx="4294967295"/>
          </p:nvPr>
        </p:nvSpPr>
        <p:spPr>
          <a:xfrm>
            <a:off x="652168" y="2133600"/>
            <a:ext cx="8610600" cy="5068888"/>
          </a:xfrm>
        </p:spPr>
        <p:txBody>
          <a:bodyPr/>
          <a:lstStyle/>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Course Code:-</a:t>
            </a:r>
            <a:r>
              <a:rPr lang="en-US" altLang="en-US" dirty="0">
                <a:solidFill>
                  <a:srgbClr val="002060"/>
                </a:solidFill>
                <a:latin typeface="Times New Roman" panose="02020603050405020304" pitchFamily="18" charset="0"/>
                <a:cs typeface="Times New Roman" panose="02020603050405020304" pitchFamily="18" charset="0"/>
              </a:rPr>
              <a:t> INT220</a:t>
            </a:r>
          </a:p>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LTP:- </a:t>
            </a:r>
            <a:r>
              <a:rPr lang="en-US" altLang="en-US" sz="3600"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Times New Roman" panose="02020603050405020304" pitchFamily="18" charset="0"/>
                <a:cs typeface="Times New Roman" panose="02020603050405020304" pitchFamily="18" charset="0"/>
              </a:rPr>
              <a:t> 2 0 2 [2 lectures, 2 practical's /week]</a:t>
            </a:r>
          </a:p>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Credits:- </a:t>
            </a:r>
            <a:r>
              <a:rPr lang="en-US" altLang="en-US" sz="3600" dirty="0">
                <a:solidFill>
                  <a:srgbClr val="002060"/>
                </a:solidFill>
                <a:latin typeface="Times New Roman" panose="02020603050405020304" pitchFamily="18" charset="0"/>
                <a:cs typeface="Times New Roman" panose="02020603050405020304" pitchFamily="18" charset="0"/>
              </a:rPr>
              <a:t>3</a:t>
            </a:r>
            <a:endParaRPr lang="en-US" altLang="en-US" dirty="0">
              <a:solidFill>
                <a:srgbClr val="002060"/>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F63507F-5467-4BCA-B1B2-FE91FF3580D6}"/>
              </a:ext>
            </a:extLst>
          </p:cNvPr>
          <p:cNvCxnSpPr/>
          <p:nvPr/>
        </p:nvCxnSpPr>
        <p:spPr>
          <a:xfrm>
            <a:off x="639763" y="1295400"/>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0B53-D9CF-60DC-5736-FE268F1780C4}"/>
              </a:ext>
            </a:extLst>
          </p:cNvPr>
          <p:cNvSpPr>
            <a:spLocks noGrp="1"/>
          </p:cNvSpPr>
          <p:nvPr>
            <p:ph type="title" idx="4294967295"/>
          </p:nvPr>
        </p:nvSpPr>
        <p:spPr>
          <a:xfrm>
            <a:off x="1600200" y="381000"/>
            <a:ext cx="7543800" cy="1449388"/>
          </a:xfrm>
        </p:spPr>
        <p:txBody>
          <a:bodyPr/>
          <a:lstStyle/>
          <a:p>
            <a:pPr eaLnBrk="1" fontAlgn="auto" hangingPunct="1">
              <a:spcAft>
                <a:spcPts val="0"/>
              </a:spcAft>
              <a:defRPr/>
            </a:pPr>
            <a:r>
              <a:rPr lang="en-US" dirty="0">
                <a:solidFill>
                  <a:schemeClr val="tx1">
                    <a:lumMod val="75000"/>
                    <a:lumOff val="25000"/>
                  </a:schemeClr>
                </a:solidFill>
                <a:latin typeface="+mn-lt"/>
              </a:rPr>
              <a:t>Assessment/ Evaluation Scheme</a:t>
            </a:r>
          </a:p>
        </p:txBody>
      </p:sp>
      <p:sp>
        <p:nvSpPr>
          <p:cNvPr id="14339" name="TextBox 3">
            <a:extLst>
              <a:ext uri="{FF2B5EF4-FFF2-40B4-BE49-F238E27FC236}">
                <a16:creationId xmlns:a16="http://schemas.microsoft.com/office/drawing/2014/main" id="{C4B838D2-91B1-5D0F-DA3F-DC96A570737E}"/>
              </a:ext>
            </a:extLst>
          </p:cNvPr>
          <p:cNvSpPr txBox="1">
            <a:spLocks noChangeArrowheads="1"/>
          </p:cNvSpPr>
          <p:nvPr/>
        </p:nvSpPr>
        <p:spPr bwMode="auto">
          <a:xfrm>
            <a:off x="990600" y="1981200"/>
            <a:ext cx="737552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Char char="•"/>
            </a:pPr>
            <a:r>
              <a:rPr lang="en-US" altLang="en-US" sz="4000" dirty="0">
                <a:solidFill>
                  <a:srgbClr val="C00000"/>
                </a:solidFill>
              </a:rPr>
              <a:t>Attendance: 5%</a:t>
            </a:r>
          </a:p>
          <a:p>
            <a:pPr eaLnBrk="1" hangingPunct="1">
              <a:buFont typeface="Arial" panose="020B0604020202020204" pitchFamily="34" charset="0"/>
              <a:buChar char="•"/>
            </a:pPr>
            <a:r>
              <a:rPr lang="en-US" altLang="en-US" sz="4000" dirty="0">
                <a:solidFill>
                  <a:srgbClr val="C00000"/>
                </a:solidFill>
              </a:rPr>
              <a:t>CA: 45%</a:t>
            </a:r>
          </a:p>
          <a:p>
            <a:pPr eaLnBrk="1" hangingPunct="1">
              <a:buFont typeface="Arial" panose="020B0604020202020204" pitchFamily="34" charset="0"/>
              <a:buChar char="•"/>
            </a:pPr>
            <a:r>
              <a:rPr lang="en-US" altLang="en-US" sz="4000" dirty="0">
                <a:solidFill>
                  <a:srgbClr val="C00000"/>
                </a:solidFill>
              </a:rPr>
              <a:t>MTT: No MTT</a:t>
            </a:r>
          </a:p>
          <a:p>
            <a:pPr eaLnBrk="1" hangingPunct="1">
              <a:buFont typeface="Arial" panose="020B0604020202020204" pitchFamily="34" charset="0"/>
              <a:buChar char="•"/>
            </a:pPr>
            <a:r>
              <a:rPr lang="en-US" altLang="en-US" sz="4000">
                <a:solidFill>
                  <a:srgbClr val="C00000"/>
                </a:solidFill>
              </a:rPr>
              <a:t>ETP: </a:t>
            </a:r>
            <a:r>
              <a:rPr lang="en-US" altLang="en-US" sz="4000" dirty="0">
                <a:solidFill>
                  <a:srgbClr val="C00000"/>
                </a:solidFill>
              </a:rPr>
              <a:t>50%</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A59B-00F2-730D-5991-5A836787360A}"/>
              </a:ext>
            </a:extLst>
          </p:cNvPr>
          <p:cNvSpPr>
            <a:spLocks noGrp="1"/>
          </p:cNvSpPr>
          <p:nvPr>
            <p:ph type="title" idx="4294967295"/>
          </p:nvPr>
        </p:nvSpPr>
        <p:spPr>
          <a:xfrm>
            <a:off x="1600200" y="457200"/>
            <a:ext cx="7543800" cy="1449388"/>
          </a:xfrm>
        </p:spPr>
        <p:txBody>
          <a:bodyPr/>
          <a:lstStyle/>
          <a:p>
            <a:pPr eaLnBrk="1" fontAlgn="auto" hangingPunct="1">
              <a:spcAft>
                <a:spcPts val="0"/>
              </a:spcAft>
              <a:defRPr/>
            </a:pPr>
            <a:r>
              <a:rPr lang="en-US" dirty="0">
                <a:solidFill>
                  <a:schemeClr val="tx1">
                    <a:lumMod val="75000"/>
                    <a:lumOff val="25000"/>
                  </a:schemeClr>
                </a:solidFill>
                <a:latin typeface="+mn-lt"/>
              </a:rPr>
              <a:t>Assessment/ Evaluation Scheme</a:t>
            </a:r>
          </a:p>
        </p:txBody>
      </p:sp>
      <p:sp>
        <p:nvSpPr>
          <p:cNvPr id="15363" name="TextBox 3">
            <a:extLst>
              <a:ext uri="{FF2B5EF4-FFF2-40B4-BE49-F238E27FC236}">
                <a16:creationId xmlns:a16="http://schemas.microsoft.com/office/drawing/2014/main" id="{43FA73A7-CD33-0352-7339-4EF20B30A80B}"/>
              </a:ext>
            </a:extLst>
          </p:cNvPr>
          <p:cNvSpPr txBox="1">
            <a:spLocks noChangeArrowheads="1"/>
          </p:cNvSpPr>
          <p:nvPr/>
        </p:nvSpPr>
        <p:spPr bwMode="auto">
          <a:xfrm>
            <a:off x="990600" y="1981200"/>
            <a:ext cx="737552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buFont typeface="Arial" panose="020B0604020202020204" pitchFamily="34" charset="0"/>
              <a:buChar char="•"/>
            </a:pPr>
            <a:r>
              <a:rPr lang="en-US" altLang="en-US" sz="2400">
                <a:solidFill>
                  <a:srgbClr val="C00000"/>
                </a:solidFill>
              </a:rPr>
              <a:t>CA1: Visual Implementation (30 Marks)</a:t>
            </a:r>
          </a:p>
          <a:p>
            <a:pPr algn="just" eaLnBrk="1" hangingPunct="1">
              <a:lnSpc>
                <a:spcPct val="150000"/>
              </a:lnSpc>
              <a:buFont typeface="Arial" panose="020B0604020202020204" pitchFamily="34" charset="0"/>
              <a:buChar char="•"/>
            </a:pPr>
            <a:r>
              <a:rPr lang="en-US" altLang="en-US" sz="2400">
                <a:solidFill>
                  <a:srgbClr val="C00000"/>
                </a:solidFill>
              </a:rPr>
              <a:t>CA2: Visual Implementation (30 Marks) </a:t>
            </a:r>
          </a:p>
          <a:p>
            <a:pPr algn="just" eaLnBrk="1" hangingPunct="1">
              <a:lnSpc>
                <a:spcPct val="150000"/>
              </a:lnSpc>
              <a:buFont typeface="Arial" panose="020B0604020202020204" pitchFamily="34" charset="0"/>
              <a:buChar char="•"/>
            </a:pPr>
            <a:r>
              <a:rPr lang="en-US" altLang="en-US" sz="2400">
                <a:solidFill>
                  <a:srgbClr val="C00000"/>
                </a:solidFill>
              </a:rPr>
              <a:t>CA3: Project Mandatory (30 Marks)</a:t>
            </a:r>
          </a:p>
          <a:p>
            <a:pPr algn="just" eaLnBrk="1" hangingPunct="1">
              <a:lnSpc>
                <a:spcPct val="150000"/>
              </a:lnSpc>
              <a:buFont typeface="Arial" panose="020B0604020202020204" pitchFamily="34" charset="0"/>
              <a:buChar char="•"/>
            </a:pPr>
            <a:r>
              <a:rPr lang="en-US" altLang="en-US" sz="2000"/>
              <a:t>(Note: The CA3 will be allocated in 3</a:t>
            </a:r>
            <a:r>
              <a:rPr lang="en-US" altLang="en-US" sz="2000" baseline="30000"/>
              <a:t>rd</a:t>
            </a:r>
            <a:r>
              <a:rPr lang="en-US" altLang="en-US" sz="2000"/>
              <a:t> week and student will submit it in 11</a:t>
            </a:r>
            <a:r>
              <a:rPr lang="en-US" altLang="en-US" sz="2000" baseline="30000"/>
              <a:t>th</a:t>
            </a:r>
            <a:r>
              <a:rPr lang="en-US" altLang="en-US" sz="2000"/>
              <a:t> week)</a:t>
            </a:r>
          </a:p>
          <a:p>
            <a:pPr algn="just" eaLnBrk="1" hangingPunct="1">
              <a:lnSpc>
                <a:spcPct val="150000"/>
              </a:lnSpc>
              <a:buFont typeface="Arial" panose="020B0604020202020204" pitchFamily="34" charset="0"/>
              <a:buChar char="•"/>
            </a:pPr>
            <a:r>
              <a:rPr lang="en-US" altLang="en-US" sz="2400">
                <a:solidFill>
                  <a:srgbClr val="C00000"/>
                </a:solidFill>
              </a:rPr>
              <a:t>End Term Practical: 100 Marks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3BAA-ACC5-D86B-1775-6013EF1BF45A}"/>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CA3 Project Rubrics</a:t>
            </a:r>
          </a:p>
        </p:txBody>
      </p:sp>
      <p:sp>
        <p:nvSpPr>
          <p:cNvPr id="4" name="TextBox 3">
            <a:extLst>
              <a:ext uri="{FF2B5EF4-FFF2-40B4-BE49-F238E27FC236}">
                <a16:creationId xmlns:a16="http://schemas.microsoft.com/office/drawing/2014/main" id="{44EAD888-2F74-CDE1-7EED-7244FB6ADB61}"/>
              </a:ext>
            </a:extLst>
          </p:cNvPr>
          <p:cNvSpPr txBox="1"/>
          <p:nvPr/>
        </p:nvSpPr>
        <p:spPr>
          <a:xfrm>
            <a:off x="990600" y="1981200"/>
            <a:ext cx="7375525" cy="4154488"/>
          </a:xfrm>
          <a:prstGeom prst="rect">
            <a:avLst/>
          </a:prstGeom>
          <a:noFill/>
        </p:spPr>
        <p:txBody>
          <a:bodyPr>
            <a:spAutoFit/>
          </a:bodyPr>
          <a:lstStyle/>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Functionality and Deployment(5),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User Interface(5),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Novelty/Uniqueness(5),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Documentation(5),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Presentation(5), </a:t>
            </a:r>
          </a:p>
          <a:p>
            <a:pPr marL="342900" indent="-342900" eaLnBrk="1" fontAlgn="auto" hangingPunct="1">
              <a:spcBef>
                <a:spcPts val="0"/>
              </a:spcBef>
              <a:spcAft>
                <a:spcPts val="0"/>
              </a:spcAft>
              <a:buClr>
                <a:srgbClr val="C00000"/>
              </a:buClr>
              <a:buFont typeface="Arial" panose="020B0604020202020204" pitchFamily="34" charset="0"/>
              <a:buChar char="•"/>
              <a:defRPr/>
            </a:pPr>
            <a:r>
              <a:rPr lang="en-US" altLang="en-US" sz="2400" dirty="0">
                <a:cs typeface="Noto Sans CJK SC" charset="0"/>
              </a:rPr>
              <a:t>Client Involvement(5)</a:t>
            </a:r>
          </a:p>
          <a:p>
            <a:pPr algn="just" eaLnBrk="1" fontAlgn="auto" hangingPunct="1">
              <a:spcBef>
                <a:spcPts val="0"/>
              </a:spcBef>
              <a:spcAft>
                <a:spcPts val="0"/>
              </a:spcAft>
              <a:buClr>
                <a:srgbClr val="C00000"/>
              </a:buClr>
              <a:defRPr/>
            </a:pPr>
            <a:endParaRPr lang="en-US" altLang="en-US" sz="2400" dirty="0">
              <a:cs typeface="Noto Sans CJK SC" charset="0"/>
            </a:endParaRPr>
          </a:p>
          <a:p>
            <a:pPr algn="just" eaLnBrk="1" fontAlgn="auto" hangingPunct="1">
              <a:spcBef>
                <a:spcPts val="0"/>
              </a:spcBef>
              <a:spcAft>
                <a:spcPts val="0"/>
              </a:spcAft>
              <a:buClr>
                <a:srgbClr val="C00000"/>
              </a:buClr>
              <a:defRPr/>
            </a:pPr>
            <a:r>
              <a:rPr lang="en-US" altLang="en-US" sz="2400" dirty="0">
                <a:cs typeface="Noto Sans CJK SC" charset="0"/>
              </a:rPr>
              <a:t>NOTE:- </a:t>
            </a:r>
            <a:r>
              <a:rPr lang="en-US" altLang="en-US" sz="2400" b="1" dirty="0">
                <a:cs typeface="Noto Sans CJK SC" charset="0"/>
              </a:rPr>
              <a:t>Client involvement </a:t>
            </a:r>
            <a:r>
              <a:rPr lang="en-US" altLang="en-US" sz="2400" dirty="0">
                <a:cs typeface="Noto Sans CJK SC" charset="0"/>
              </a:rPr>
              <a:t>depicts the revenue generated by the students through the client. Students will be required to submit the proof of revenue generation</a:t>
            </a:r>
          </a:p>
          <a:p>
            <a:pPr algn="just" eaLnBrk="1" fontAlgn="auto" hangingPunct="1">
              <a:spcBef>
                <a:spcPts val="0"/>
              </a:spcBef>
              <a:spcAft>
                <a:spcPts val="0"/>
              </a:spcAft>
              <a:defRPr/>
            </a:pPr>
            <a:endParaRPr lang="en-US" sz="2400" dirty="0">
              <a:solidFill>
                <a:srgbClr val="C00000"/>
              </a:solidFill>
              <a:latin typeface="+mn-lt"/>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8BCD-3DE0-CECF-709C-BAE676DBAB53}"/>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Revised BLOOM’S Taxonomy</a:t>
            </a:r>
          </a:p>
        </p:txBody>
      </p:sp>
      <p:pic>
        <p:nvPicPr>
          <p:cNvPr id="6" name="Picture 1">
            <a:extLst>
              <a:ext uri="{FF2B5EF4-FFF2-40B4-BE49-F238E27FC236}">
                <a16:creationId xmlns:a16="http://schemas.microsoft.com/office/drawing/2014/main" id="{3A3A4D99-92B6-79D1-4A10-5A78462A2297}"/>
              </a:ext>
            </a:extLst>
          </p:cNvPr>
          <p:cNvPicPr>
            <a:picLocks noGrp="1" noChangeAspect="1" noChangeArrowheads="1"/>
          </p:cNvPicPr>
          <p:nvPr>
            <p:ph idx="4294967295"/>
          </p:nvPr>
        </p:nvPicPr>
        <p:blipFill>
          <a:blip r:embed="rId3"/>
          <a:srcRect t="12807"/>
          <a:stretch>
            <a:fillRect/>
          </a:stretch>
        </p:blipFill>
        <p:spPr>
          <a:xfrm>
            <a:off x="762000" y="1905000"/>
            <a:ext cx="7872412" cy="4114800"/>
          </a:xfr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5D39-27CC-28A6-3851-AB81F7553055}"/>
              </a:ext>
            </a:extLst>
          </p:cNvPr>
          <p:cNvSpPr>
            <a:spLocks noGrp="1"/>
          </p:cNvSpPr>
          <p:nvPr>
            <p:ph type="title" idx="4294967295"/>
          </p:nvPr>
        </p:nvSpPr>
        <p:spPr>
          <a:xfrm>
            <a:off x="1600200" y="287338"/>
            <a:ext cx="7543800" cy="1449387"/>
          </a:xfrm>
        </p:spPr>
        <p:txBody>
          <a:bodyPr/>
          <a:lstStyle/>
          <a:p>
            <a:pPr eaLnBrk="1" fontAlgn="auto" hangingPunct="1">
              <a:spcAft>
                <a:spcPts val="0"/>
              </a:spcAft>
              <a:defRPr/>
            </a:pPr>
            <a:r>
              <a:rPr lang="en-US" dirty="0">
                <a:solidFill>
                  <a:schemeClr val="tx1">
                    <a:lumMod val="75000"/>
                    <a:lumOff val="25000"/>
                  </a:schemeClr>
                </a:solidFill>
                <a:latin typeface="+mn-lt"/>
              </a:rPr>
              <a:t>Course Details</a:t>
            </a:r>
          </a:p>
        </p:txBody>
      </p:sp>
      <p:sp>
        <p:nvSpPr>
          <p:cNvPr id="4" name="TextBox 3">
            <a:extLst>
              <a:ext uri="{FF2B5EF4-FFF2-40B4-BE49-F238E27FC236}">
                <a16:creationId xmlns:a16="http://schemas.microsoft.com/office/drawing/2014/main" id="{C8B21435-E27A-2795-7F53-DF7439A76D07}"/>
              </a:ext>
            </a:extLst>
          </p:cNvPr>
          <p:cNvSpPr txBox="1"/>
          <p:nvPr/>
        </p:nvSpPr>
        <p:spPr>
          <a:xfrm>
            <a:off x="990600" y="1981200"/>
            <a:ext cx="7375525" cy="3170238"/>
          </a:xfrm>
          <a:prstGeom prst="rect">
            <a:avLst/>
          </a:prstGeom>
          <a:noFill/>
        </p:spPr>
        <p:txBody>
          <a:bodyPr>
            <a:spAutoFit/>
          </a:bodyPr>
          <a:lstStyle/>
          <a:p>
            <a:pPr eaLnBrk="1" fontAlgn="auto" hangingPunct="1">
              <a:spcBef>
                <a:spcPts val="0"/>
              </a:spcBef>
              <a:spcAft>
                <a:spcPts val="0"/>
              </a:spcAft>
              <a:defRPr/>
            </a:pPr>
            <a:r>
              <a:rPr lang="en-US" sz="2000" b="1" dirty="0">
                <a:solidFill>
                  <a:srgbClr val="C00000"/>
                </a:solidFill>
                <a:latin typeface="+mn-lt"/>
              </a:rPr>
              <a:t>L:2 T:0 P:2 										Credits: 3</a:t>
            </a:r>
          </a:p>
          <a:p>
            <a:pPr eaLnBrk="1" fontAlgn="auto" hangingPunct="1">
              <a:lnSpc>
                <a:spcPct val="150000"/>
              </a:lnSpc>
              <a:spcBef>
                <a:spcPts val="0"/>
              </a:spcBef>
              <a:spcAft>
                <a:spcPts val="0"/>
              </a:spcAft>
              <a:defRPr/>
            </a:pPr>
            <a:endParaRPr lang="en-US" sz="2000" b="1" dirty="0">
              <a:latin typeface="+mn-lt"/>
            </a:endParaRPr>
          </a:p>
          <a:p>
            <a:pPr eaLnBrk="1" fontAlgn="auto" hangingPunct="1">
              <a:lnSpc>
                <a:spcPct val="150000"/>
              </a:lnSpc>
              <a:spcBef>
                <a:spcPts val="0"/>
              </a:spcBef>
              <a:spcAft>
                <a:spcPts val="0"/>
              </a:spcAft>
              <a:defRPr/>
            </a:pPr>
            <a:r>
              <a:rPr lang="en-US" sz="2000" b="1" dirty="0">
                <a:latin typeface="+mn-lt"/>
              </a:rPr>
              <a:t>Course Outcome’s:</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t>CO1 :: employ web development concepts including server setup and basic programming syntax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t>CO2 :: use PHP arrays and functions to enhance web development efficiency.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t>CO3 :: develop PHP form handling, validation, and sanitization techniques for secure data processing.</a:t>
            </a:r>
          </a:p>
        </p:txBody>
      </p:sp>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463</TotalTime>
  <Words>2182</Words>
  <Application>Microsoft Office PowerPoint</Application>
  <PresentationFormat>On-screen Show (4:3)</PresentationFormat>
  <Paragraphs>200</Paragraphs>
  <Slides>36</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Noto Sans CJK SC</vt:lpstr>
      <vt:lpstr>Times New Roman</vt:lpstr>
      <vt:lpstr>var(--ff-lato)</vt:lpstr>
      <vt:lpstr>Retrospect</vt:lpstr>
      <vt:lpstr>PowerPoint Presentation</vt:lpstr>
      <vt:lpstr>Vision</vt:lpstr>
      <vt:lpstr>Mission</vt:lpstr>
      <vt:lpstr>Course Details</vt:lpstr>
      <vt:lpstr>Assessment/ Evaluation Scheme</vt:lpstr>
      <vt:lpstr>Assessment/ Evaluation Scheme</vt:lpstr>
      <vt:lpstr>CA3 Project Rubrics</vt:lpstr>
      <vt:lpstr>Revised BLOOM’S Taxonomy</vt:lpstr>
      <vt:lpstr>Course Details</vt:lpstr>
      <vt:lpstr>Course Details</vt:lpstr>
      <vt:lpstr>Program Outcomes</vt:lpstr>
      <vt:lpstr>Program Outcomes</vt:lpstr>
      <vt:lpstr>Program Outcomes</vt:lpstr>
      <vt:lpstr>Program Specific Outcomes</vt:lpstr>
      <vt:lpstr>Unit 1</vt:lpstr>
      <vt:lpstr>Unit 2</vt:lpstr>
      <vt:lpstr>Unit 3</vt:lpstr>
      <vt:lpstr>Unit 4</vt:lpstr>
      <vt:lpstr>Unit 5</vt:lpstr>
      <vt:lpstr>Unit 6</vt:lpstr>
      <vt:lpstr>List of Practicals</vt:lpstr>
      <vt:lpstr>List of Practicals</vt:lpstr>
      <vt:lpstr>Books</vt:lpstr>
      <vt:lpstr>Softwares </vt:lpstr>
      <vt:lpstr>MOOCs/Competition </vt:lpstr>
      <vt:lpstr>Open Education Resources</vt:lpstr>
      <vt:lpstr>PowerPoint Presentation</vt:lpstr>
      <vt:lpstr>Introduction</vt:lpstr>
      <vt:lpstr>Why Learn PHP?</vt:lpstr>
      <vt:lpstr>Introduction(Cont…)</vt:lpstr>
      <vt:lpstr>Introduction(Cont…)</vt:lpstr>
      <vt:lpstr>Introduction(Conti…)</vt:lpstr>
      <vt:lpstr>What you can do with PHP</vt:lpstr>
      <vt:lpstr>Advantages over other languages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Shrey Garg</cp:lastModifiedBy>
  <cp:revision>42</cp:revision>
  <dcterms:modified xsi:type="dcterms:W3CDTF">2024-08-26T19:36:06Z</dcterms:modified>
</cp:coreProperties>
</file>