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99" r:id="rId3"/>
    <p:sldId id="300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301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PHP variables, data types and constants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object is a data type that not only allows storing data but also information on, how to process that data. </a:t>
            </a:r>
          </a:p>
          <a:p>
            <a:pPr algn="just"/>
            <a:r>
              <a:rPr lang="en-US" dirty="0"/>
              <a:t>An object is a specific instance of a class which serve as templates for objects. </a:t>
            </a:r>
          </a:p>
          <a:p>
            <a:pPr algn="just"/>
            <a:r>
              <a:rPr lang="en-US" dirty="0"/>
              <a:t>Objects are created based on this template via the new keyword.</a:t>
            </a:r>
          </a:p>
          <a:p>
            <a:pPr algn="just"/>
            <a:r>
              <a:rPr lang="en-US" dirty="0"/>
              <a:t>Every object has properties and methods corresponding to those of its parent class. </a:t>
            </a:r>
          </a:p>
          <a:p>
            <a:pPr algn="just"/>
            <a:r>
              <a:rPr lang="en-US" dirty="0"/>
              <a:t>Every object instance is completely independent, with its own properties and methods, and can thus be manipulated independently of other objects of the same class.</a:t>
            </a:r>
          </a:p>
        </p:txBody>
      </p:sp>
    </p:spTree>
    <p:extLst>
      <p:ext uri="{BB962C8B-B14F-4D97-AF65-F5344CB8AC3E}">
        <p14:creationId xmlns:p14="http://schemas.microsoft.com/office/powerpoint/2010/main" val="331687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special NULL value is used to represent empty variables in PHP.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variable of type NULL is a variable without any data. NULL is the only possible value of type null.</a:t>
            </a:r>
          </a:p>
        </p:txBody>
      </p:sp>
    </p:spTree>
    <p:extLst>
      <p:ext uri="{BB962C8B-B14F-4D97-AF65-F5344CB8AC3E}">
        <p14:creationId xmlns:p14="http://schemas.microsoft.com/office/powerpoint/2010/main" val="47519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A resource is a special variable, holding a reference to an external </a:t>
            </a:r>
            <a:r>
              <a:rPr lang="en-US"/>
              <a:t>resource.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dirty="0"/>
              <a:t>Resource variables typically hold special handlers to opened files and database connections.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0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A constant is a name or an identifier for a fixed value.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Constant are like variables, except that once they are defined, they cannot be undefined or changed.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PHP constants can be defined by 2 ways:</a:t>
            </a:r>
          </a:p>
          <a:p>
            <a:pPr marL="0" indent="0" algn="just">
              <a:buNone/>
            </a:pPr>
            <a:r>
              <a:rPr lang="en-US" dirty="0"/>
              <a:t> - Using define() function</a:t>
            </a:r>
          </a:p>
          <a:p>
            <a:pPr marL="0" indent="0" algn="just">
              <a:buNone/>
            </a:pPr>
            <a:r>
              <a:rPr lang="en-US" dirty="0"/>
              <a:t> - Using </a:t>
            </a:r>
            <a:r>
              <a:rPr lang="en-US" dirty="0" err="1"/>
              <a:t>const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114560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constant: define()</a:t>
            </a:r>
            <a:r>
              <a:rPr lang="en-US" dirty="0"/>
              <a:t> - Use the define() function to create a constant. It defines constant at run time.</a:t>
            </a:r>
          </a:p>
          <a:p>
            <a:pPr algn="just"/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define(name, value) 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 - name: It specifies the constant name.</a:t>
            </a:r>
          </a:p>
          <a:p>
            <a:pPr marL="0" indent="0" algn="just">
              <a:buNone/>
            </a:pPr>
            <a:r>
              <a:rPr lang="en-US" dirty="0"/>
              <a:t> - value: It specifies the constant value.</a:t>
            </a:r>
          </a:p>
        </p:txBody>
      </p:sp>
    </p:spTree>
    <p:extLst>
      <p:ext uri="{BB962C8B-B14F-4D97-AF65-F5344CB8AC3E}">
        <p14:creationId xmlns:p14="http://schemas.microsoft.com/office/powerpoint/2010/main" val="232647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// case-sensitive constant name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define("WISHES", "Good Evening");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WISHES;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Good Evening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7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constant: </a:t>
            </a:r>
            <a:r>
              <a:rPr lang="en-US" b="1" dirty="0" err="1"/>
              <a:t>const</a:t>
            </a:r>
            <a:r>
              <a:rPr lang="en-US" b="1" dirty="0"/>
              <a:t> keyword</a:t>
            </a:r>
            <a:r>
              <a:rPr lang="en-US" dirty="0"/>
              <a:t> - PHP introduced a keyword </a:t>
            </a:r>
            <a:r>
              <a:rPr lang="en-US" dirty="0" err="1"/>
              <a:t>const</a:t>
            </a:r>
            <a:r>
              <a:rPr lang="en-US" dirty="0"/>
              <a:t> to create a constant. The </a:t>
            </a:r>
            <a:r>
              <a:rPr lang="en-US" dirty="0" err="1"/>
              <a:t>const</a:t>
            </a:r>
            <a:r>
              <a:rPr lang="en-US" dirty="0"/>
              <a:t> keyword defines constants at compile time. It is a language construct, not a function. The constant defined using </a:t>
            </a:r>
            <a:r>
              <a:rPr lang="en-US" dirty="0" err="1"/>
              <a:t>const</a:t>
            </a:r>
            <a:r>
              <a:rPr lang="en-US" dirty="0"/>
              <a:t> keyword are case-sensitive.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const</a:t>
            </a:r>
            <a:r>
              <a:rPr lang="en-US" dirty="0">
                <a:solidFill>
                  <a:schemeClr val="tx2"/>
                </a:solidFill>
              </a:rPr>
              <a:t> WISHES="Good day";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WISHES;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Good day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07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Constant() function</a:t>
            </a:r>
            <a:r>
              <a:rPr lang="en-US" dirty="0"/>
              <a:t> - There is another way to print the value of constants using constant</a:t>
            </a:r>
            <a:r>
              <a:rPr lang="en-US"/>
              <a:t>() function.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/>
              <a:t>The syntax for the following constant function: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tx2"/>
                </a:solidFill>
              </a:rPr>
              <a:t>constant (name) 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8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define("WISHES", "Good Evening");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WISHES.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constant("WISHES");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//both are similar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Good Evening</a:t>
            </a:r>
          </a:p>
          <a:p>
            <a:pPr marL="0" indent="0" algn="just">
              <a:buNone/>
            </a:pPr>
            <a:r>
              <a:rPr lang="en-US" dirty="0"/>
              <a:t>Good Evening</a:t>
            </a:r>
          </a:p>
        </p:txBody>
      </p:sp>
    </p:spTree>
    <p:extLst>
      <p:ext uri="{BB962C8B-B14F-4D97-AF65-F5344CB8AC3E}">
        <p14:creationId xmlns:p14="http://schemas.microsoft.com/office/powerpoint/2010/main" val="2597782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 Arrays</a:t>
            </a:r>
            <a:r>
              <a:rPr lang="en-US" dirty="0"/>
              <a:t> - In PHP, you can create an Array constant using the define() function.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&lt;?</a:t>
            </a:r>
            <a:r>
              <a:rPr lang="en-US" sz="1800" dirty="0" err="1">
                <a:solidFill>
                  <a:schemeClr val="tx2"/>
                </a:solidFill>
              </a:rPr>
              <a:t>php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define("courses", [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  "PHP",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  "HTML",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  "CSS"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]);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echo courses[0];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?&gt;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OUTPUT:</a:t>
            </a:r>
          </a:p>
          <a:p>
            <a:pPr marL="0" indent="0" algn="just">
              <a:buNone/>
            </a:pPr>
            <a:r>
              <a:rPr lang="en-US" sz="1800" dirty="0"/>
              <a:t>PHP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932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PHP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Variables are used to store data, like string of text, numbers, etc. Variable values can change over the course of a script. Here're some important things to know about variables: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PHP variable can be declared as: $</a:t>
            </a:r>
            <a:r>
              <a:rPr lang="en-US" dirty="0" err="1"/>
              <a:t>var_name</a:t>
            </a:r>
            <a:r>
              <a:rPr lang="en-US" dirty="0"/>
              <a:t> = value;</a:t>
            </a:r>
          </a:p>
        </p:txBody>
      </p:sp>
    </p:spTree>
    <p:extLst>
      <p:ext uri="{BB962C8B-B14F-4D97-AF65-F5344CB8AC3E}">
        <p14:creationId xmlns:p14="http://schemas.microsoft.com/office/powerpoint/2010/main" val="59504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PHP Constant Arrays</a:t>
            </a:r>
            <a:r>
              <a:rPr lang="en-US" dirty="0"/>
              <a:t> - In PHP, you can also create an Array constant using </a:t>
            </a:r>
            <a:r>
              <a:rPr lang="en-US" dirty="0" err="1"/>
              <a:t>const</a:t>
            </a:r>
            <a:r>
              <a:rPr lang="en-US" dirty="0"/>
              <a:t> keyword.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&lt;?</a:t>
            </a:r>
            <a:r>
              <a:rPr lang="en-US" sz="1800" dirty="0" err="1">
                <a:solidFill>
                  <a:schemeClr val="tx2"/>
                </a:solidFill>
              </a:rPr>
              <a:t>php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 err="1">
                <a:solidFill>
                  <a:schemeClr val="tx2"/>
                </a:solidFill>
              </a:rPr>
              <a:t>const</a:t>
            </a:r>
            <a:r>
              <a:rPr lang="en-US" sz="1800" dirty="0">
                <a:solidFill>
                  <a:schemeClr val="tx2"/>
                </a:solidFill>
              </a:rPr>
              <a:t> WISHES=array("PHP",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"HTML",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"CSS"); 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echo WISHES[0]; 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/>
              <a:t>OUTPUT:</a:t>
            </a:r>
          </a:p>
          <a:p>
            <a:pPr marL="0" indent="0" algn="just">
              <a:buNone/>
            </a:pPr>
            <a:r>
              <a:rPr lang="en-US" sz="1800" dirty="0"/>
              <a:t>PHP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96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Constants(contd.)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/>
              <a:t>Constants are Global</a:t>
            </a:r>
            <a:r>
              <a:rPr lang="en-US" dirty="0"/>
              <a:t> - Constants are automatically global and can be used across the entire script.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&lt;?</a:t>
            </a:r>
            <a:r>
              <a:rPr lang="en-US" sz="1800" dirty="0" err="1">
                <a:solidFill>
                  <a:schemeClr val="tx2"/>
                </a:solidFill>
              </a:rPr>
              <a:t>php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define("WISHES", "Good Evening");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function test()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  echo WISHES;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test();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dirty="0"/>
              <a:t>OUTPUT:</a:t>
            </a:r>
          </a:p>
          <a:p>
            <a:pPr marL="0" indent="0" algn="just">
              <a:buNone/>
            </a:pPr>
            <a:r>
              <a:rPr lang="en-US" sz="1800" dirty="0"/>
              <a:t>Good Evening</a:t>
            </a:r>
          </a:p>
        </p:txBody>
      </p:sp>
    </p:spTree>
    <p:extLst>
      <p:ext uri="{BB962C8B-B14F-4D97-AF65-F5344CB8AC3E}">
        <p14:creationId xmlns:p14="http://schemas.microsoft.com/office/powerpoint/2010/main" val="402952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Naming Conventions for PHP 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These are the following rules for naming a PHP variable: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All variables in PHP start with a $ sign, followed by the name of the variable.</a:t>
            </a:r>
          </a:p>
          <a:p>
            <a:pPr algn="just"/>
            <a:r>
              <a:rPr lang="en-US" dirty="0"/>
              <a:t>A variable name must start with a letter or the underscore character _.</a:t>
            </a:r>
          </a:p>
          <a:p>
            <a:pPr algn="just"/>
            <a:r>
              <a:rPr lang="en-US" dirty="0"/>
              <a:t>A variable name cannot start with a number.</a:t>
            </a:r>
          </a:p>
          <a:p>
            <a:pPr algn="just"/>
            <a:r>
              <a:rPr lang="en-US" dirty="0"/>
              <a:t>A variable name in PHP can only contain alpha-numeric characters and underscores (A-z, 0-9, and _).</a:t>
            </a:r>
          </a:p>
          <a:p>
            <a:pPr algn="just"/>
            <a:r>
              <a:rPr lang="en-US" dirty="0"/>
              <a:t>A variable name cannot contain spaces.</a:t>
            </a:r>
          </a:p>
          <a:p>
            <a:pPr algn="just"/>
            <a:r>
              <a:rPr lang="en-US" dirty="0"/>
              <a:t>PHP variables are case-sensitive, so $name and $NAME both are treated as different variable.</a:t>
            </a:r>
          </a:p>
        </p:txBody>
      </p:sp>
    </p:spTree>
    <p:extLst>
      <p:ext uri="{BB962C8B-B14F-4D97-AF65-F5344CB8AC3E}">
        <p14:creationId xmlns:p14="http://schemas.microsoft.com/office/powerpoint/2010/main" val="201623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Types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PHP supports total eight primitive data types: </a:t>
            </a:r>
          </a:p>
          <a:p>
            <a:pPr algn="just">
              <a:buFontTx/>
              <a:buChar char="-"/>
            </a:pPr>
            <a:r>
              <a:rPr lang="en-US" dirty="0"/>
              <a:t>Integer</a:t>
            </a:r>
          </a:p>
          <a:p>
            <a:pPr algn="just">
              <a:buFontTx/>
              <a:buChar char="-"/>
            </a:pPr>
            <a:r>
              <a:rPr lang="en-US" dirty="0"/>
              <a:t>Float</a:t>
            </a:r>
          </a:p>
          <a:p>
            <a:pPr algn="just">
              <a:buFontTx/>
              <a:buChar char="-"/>
            </a:pPr>
            <a:r>
              <a:rPr lang="en-US" dirty="0"/>
              <a:t>String</a:t>
            </a:r>
          </a:p>
          <a:p>
            <a:pPr algn="just">
              <a:buFontTx/>
              <a:buChar char="-"/>
            </a:pPr>
            <a:r>
              <a:rPr lang="en-US" dirty="0"/>
              <a:t>Booleans</a:t>
            </a:r>
          </a:p>
          <a:p>
            <a:pPr algn="just">
              <a:buFontTx/>
              <a:buChar char="-"/>
            </a:pPr>
            <a:r>
              <a:rPr lang="en-US" dirty="0"/>
              <a:t>Array</a:t>
            </a:r>
          </a:p>
          <a:p>
            <a:pPr algn="just">
              <a:buFontTx/>
              <a:buChar char="-"/>
            </a:pPr>
            <a:r>
              <a:rPr lang="en-US" dirty="0"/>
              <a:t>Object</a:t>
            </a:r>
          </a:p>
          <a:p>
            <a:pPr algn="just">
              <a:buFontTx/>
              <a:buChar char="-"/>
            </a:pPr>
            <a:r>
              <a:rPr lang="en-US" dirty="0"/>
              <a:t>Resource</a:t>
            </a:r>
          </a:p>
          <a:p>
            <a:pPr algn="just">
              <a:buFontTx/>
              <a:buChar char="-"/>
            </a:pPr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68394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Integers are whole numbers, without a decimal point (..., -2, -1, 0, 1, 2, </a:t>
            </a:r>
            <a:r>
              <a:rPr lang="en-US"/>
              <a:t>...).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4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PHP Floating Point Numbers or Doubles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Floating point numbers (also known as "floats", "doubles", or "real numbers") are decimal or fractional numbers</a:t>
            </a:r>
          </a:p>
        </p:txBody>
      </p:sp>
    </p:spTree>
    <p:extLst>
      <p:ext uri="{BB962C8B-B14F-4D97-AF65-F5344CB8AC3E}">
        <p14:creationId xmlns:p14="http://schemas.microsoft.com/office/powerpoint/2010/main" val="73742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Strings are sequences of characters, where every character is the same as a byte.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string can hold letters, numbers, and special characters and it can be as large as up to 2GB.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simplest way to specify a string is to enclose it in single quotes (e.g. 'Hello world!'), however you can also use double quotes ("Hello world!").</a:t>
            </a:r>
          </a:p>
        </p:txBody>
      </p:sp>
    </p:spTree>
    <p:extLst>
      <p:ext uri="{BB962C8B-B14F-4D97-AF65-F5344CB8AC3E}">
        <p14:creationId xmlns:p14="http://schemas.microsoft.com/office/powerpoint/2010/main" val="143076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Booleans are like a switch it has only two possible values either 1 (true) or 0 (false).</a:t>
            </a:r>
          </a:p>
        </p:txBody>
      </p:sp>
    </p:spTree>
    <p:extLst>
      <p:ext uri="{BB962C8B-B14F-4D97-AF65-F5344CB8AC3E}">
        <p14:creationId xmlns:p14="http://schemas.microsoft.com/office/powerpoint/2010/main" val="4924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array is a variable that can hold more than one value at a time.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useful to aggregate a series of related items together, for example a set of country or city names.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array is formally defined as an indexed collection of data values.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Each index (also known as the key) of an array is unique and references a corresponding value.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90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406</TotalTime>
  <Words>981</Words>
  <Application>Microsoft Office PowerPoint</Application>
  <PresentationFormat>On-screen Show (4:3)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Clarity</vt:lpstr>
      <vt:lpstr>PHP variables, data types and constants</vt:lpstr>
      <vt:lpstr>PHP Variables</vt:lpstr>
      <vt:lpstr>Naming Conventions for PHP Variables</vt:lpstr>
      <vt:lpstr>Data Types in PHP</vt:lpstr>
      <vt:lpstr>PHP Integers</vt:lpstr>
      <vt:lpstr>PHP Floating Point Numbers or Doubles</vt:lpstr>
      <vt:lpstr>PHP Strings</vt:lpstr>
      <vt:lpstr>PHP Booleans</vt:lpstr>
      <vt:lpstr>PHP Arrays</vt:lpstr>
      <vt:lpstr>PHP Object</vt:lpstr>
      <vt:lpstr>PHP Null</vt:lpstr>
      <vt:lpstr>PHP Resources</vt:lpstr>
      <vt:lpstr>Constants</vt:lpstr>
      <vt:lpstr>Constants(contd.)</vt:lpstr>
      <vt:lpstr>Constants(contd.)</vt:lpstr>
      <vt:lpstr>Constants(contd.)</vt:lpstr>
      <vt:lpstr>Constants(contd.)</vt:lpstr>
      <vt:lpstr>Constants(contd.)</vt:lpstr>
      <vt:lpstr>Constants(contd.)</vt:lpstr>
      <vt:lpstr>Constants(contd.)</vt:lpstr>
      <vt:lpstr>Constants(contd.)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Shrey Garg</cp:lastModifiedBy>
  <cp:revision>116</cp:revision>
  <dcterms:created xsi:type="dcterms:W3CDTF">2020-12-03T16:29:07Z</dcterms:created>
  <dcterms:modified xsi:type="dcterms:W3CDTF">2024-08-26T19:39:40Z</dcterms:modified>
</cp:coreProperties>
</file>