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57" r:id="rId3"/>
    <p:sldId id="258" r:id="rId4"/>
    <p:sldId id="271" r:id="rId5"/>
    <p:sldId id="273" r:id="rId6"/>
    <p:sldId id="259" r:id="rId7"/>
    <p:sldId id="260" r:id="rId8"/>
    <p:sldId id="261" r:id="rId9"/>
    <p:sldId id="262" r:id="rId10"/>
    <p:sldId id="270" r:id="rId11"/>
    <p:sldId id="263" r:id="rId12"/>
    <p:sldId id="264" r:id="rId13"/>
    <p:sldId id="265" r:id="rId14"/>
    <p:sldId id="266" r:id="rId15"/>
    <p:sldId id="269" r:id="rId16"/>
    <p:sldId id="267" r:id="rId17"/>
    <p:sldId id="268" r:id="rId18"/>
    <p:sldId id="272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DBCACC0-EF57-4142-BFFE-04930428335F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PHP array </a:t>
            </a:r>
            <a:r>
              <a:rPr lang="en-US" b="1" dirty="0" err="1"/>
              <a:t>funCtions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5266667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array_flip</a:t>
            </a:r>
            <a:r>
              <a:rPr lang="en-US" b="1" dirty="0"/>
              <a:t>()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&lt;?</a:t>
            </a:r>
            <a:r>
              <a:rPr lang="en-US" dirty="0" err="1">
                <a:solidFill>
                  <a:schemeClr val="tx2"/>
                </a:solidFill>
              </a:rPr>
              <a:t>php</a:t>
            </a: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$a1=array("</a:t>
            </a:r>
            <a:r>
              <a:rPr lang="en-US" dirty="0" err="1">
                <a:solidFill>
                  <a:schemeClr val="tx2"/>
                </a:solidFill>
              </a:rPr>
              <a:t>red","green","blue","yellow</a:t>
            </a:r>
            <a:r>
              <a:rPr lang="en-US" dirty="0">
                <a:solidFill>
                  <a:schemeClr val="tx2"/>
                </a:solidFill>
              </a:rPr>
              <a:t>");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$result=</a:t>
            </a:r>
            <a:r>
              <a:rPr lang="en-US" dirty="0" err="1">
                <a:solidFill>
                  <a:schemeClr val="tx2"/>
                </a:solidFill>
              </a:rPr>
              <a:t>array_flip</a:t>
            </a:r>
            <a:r>
              <a:rPr lang="en-US" dirty="0">
                <a:solidFill>
                  <a:schemeClr val="tx2"/>
                </a:solidFill>
              </a:rPr>
              <a:t>($a1);</a:t>
            </a:r>
          </a:p>
          <a:p>
            <a:pPr marL="0" indent="0" algn="just">
              <a:buNone/>
            </a:pPr>
            <a:r>
              <a:rPr lang="en-US" dirty="0" err="1">
                <a:solidFill>
                  <a:schemeClr val="tx2"/>
                </a:solidFill>
              </a:rPr>
              <a:t>print_r</a:t>
            </a:r>
            <a:r>
              <a:rPr lang="en-US" dirty="0">
                <a:solidFill>
                  <a:schemeClr val="tx2"/>
                </a:solidFill>
              </a:rPr>
              <a:t>($result);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?&gt;</a:t>
            </a:r>
          </a:p>
          <a:p>
            <a:pPr marL="0" indent="0" algn="just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/>
              <a:t>OUTPUT:</a:t>
            </a:r>
          </a:p>
          <a:p>
            <a:pPr marL="0" indent="0" algn="just">
              <a:buNone/>
            </a:pPr>
            <a:r>
              <a:rPr lang="en-US" dirty="0"/>
              <a:t>Array ( [red] =&gt; 0 [green] =&gt; 1 [blue] =&gt; 2 [yellow] =&gt; 3 )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8429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array_intersect</a:t>
            </a:r>
            <a:r>
              <a:rPr lang="en-US" b="1" dirty="0"/>
              <a:t>()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The </a:t>
            </a:r>
            <a:r>
              <a:rPr lang="en-US" dirty="0" err="1"/>
              <a:t>array_intersect</a:t>
            </a:r>
            <a:r>
              <a:rPr lang="en-US" dirty="0"/>
              <a:t>() function compares the values of two (or more) arrays, and returns the matches.</a:t>
            </a:r>
          </a:p>
          <a:p>
            <a:pPr algn="just"/>
            <a:r>
              <a:rPr lang="en-US" dirty="0" err="1"/>
              <a:t>array_intersect</a:t>
            </a:r>
            <a:r>
              <a:rPr lang="en-US" dirty="0"/>
              <a:t>(array1, array2, array3, ...)</a:t>
            </a:r>
          </a:p>
          <a:p>
            <a:pPr algn="just"/>
            <a:endParaRPr lang="en-US" dirty="0"/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&lt;?</a:t>
            </a:r>
            <a:r>
              <a:rPr lang="en-US" dirty="0" err="1">
                <a:solidFill>
                  <a:schemeClr val="tx2"/>
                </a:solidFill>
              </a:rPr>
              <a:t>php</a:t>
            </a: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$a1=array("a"=&gt;"</a:t>
            </a:r>
            <a:r>
              <a:rPr lang="en-US" dirty="0" err="1">
                <a:solidFill>
                  <a:schemeClr val="tx2"/>
                </a:solidFill>
              </a:rPr>
              <a:t>red","b</a:t>
            </a:r>
            <a:r>
              <a:rPr lang="en-US" dirty="0">
                <a:solidFill>
                  <a:schemeClr val="tx2"/>
                </a:solidFill>
              </a:rPr>
              <a:t>"=&gt;"</a:t>
            </a:r>
            <a:r>
              <a:rPr lang="en-US" dirty="0" err="1">
                <a:solidFill>
                  <a:schemeClr val="tx2"/>
                </a:solidFill>
              </a:rPr>
              <a:t>green","c</a:t>
            </a:r>
            <a:r>
              <a:rPr lang="en-US" dirty="0">
                <a:solidFill>
                  <a:schemeClr val="tx2"/>
                </a:solidFill>
              </a:rPr>
              <a:t>"=&gt;"</a:t>
            </a:r>
            <a:r>
              <a:rPr lang="en-US" dirty="0" err="1">
                <a:solidFill>
                  <a:schemeClr val="tx2"/>
                </a:solidFill>
              </a:rPr>
              <a:t>blue","d</a:t>
            </a:r>
            <a:r>
              <a:rPr lang="en-US" dirty="0">
                <a:solidFill>
                  <a:schemeClr val="tx2"/>
                </a:solidFill>
              </a:rPr>
              <a:t>"=&gt;"yellow");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$a2=array("e"=&gt;"</a:t>
            </a:r>
            <a:r>
              <a:rPr lang="en-US" dirty="0" err="1">
                <a:solidFill>
                  <a:schemeClr val="tx2"/>
                </a:solidFill>
              </a:rPr>
              <a:t>red","f</a:t>
            </a:r>
            <a:r>
              <a:rPr lang="en-US" dirty="0">
                <a:solidFill>
                  <a:schemeClr val="tx2"/>
                </a:solidFill>
              </a:rPr>
              <a:t>"=&gt;"</a:t>
            </a:r>
            <a:r>
              <a:rPr lang="en-US" dirty="0" err="1">
                <a:solidFill>
                  <a:schemeClr val="tx2"/>
                </a:solidFill>
              </a:rPr>
              <a:t>green","g</a:t>
            </a:r>
            <a:r>
              <a:rPr lang="en-US" dirty="0">
                <a:solidFill>
                  <a:schemeClr val="tx2"/>
                </a:solidFill>
              </a:rPr>
              <a:t>"=&gt;"blue");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$a3=array("</a:t>
            </a:r>
            <a:r>
              <a:rPr lang="en-US" dirty="0" err="1">
                <a:solidFill>
                  <a:schemeClr val="tx2"/>
                </a:solidFill>
              </a:rPr>
              <a:t>red","blue</a:t>
            </a:r>
            <a:r>
              <a:rPr lang="en-US" dirty="0">
                <a:solidFill>
                  <a:schemeClr val="tx2"/>
                </a:solidFill>
              </a:rPr>
              <a:t>");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$result=</a:t>
            </a:r>
            <a:r>
              <a:rPr lang="en-US" dirty="0" err="1">
                <a:solidFill>
                  <a:schemeClr val="tx2"/>
                </a:solidFill>
              </a:rPr>
              <a:t>array_intersect</a:t>
            </a:r>
            <a:r>
              <a:rPr lang="en-US" dirty="0">
                <a:solidFill>
                  <a:schemeClr val="tx2"/>
                </a:solidFill>
              </a:rPr>
              <a:t>($a1,$a2,$a3);</a:t>
            </a:r>
          </a:p>
          <a:p>
            <a:pPr marL="0" indent="0" algn="just">
              <a:buNone/>
            </a:pPr>
            <a:r>
              <a:rPr lang="en-US" dirty="0" err="1">
                <a:solidFill>
                  <a:schemeClr val="tx2"/>
                </a:solidFill>
              </a:rPr>
              <a:t>print_r</a:t>
            </a:r>
            <a:r>
              <a:rPr lang="en-US" dirty="0">
                <a:solidFill>
                  <a:schemeClr val="tx2"/>
                </a:solidFill>
              </a:rPr>
              <a:t>($result);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?&gt;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OUTPUT:</a:t>
            </a:r>
          </a:p>
          <a:p>
            <a:pPr marL="0" indent="0" algn="just">
              <a:buNone/>
            </a:pPr>
            <a:r>
              <a:rPr lang="en-US" dirty="0"/>
              <a:t>Array ( [a] =&gt; red [c] =&gt; blue )</a:t>
            </a:r>
          </a:p>
        </p:txBody>
      </p:sp>
    </p:spTree>
    <p:extLst>
      <p:ext uri="{BB962C8B-B14F-4D97-AF65-F5344CB8AC3E}">
        <p14:creationId xmlns:p14="http://schemas.microsoft.com/office/powerpoint/2010/main" val="1456150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array_merge</a:t>
            </a:r>
            <a:r>
              <a:rPr lang="en-US" b="1" dirty="0"/>
              <a:t>()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The </a:t>
            </a:r>
            <a:r>
              <a:rPr lang="en-US" dirty="0" err="1"/>
              <a:t>array_merge</a:t>
            </a:r>
            <a:r>
              <a:rPr lang="en-US" dirty="0"/>
              <a:t>() function merges one or more arrays into one array.</a:t>
            </a:r>
          </a:p>
          <a:p>
            <a:pPr algn="just"/>
            <a:r>
              <a:rPr lang="en-US" dirty="0" err="1"/>
              <a:t>array_merge</a:t>
            </a:r>
            <a:r>
              <a:rPr lang="en-US" dirty="0"/>
              <a:t>(array1, array2, array3, ...)</a:t>
            </a:r>
          </a:p>
          <a:p>
            <a:pPr algn="just"/>
            <a:endParaRPr lang="en-US" dirty="0"/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&lt;?</a:t>
            </a:r>
            <a:r>
              <a:rPr lang="en-US" dirty="0" err="1">
                <a:solidFill>
                  <a:schemeClr val="tx2"/>
                </a:solidFill>
              </a:rPr>
              <a:t>php</a:t>
            </a: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$a1=array("a"=&gt;"</a:t>
            </a:r>
            <a:r>
              <a:rPr lang="en-US" dirty="0" err="1">
                <a:solidFill>
                  <a:schemeClr val="tx2"/>
                </a:solidFill>
              </a:rPr>
              <a:t>red","b</a:t>
            </a:r>
            <a:r>
              <a:rPr lang="en-US" dirty="0">
                <a:solidFill>
                  <a:schemeClr val="tx2"/>
                </a:solidFill>
              </a:rPr>
              <a:t>"=&gt;"green");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$a2=array("c"=&gt;"</a:t>
            </a:r>
            <a:r>
              <a:rPr lang="en-US" dirty="0" err="1">
                <a:solidFill>
                  <a:schemeClr val="tx2"/>
                </a:solidFill>
              </a:rPr>
              <a:t>blue","b</a:t>
            </a:r>
            <a:r>
              <a:rPr lang="en-US" dirty="0">
                <a:solidFill>
                  <a:schemeClr val="tx2"/>
                </a:solidFill>
              </a:rPr>
              <a:t>"=&gt;"yellow");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$a3=array("c"=&gt;"</a:t>
            </a:r>
            <a:r>
              <a:rPr lang="en-US" dirty="0" err="1">
                <a:solidFill>
                  <a:schemeClr val="tx2"/>
                </a:solidFill>
              </a:rPr>
              <a:t>orange","b</a:t>
            </a:r>
            <a:r>
              <a:rPr lang="en-US" dirty="0">
                <a:solidFill>
                  <a:schemeClr val="tx2"/>
                </a:solidFill>
              </a:rPr>
              <a:t>"=&gt;"magenta");</a:t>
            </a:r>
          </a:p>
          <a:p>
            <a:pPr marL="0" indent="0" algn="just">
              <a:buNone/>
            </a:pPr>
            <a:r>
              <a:rPr lang="en-US" dirty="0" err="1">
                <a:solidFill>
                  <a:schemeClr val="tx2"/>
                </a:solidFill>
              </a:rPr>
              <a:t>print_r</a:t>
            </a:r>
            <a:r>
              <a:rPr lang="en-US" dirty="0">
                <a:solidFill>
                  <a:schemeClr val="tx2"/>
                </a:solidFill>
              </a:rPr>
              <a:t>(</a:t>
            </a:r>
            <a:r>
              <a:rPr lang="en-US" dirty="0" err="1">
                <a:solidFill>
                  <a:schemeClr val="tx2"/>
                </a:solidFill>
              </a:rPr>
              <a:t>array_merge</a:t>
            </a:r>
            <a:r>
              <a:rPr lang="en-US" dirty="0">
                <a:solidFill>
                  <a:schemeClr val="tx2"/>
                </a:solidFill>
              </a:rPr>
              <a:t>($a1,$a2,$a3));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?&gt;</a:t>
            </a:r>
          </a:p>
          <a:p>
            <a:pPr marL="0" indent="0" algn="just">
              <a:buNone/>
            </a:pPr>
            <a:r>
              <a:rPr lang="en-US" dirty="0"/>
              <a:t>OUTPUT:</a:t>
            </a:r>
          </a:p>
          <a:p>
            <a:pPr marL="0" indent="0" algn="just">
              <a:buNone/>
            </a:pPr>
            <a:r>
              <a:rPr lang="en-IN" dirty="0"/>
              <a:t>Array ( [a] =&gt; red [b] =&gt; magenta [c] =&gt; orange )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118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array_merge</a:t>
            </a:r>
            <a:r>
              <a:rPr lang="en-US" b="1" dirty="0"/>
              <a:t>()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&lt;?</a:t>
            </a:r>
            <a:r>
              <a:rPr lang="en-US" dirty="0" err="1">
                <a:solidFill>
                  <a:schemeClr val="tx2"/>
                </a:solidFill>
              </a:rPr>
              <a:t>php</a:t>
            </a: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$a1=array("</a:t>
            </a:r>
            <a:r>
              <a:rPr lang="en-US" dirty="0" err="1">
                <a:solidFill>
                  <a:schemeClr val="tx2"/>
                </a:solidFill>
              </a:rPr>
              <a:t>red","green</a:t>
            </a:r>
            <a:r>
              <a:rPr lang="en-US" dirty="0">
                <a:solidFill>
                  <a:schemeClr val="tx2"/>
                </a:solidFill>
              </a:rPr>
              <a:t>", "blue");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$a2=array("</a:t>
            </a:r>
            <a:r>
              <a:rPr lang="en-US" dirty="0" err="1">
                <a:solidFill>
                  <a:schemeClr val="tx2"/>
                </a:solidFill>
              </a:rPr>
              <a:t>blue","yellow</a:t>
            </a:r>
            <a:r>
              <a:rPr lang="en-US" dirty="0">
                <a:solidFill>
                  <a:schemeClr val="tx2"/>
                </a:solidFill>
              </a:rPr>
              <a:t>");</a:t>
            </a:r>
          </a:p>
          <a:p>
            <a:pPr marL="0" indent="0" algn="just">
              <a:buNone/>
            </a:pPr>
            <a:r>
              <a:rPr lang="en-US" dirty="0" err="1">
                <a:solidFill>
                  <a:schemeClr val="tx2"/>
                </a:solidFill>
              </a:rPr>
              <a:t>print_r</a:t>
            </a:r>
            <a:r>
              <a:rPr lang="en-US" dirty="0">
                <a:solidFill>
                  <a:schemeClr val="tx2"/>
                </a:solidFill>
              </a:rPr>
              <a:t>(</a:t>
            </a:r>
            <a:r>
              <a:rPr lang="en-US" dirty="0" err="1">
                <a:solidFill>
                  <a:schemeClr val="tx2"/>
                </a:solidFill>
              </a:rPr>
              <a:t>array_merge</a:t>
            </a:r>
            <a:r>
              <a:rPr lang="en-US" dirty="0">
                <a:solidFill>
                  <a:schemeClr val="tx2"/>
                </a:solidFill>
              </a:rPr>
              <a:t>($a1,$a2));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?&gt;</a:t>
            </a:r>
          </a:p>
          <a:p>
            <a:pPr marL="0" indent="0" algn="just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/>
              <a:t>OUTPUT:</a:t>
            </a:r>
          </a:p>
          <a:p>
            <a:pPr marL="0" indent="0" algn="just">
              <a:buNone/>
            </a:pPr>
            <a:r>
              <a:rPr lang="en-US" dirty="0"/>
              <a:t>Array ( [0] =&gt; red [1] =&gt; green [2] =&gt; blue [3] =&gt; blue [4] =&gt; yellow )</a:t>
            </a:r>
          </a:p>
        </p:txBody>
      </p:sp>
    </p:spTree>
    <p:extLst>
      <p:ext uri="{BB962C8B-B14F-4D97-AF65-F5344CB8AC3E}">
        <p14:creationId xmlns:p14="http://schemas.microsoft.com/office/powerpoint/2010/main" val="1006720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array_pop</a:t>
            </a:r>
            <a:r>
              <a:rPr lang="en-US" b="1" dirty="0"/>
              <a:t>()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The </a:t>
            </a:r>
            <a:r>
              <a:rPr lang="en-US" dirty="0" err="1"/>
              <a:t>array_pop</a:t>
            </a:r>
            <a:r>
              <a:rPr lang="en-US" dirty="0"/>
              <a:t>() function deletes the last element of an array.</a:t>
            </a:r>
          </a:p>
          <a:p>
            <a:pPr algn="just"/>
            <a:r>
              <a:rPr lang="en-US" dirty="0" err="1"/>
              <a:t>array_pop</a:t>
            </a:r>
            <a:r>
              <a:rPr lang="en-US" dirty="0"/>
              <a:t>(array)</a:t>
            </a:r>
          </a:p>
          <a:p>
            <a:pPr algn="just"/>
            <a:endParaRPr lang="en-US" dirty="0"/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&lt;?</a:t>
            </a:r>
            <a:r>
              <a:rPr lang="en-US" dirty="0" err="1">
                <a:solidFill>
                  <a:schemeClr val="tx2"/>
                </a:solidFill>
              </a:rPr>
              <a:t>php</a:t>
            </a: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$a=array("</a:t>
            </a:r>
            <a:r>
              <a:rPr lang="en-US" dirty="0" err="1">
                <a:solidFill>
                  <a:schemeClr val="tx2"/>
                </a:solidFill>
              </a:rPr>
              <a:t>red","green","blue</a:t>
            </a:r>
            <a:r>
              <a:rPr lang="en-US" dirty="0">
                <a:solidFill>
                  <a:schemeClr val="tx2"/>
                </a:solidFill>
              </a:rPr>
              <a:t>");</a:t>
            </a:r>
          </a:p>
          <a:p>
            <a:pPr marL="0" indent="0" algn="just">
              <a:buNone/>
            </a:pPr>
            <a:r>
              <a:rPr lang="en-US" dirty="0" err="1">
                <a:solidFill>
                  <a:schemeClr val="tx2"/>
                </a:solidFill>
              </a:rPr>
              <a:t>array_pop</a:t>
            </a:r>
            <a:r>
              <a:rPr lang="en-US" dirty="0">
                <a:solidFill>
                  <a:schemeClr val="tx2"/>
                </a:solidFill>
              </a:rPr>
              <a:t>($a);</a:t>
            </a:r>
          </a:p>
          <a:p>
            <a:pPr marL="0" indent="0" algn="just">
              <a:buNone/>
            </a:pPr>
            <a:r>
              <a:rPr lang="en-US" dirty="0" err="1">
                <a:solidFill>
                  <a:schemeClr val="tx2"/>
                </a:solidFill>
              </a:rPr>
              <a:t>print_r</a:t>
            </a:r>
            <a:r>
              <a:rPr lang="en-US" dirty="0">
                <a:solidFill>
                  <a:schemeClr val="tx2"/>
                </a:solidFill>
              </a:rPr>
              <a:t>($a);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?&gt;</a:t>
            </a:r>
          </a:p>
          <a:p>
            <a:pPr marL="0" indent="0" algn="just">
              <a:buNone/>
            </a:pPr>
            <a:r>
              <a:rPr lang="en-US" dirty="0"/>
              <a:t>OUTPUT:</a:t>
            </a:r>
          </a:p>
          <a:p>
            <a:pPr marL="0" indent="0" algn="just">
              <a:buNone/>
            </a:pPr>
            <a:r>
              <a:rPr lang="en-US" dirty="0"/>
              <a:t>Array ( [0] =&gt; red [1] =&gt; green )</a:t>
            </a:r>
          </a:p>
        </p:txBody>
      </p:sp>
    </p:spTree>
    <p:extLst>
      <p:ext uri="{BB962C8B-B14F-4D97-AF65-F5344CB8AC3E}">
        <p14:creationId xmlns:p14="http://schemas.microsoft.com/office/powerpoint/2010/main" val="14999348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array_pop</a:t>
            </a:r>
            <a:r>
              <a:rPr lang="en-US" b="1" dirty="0"/>
              <a:t>()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&lt;?</a:t>
            </a:r>
            <a:r>
              <a:rPr lang="en-US" dirty="0" err="1">
                <a:solidFill>
                  <a:schemeClr val="tx2"/>
                </a:solidFill>
              </a:rPr>
              <a:t>php</a:t>
            </a: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$a=array("a"=&gt;"</a:t>
            </a:r>
            <a:r>
              <a:rPr lang="en-US" dirty="0" err="1">
                <a:solidFill>
                  <a:schemeClr val="tx2"/>
                </a:solidFill>
              </a:rPr>
              <a:t>red","b</a:t>
            </a:r>
            <a:r>
              <a:rPr lang="en-US" dirty="0">
                <a:solidFill>
                  <a:schemeClr val="tx2"/>
                </a:solidFill>
              </a:rPr>
              <a:t>"=&gt;"</a:t>
            </a:r>
            <a:r>
              <a:rPr lang="en-US" dirty="0" err="1">
                <a:solidFill>
                  <a:schemeClr val="tx2"/>
                </a:solidFill>
              </a:rPr>
              <a:t>green","c</a:t>
            </a:r>
            <a:r>
              <a:rPr lang="en-US" dirty="0">
                <a:solidFill>
                  <a:schemeClr val="tx2"/>
                </a:solidFill>
              </a:rPr>
              <a:t>"=&gt;"blue");</a:t>
            </a:r>
          </a:p>
          <a:p>
            <a:pPr marL="0" indent="0" algn="just">
              <a:buNone/>
            </a:pPr>
            <a:r>
              <a:rPr lang="en-US" dirty="0" err="1">
                <a:solidFill>
                  <a:schemeClr val="tx2"/>
                </a:solidFill>
              </a:rPr>
              <a:t>array_pop</a:t>
            </a:r>
            <a:r>
              <a:rPr lang="en-US" dirty="0">
                <a:solidFill>
                  <a:schemeClr val="tx2"/>
                </a:solidFill>
              </a:rPr>
              <a:t>($a);</a:t>
            </a:r>
          </a:p>
          <a:p>
            <a:pPr marL="0" indent="0" algn="just">
              <a:buNone/>
            </a:pPr>
            <a:r>
              <a:rPr lang="en-US" dirty="0" err="1">
                <a:solidFill>
                  <a:schemeClr val="tx2"/>
                </a:solidFill>
              </a:rPr>
              <a:t>print_r</a:t>
            </a:r>
            <a:r>
              <a:rPr lang="en-US" dirty="0">
                <a:solidFill>
                  <a:schemeClr val="tx2"/>
                </a:solidFill>
              </a:rPr>
              <a:t>($a);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?&gt;</a:t>
            </a:r>
          </a:p>
          <a:p>
            <a:pPr marL="0" indent="0" algn="just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/>
              <a:t>OUTPUT:</a:t>
            </a:r>
          </a:p>
          <a:p>
            <a:pPr marL="0" indent="0" algn="just">
              <a:buNone/>
            </a:pPr>
            <a:r>
              <a:rPr lang="en-IN" dirty="0"/>
              <a:t>Array ( [a] =&gt; red [b] =&gt; green )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56727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array_push</a:t>
            </a:r>
            <a:r>
              <a:rPr lang="en-US" b="1" dirty="0"/>
              <a:t>()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The </a:t>
            </a:r>
            <a:r>
              <a:rPr lang="en-US" dirty="0" err="1"/>
              <a:t>array_push</a:t>
            </a:r>
            <a:r>
              <a:rPr lang="en-US" dirty="0"/>
              <a:t>() function inserts one or more elements to the end of an array.</a:t>
            </a:r>
          </a:p>
          <a:p>
            <a:pPr algn="just"/>
            <a:r>
              <a:rPr lang="en-US" dirty="0" err="1"/>
              <a:t>array_push</a:t>
            </a:r>
            <a:r>
              <a:rPr lang="en-US" dirty="0"/>
              <a:t>(array, value1, value2, ...)</a:t>
            </a:r>
          </a:p>
          <a:p>
            <a:pPr algn="just"/>
            <a:endParaRPr lang="en-US" dirty="0"/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&lt;?</a:t>
            </a:r>
            <a:r>
              <a:rPr lang="en-US" dirty="0" err="1">
                <a:solidFill>
                  <a:schemeClr val="tx2"/>
                </a:solidFill>
              </a:rPr>
              <a:t>php</a:t>
            </a: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$a=array("</a:t>
            </a:r>
            <a:r>
              <a:rPr lang="en-US" dirty="0" err="1">
                <a:solidFill>
                  <a:schemeClr val="tx2"/>
                </a:solidFill>
              </a:rPr>
              <a:t>red","green</a:t>
            </a:r>
            <a:r>
              <a:rPr lang="en-US" dirty="0">
                <a:solidFill>
                  <a:schemeClr val="tx2"/>
                </a:solidFill>
              </a:rPr>
              <a:t>");</a:t>
            </a:r>
          </a:p>
          <a:p>
            <a:pPr marL="0" indent="0" algn="just">
              <a:buNone/>
            </a:pPr>
            <a:r>
              <a:rPr lang="en-US" dirty="0" err="1">
                <a:solidFill>
                  <a:schemeClr val="tx2"/>
                </a:solidFill>
              </a:rPr>
              <a:t>array_push</a:t>
            </a:r>
            <a:r>
              <a:rPr lang="en-US" dirty="0">
                <a:solidFill>
                  <a:schemeClr val="tx2"/>
                </a:solidFill>
              </a:rPr>
              <a:t>($</a:t>
            </a:r>
            <a:r>
              <a:rPr lang="en-US" dirty="0" err="1">
                <a:solidFill>
                  <a:schemeClr val="tx2"/>
                </a:solidFill>
              </a:rPr>
              <a:t>a,"blue","yellow</a:t>
            </a:r>
            <a:r>
              <a:rPr lang="en-US" dirty="0">
                <a:solidFill>
                  <a:schemeClr val="tx2"/>
                </a:solidFill>
              </a:rPr>
              <a:t>");</a:t>
            </a:r>
          </a:p>
          <a:p>
            <a:pPr marL="0" indent="0" algn="just">
              <a:buNone/>
            </a:pPr>
            <a:r>
              <a:rPr lang="en-US" dirty="0" err="1">
                <a:solidFill>
                  <a:schemeClr val="tx2"/>
                </a:solidFill>
              </a:rPr>
              <a:t>print_r</a:t>
            </a:r>
            <a:r>
              <a:rPr lang="en-US" dirty="0">
                <a:solidFill>
                  <a:schemeClr val="tx2"/>
                </a:solidFill>
              </a:rPr>
              <a:t>($a);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?&gt;</a:t>
            </a:r>
          </a:p>
          <a:p>
            <a:pPr marL="0" indent="0" algn="just">
              <a:buNone/>
            </a:pPr>
            <a:r>
              <a:rPr lang="en-US" dirty="0"/>
              <a:t>OUTPUT:</a:t>
            </a:r>
          </a:p>
          <a:p>
            <a:pPr marL="0" indent="0" algn="just">
              <a:buNone/>
            </a:pPr>
            <a:r>
              <a:rPr lang="en-US" dirty="0"/>
              <a:t>Array ( [0] =&gt; red [1] =&gt; green [2] =&gt; blue [3] =&gt; green )</a:t>
            </a:r>
          </a:p>
        </p:txBody>
      </p:sp>
    </p:spTree>
    <p:extLst>
      <p:ext uri="{BB962C8B-B14F-4D97-AF65-F5344CB8AC3E}">
        <p14:creationId xmlns:p14="http://schemas.microsoft.com/office/powerpoint/2010/main" val="16409941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array_push</a:t>
            </a:r>
            <a:r>
              <a:rPr lang="en-US" b="1" dirty="0"/>
              <a:t>()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&lt;?</a:t>
            </a:r>
            <a:r>
              <a:rPr lang="en-US" dirty="0" err="1">
                <a:solidFill>
                  <a:schemeClr val="tx2"/>
                </a:solidFill>
              </a:rPr>
              <a:t>php</a:t>
            </a: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$a=array("a"=&gt;"</a:t>
            </a:r>
            <a:r>
              <a:rPr lang="en-US" dirty="0" err="1">
                <a:solidFill>
                  <a:schemeClr val="tx2"/>
                </a:solidFill>
              </a:rPr>
              <a:t>red","b</a:t>
            </a:r>
            <a:r>
              <a:rPr lang="en-US" dirty="0">
                <a:solidFill>
                  <a:schemeClr val="tx2"/>
                </a:solidFill>
              </a:rPr>
              <a:t>"=&gt;"green");</a:t>
            </a:r>
          </a:p>
          <a:p>
            <a:pPr marL="0" indent="0" algn="just">
              <a:buNone/>
            </a:pPr>
            <a:r>
              <a:rPr lang="en-US" dirty="0" err="1">
                <a:solidFill>
                  <a:schemeClr val="tx2"/>
                </a:solidFill>
              </a:rPr>
              <a:t>array_push</a:t>
            </a:r>
            <a:r>
              <a:rPr lang="en-US" dirty="0">
                <a:solidFill>
                  <a:schemeClr val="tx2"/>
                </a:solidFill>
              </a:rPr>
              <a:t>($</a:t>
            </a:r>
            <a:r>
              <a:rPr lang="en-US" dirty="0" err="1">
                <a:solidFill>
                  <a:schemeClr val="tx2"/>
                </a:solidFill>
              </a:rPr>
              <a:t>a,"blue","yellow</a:t>
            </a:r>
            <a:r>
              <a:rPr lang="en-US" dirty="0">
                <a:solidFill>
                  <a:schemeClr val="tx2"/>
                </a:solidFill>
              </a:rPr>
              <a:t>");</a:t>
            </a:r>
          </a:p>
          <a:p>
            <a:pPr marL="0" indent="0" algn="just">
              <a:buNone/>
            </a:pPr>
            <a:r>
              <a:rPr lang="en-US" dirty="0" err="1">
                <a:solidFill>
                  <a:schemeClr val="tx2"/>
                </a:solidFill>
              </a:rPr>
              <a:t>print_r</a:t>
            </a:r>
            <a:r>
              <a:rPr lang="en-US" dirty="0">
                <a:solidFill>
                  <a:schemeClr val="tx2"/>
                </a:solidFill>
              </a:rPr>
              <a:t>($a);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?&gt;</a:t>
            </a:r>
          </a:p>
          <a:p>
            <a:pPr marL="0" indent="0" algn="just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/>
              <a:t>OUTPUT:</a:t>
            </a:r>
          </a:p>
          <a:p>
            <a:pPr marL="0" indent="0" algn="just">
              <a:buNone/>
            </a:pPr>
            <a:r>
              <a:rPr lang="en-US" dirty="0"/>
              <a:t>Array ( [a] =&gt; red [b] =&gt; green [0] =&gt; blue [1] =&gt; yellow )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0368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array_reverse</a:t>
            </a:r>
            <a:r>
              <a:rPr lang="en-US" b="1" dirty="0"/>
              <a:t>()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The </a:t>
            </a:r>
            <a:r>
              <a:rPr lang="en-US" dirty="0" err="1"/>
              <a:t>array_reverse</a:t>
            </a:r>
            <a:r>
              <a:rPr lang="en-US" dirty="0"/>
              <a:t>() function returns an array in the reverse order.</a:t>
            </a:r>
          </a:p>
          <a:p>
            <a:pPr algn="just"/>
            <a:r>
              <a:rPr lang="en-US" dirty="0" err="1"/>
              <a:t>array_reverse</a:t>
            </a:r>
            <a:r>
              <a:rPr lang="en-US" dirty="0"/>
              <a:t>(array, preserve)</a:t>
            </a:r>
          </a:p>
          <a:p>
            <a:pPr algn="just"/>
            <a:endParaRPr lang="en-US" dirty="0"/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&lt;?</a:t>
            </a:r>
            <a:r>
              <a:rPr lang="en-US" dirty="0" err="1">
                <a:solidFill>
                  <a:schemeClr val="tx2"/>
                </a:solidFill>
              </a:rPr>
              <a:t>php</a:t>
            </a: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$a=array("a"=&gt;"</a:t>
            </a:r>
            <a:r>
              <a:rPr lang="en-US" dirty="0" err="1">
                <a:solidFill>
                  <a:schemeClr val="tx2"/>
                </a:solidFill>
              </a:rPr>
              <a:t>Volvo","b</a:t>
            </a:r>
            <a:r>
              <a:rPr lang="en-US" dirty="0">
                <a:solidFill>
                  <a:schemeClr val="tx2"/>
                </a:solidFill>
              </a:rPr>
              <a:t>"=&gt;"</a:t>
            </a:r>
            <a:r>
              <a:rPr lang="en-US" dirty="0" err="1">
                <a:solidFill>
                  <a:schemeClr val="tx2"/>
                </a:solidFill>
              </a:rPr>
              <a:t>BMW","c</a:t>
            </a:r>
            <a:r>
              <a:rPr lang="en-US" dirty="0">
                <a:solidFill>
                  <a:schemeClr val="tx2"/>
                </a:solidFill>
              </a:rPr>
              <a:t>"=&gt;"Toyota");</a:t>
            </a:r>
          </a:p>
          <a:p>
            <a:pPr marL="0" indent="0" algn="just">
              <a:buNone/>
            </a:pPr>
            <a:r>
              <a:rPr lang="en-US" dirty="0" err="1">
                <a:solidFill>
                  <a:schemeClr val="tx2"/>
                </a:solidFill>
              </a:rPr>
              <a:t>print_r</a:t>
            </a:r>
            <a:r>
              <a:rPr lang="en-US" dirty="0">
                <a:solidFill>
                  <a:schemeClr val="tx2"/>
                </a:solidFill>
              </a:rPr>
              <a:t>(</a:t>
            </a:r>
            <a:r>
              <a:rPr lang="en-US" dirty="0" err="1">
                <a:solidFill>
                  <a:schemeClr val="tx2"/>
                </a:solidFill>
              </a:rPr>
              <a:t>array_reverse</a:t>
            </a:r>
            <a:r>
              <a:rPr lang="en-US" dirty="0">
                <a:solidFill>
                  <a:schemeClr val="tx2"/>
                </a:solidFill>
              </a:rPr>
              <a:t>($a));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?&gt;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OUTPUT:</a:t>
            </a:r>
          </a:p>
          <a:p>
            <a:pPr marL="0" indent="0" algn="just">
              <a:buNone/>
            </a:pPr>
            <a:r>
              <a:rPr lang="en-IN" dirty="0"/>
              <a:t>Array ( [c] =&gt; Toyota [b] =&gt; BMW [a] =&gt; Volvo )</a:t>
            </a:r>
            <a:endParaRPr lang="en-US" dirty="0"/>
          </a:p>
          <a:p>
            <a:pPr algn="just"/>
            <a:endParaRPr lang="en-US" dirty="0"/>
          </a:p>
          <a:p>
            <a:pPr marL="0" indent="0" algn="just">
              <a:buNone/>
            </a:pP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36269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array_reverse</a:t>
            </a:r>
            <a:r>
              <a:rPr lang="en-US" b="1" dirty="0"/>
              <a:t>()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Pass true value to preserve the key</a:t>
            </a:r>
          </a:p>
          <a:p>
            <a:pPr algn="just"/>
            <a:endParaRPr lang="en-US" dirty="0"/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&lt;?</a:t>
            </a:r>
            <a:r>
              <a:rPr lang="en-US" dirty="0" err="1">
                <a:solidFill>
                  <a:schemeClr val="tx2"/>
                </a:solidFill>
              </a:rPr>
              <a:t>php</a:t>
            </a: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$a=array("</a:t>
            </a:r>
            <a:r>
              <a:rPr lang="en-US" dirty="0" err="1">
                <a:solidFill>
                  <a:schemeClr val="tx2"/>
                </a:solidFill>
              </a:rPr>
              <a:t>Volvo","BMW","Toyota</a:t>
            </a:r>
            <a:r>
              <a:rPr lang="en-US" dirty="0">
                <a:solidFill>
                  <a:schemeClr val="tx2"/>
                </a:solidFill>
              </a:rPr>
              <a:t>");</a:t>
            </a:r>
          </a:p>
          <a:p>
            <a:pPr marL="0" indent="0" algn="just">
              <a:buNone/>
            </a:pPr>
            <a:r>
              <a:rPr lang="en-US" dirty="0" err="1">
                <a:solidFill>
                  <a:schemeClr val="tx2"/>
                </a:solidFill>
              </a:rPr>
              <a:t>print_r</a:t>
            </a:r>
            <a:r>
              <a:rPr lang="en-US" dirty="0">
                <a:solidFill>
                  <a:schemeClr val="tx2"/>
                </a:solidFill>
              </a:rPr>
              <a:t>(</a:t>
            </a:r>
            <a:r>
              <a:rPr lang="en-US" dirty="0" err="1">
                <a:solidFill>
                  <a:schemeClr val="tx2"/>
                </a:solidFill>
              </a:rPr>
              <a:t>array_reverse</a:t>
            </a:r>
            <a:r>
              <a:rPr lang="en-US" dirty="0">
                <a:solidFill>
                  <a:schemeClr val="tx2"/>
                </a:solidFill>
              </a:rPr>
              <a:t>($a, true));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?&gt;</a:t>
            </a:r>
          </a:p>
          <a:p>
            <a:pPr marL="0" indent="0" algn="just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/>
              <a:t>OUTPUT:</a:t>
            </a:r>
          </a:p>
          <a:p>
            <a:pPr marL="0" indent="0" algn="just">
              <a:buNone/>
            </a:pPr>
            <a:r>
              <a:rPr lang="en-IN" dirty="0"/>
              <a:t>Array ( [2] =&gt; Toyota [1] =&gt; BMW [0] =&gt; Volvo )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8531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array_combine</a:t>
            </a:r>
            <a:r>
              <a:rPr lang="en-US" b="1" dirty="0"/>
              <a:t>()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The </a:t>
            </a:r>
            <a:r>
              <a:rPr lang="en-US" dirty="0" err="1"/>
              <a:t>array_combine</a:t>
            </a:r>
            <a:r>
              <a:rPr lang="en-US" dirty="0"/>
              <a:t>() function creates an array by using the elements from one "keys" array and one "values" array.</a:t>
            </a:r>
          </a:p>
          <a:p>
            <a:pPr algn="just"/>
            <a:endParaRPr lang="en-US" dirty="0"/>
          </a:p>
          <a:p>
            <a:pPr algn="just"/>
            <a:r>
              <a:rPr lang="en-US" dirty="0" err="1"/>
              <a:t>array_combine</a:t>
            </a:r>
            <a:r>
              <a:rPr lang="en-US" dirty="0"/>
              <a:t>(keys, values)</a:t>
            </a:r>
          </a:p>
          <a:p>
            <a:pPr algn="just"/>
            <a:endParaRPr lang="en-US" dirty="0"/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&lt;?</a:t>
            </a:r>
            <a:r>
              <a:rPr lang="en-US" dirty="0" err="1">
                <a:solidFill>
                  <a:schemeClr val="tx2"/>
                </a:solidFill>
              </a:rPr>
              <a:t>php</a:t>
            </a: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$name=array("</a:t>
            </a:r>
            <a:r>
              <a:rPr lang="en-US" dirty="0" err="1">
                <a:solidFill>
                  <a:schemeClr val="tx2"/>
                </a:solidFill>
              </a:rPr>
              <a:t>Manoj</a:t>
            </a:r>
            <a:r>
              <a:rPr lang="en-US" dirty="0">
                <a:solidFill>
                  <a:schemeClr val="tx2"/>
                </a:solidFill>
              </a:rPr>
              <a:t>","Rahul","</a:t>
            </a:r>
            <a:r>
              <a:rPr lang="en-US" dirty="0" err="1">
                <a:solidFill>
                  <a:schemeClr val="tx2"/>
                </a:solidFill>
              </a:rPr>
              <a:t>Aneesh</a:t>
            </a:r>
            <a:r>
              <a:rPr lang="en-US" dirty="0">
                <a:solidFill>
                  <a:schemeClr val="tx2"/>
                </a:solidFill>
              </a:rPr>
              <a:t>");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$marks=array("75","89","44");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$c=</a:t>
            </a:r>
            <a:r>
              <a:rPr lang="en-US" dirty="0" err="1">
                <a:solidFill>
                  <a:schemeClr val="tx2"/>
                </a:solidFill>
              </a:rPr>
              <a:t>array_combine</a:t>
            </a:r>
            <a:r>
              <a:rPr lang="en-US" dirty="0">
                <a:solidFill>
                  <a:schemeClr val="tx2"/>
                </a:solidFill>
              </a:rPr>
              <a:t>($</a:t>
            </a:r>
            <a:r>
              <a:rPr lang="en-US" dirty="0" err="1">
                <a:solidFill>
                  <a:schemeClr val="tx2"/>
                </a:solidFill>
              </a:rPr>
              <a:t>name,$marks</a:t>
            </a:r>
            <a:r>
              <a:rPr lang="en-US" dirty="0">
                <a:solidFill>
                  <a:schemeClr val="tx2"/>
                </a:solidFill>
              </a:rPr>
              <a:t>);</a:t>
            </a:r>
          </a:p>
          <a:p>
            <a:pPr marL="0" indent="0" algn="just">
              <a:buNone/>
            </a:pPr>
            <a:r>
              <a:rPr lang="en-US" dirty="0" err="1">
                <a:solidFill>
                  <a:schemeClr val="tx2"/>
                </a:solidFill>
              </a:rPr>
              <a:t>print_r</a:t>
            </a:r>
            <a:r>
              <a:rPr lang="en-US" dirty="0">
                <a:solidFill>
                  <a:schemeClr val="tx2"/>
                </a:solidFill>
              </a:rPr>
              <a:t>($c);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?&gt;</a:t>
            </a:r>
          </a:p>
          <a:p>
            <a:pPr marL="0" indent="0" algn="just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/>
              <a:t>OUTPUT:</a:t>
            </a:r>
          </a:p>
          <a:p>
            <a:pPr marL="0" indent="0" algn="just">
              <a:buNone/>
            </a:pPr>
            <a:r>
              <a:rPr lang="en-US" dirty="0"/>
              <a:t>Array ( [</a:t>
            </a:r>
            <a:r>
              <a:rPr lang="en-US" dirty="0" err="1"/>
              <a:t>Manoj</a:t>
            </a:r>
            <a:r>
              <a:rPr lang="en-US" dirty="0"/>
              <a:t>] =&gt; 75 [Rahul] =&gt; 89 [</a:t>
            </a:r>
            <a:r>
              <a:rPr lang="en-US" dirty="0" err="1"/>
              <a:t>Aneesh</a:t>
            </a:r>
            <a:r>
              <a:rPr lang="en-US" dirty="0"/>
              <a:t>] =&gt; 44 )</a:t>
            </a:r>
          </a:p>
        </p:txBody>
      </p:sp>
    </p:spTree>
    <p:extLst>
      <p:ext uri="{BB962C8B-B14F-4D97-AF65-F5344CB8AC3E}">
        <p14:creationId xmlns:p14="http://schemas.microsoft.com/office/powerpoint/2010/main" val="32514905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array_search</a:t>
            </a:r>
            <a:r>
              <a:rPr lang="en-US" b="1" dirty="0"/>
              <a:t>()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The </a:t>
            </a:r>
            <a:r>
              <a:rPr lang="en-US" dirty="0" err="1"/>
              <a:t>array_search</a:t>
            </a:r>
            <a:r>
              <a:rPr lang="en-US" dirty="0"/>
              <a:t>() function search an array for a value and returns the key.</a:t>
            </a:r>
            <a:endParaRPr lang="en-US" dirty="0">
              <a:solidFill>
                <a:schemeClr val="tx2"/>
              </a:solidFill>
            </a:endParaRPr>
          </a:p>
          <a:p>
            <a:pPr algn="just"/>
            <a:r>
              <a:rPr lang="en-US" dirty="0" err="1"/>
              <a:t>array_search</a:t>
            </a:r>
            <a:r>
              <a:rPr lang="en-US" dirty="0"/>
              <a:t>(value, array, strict)</a:t>
            </a:r>
          </a:p>
          <a:p>
            <a:pPr algn="just"/>
            <a:endParaRPr lang="en-US" dirty="0"/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&lt;?</a:t>
            </a:r>
            <a:r>
              <a:rPr lang="en-US" dirty="0" err="1">
                <a:solidFill>
                  <a:schemeClr val="tx2"/>
                </a:solidFill>
              </a:rPr>
              <a:t>php</a:t>
            </a: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$a=array("a"=&gt;"</a:t>
            </a:r>
            <a:r>
              <a:rPr lang="en-US" dirty="0" err="1">
                <a:solidFill>
                  <a:schemeClr val="tx2"/>
                </a:solidFill>
              </a:rPr>
              <a:t>red","b</a:t>
            </a:r>
            <a:r>
              <a:rPr lang="en-US" dirty="0">
                <a:solidFill>
                  <a:schemeClr val="tx2"/>
                </a:solidFill>
              </a:rPr>
              <a:t>"=&gt;"</a:t>
            </a:r>
            <a:r>
              <a:rPr lang="en-US" dirty="0" err="1">
                <a:solidFill>
                  <a:schemeClr val="tx2"/>
                </a:solidFill>
              </a:rPr>
              <a:t>green","c</a:t>
            </a:r>
            <a:r>
              <a:rPr lang="en-US" dirty="0">
                <a:solidFill>
                  <a:schemeClr val="tx2"/>
                </a:solidFill>
              </a:rPr>
              <a:t>"=&gt;"blue");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echo </a:t>
            </a:r>
            <a:r>
              <a:rPr lang="en-US" dirty="0" err="1">
                <a:solidFill>
                  <a:schemeClr val="tx2"/>
                </a:solidFill>
              </a:rPr>
              <a:t>array_search</a:t>
            </a:r>
            <a:r>
              <a:rPr lang="en-US" dirty="0">
                <a:solidFill>
                  <a:schemeClr val="tx2"/>
                </a:solidFill>
              </a:rPr>
              <a:t>("</a:t>
            </a:r>
            <a:r>
              <a:rPr lang="en-US" dirty="0" err="1">
                <a:solidFill>
                  <a:schemeClr val="tx2"/>
                </a:solidFill>
              </a:rPr>
              <a:t>red",$a</a:t>
            </a:r>
            <a:r>
              <a:rPr lang="en-US" dirty="0">
                <a:solidFill>
                  <a:schemeClr val="tx2"/>
                </a:solidFill>
              </a:rPr>
              <a:t>);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?&gt;</a:t>
            </a:r>
          </a:p>
          <a:p>
            <a:pPr marL="0" indent="0" algn="just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/>
              <a:t>OUTPUT:</a:t>
            </a:r>
          </a:p>
          <a:p>
            <a:pPr marL="0" indent="0" algn="just">
              <a:buNone/>
            </a:pPr>
            <a:r>
              <a:rPr lang="en-US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3525631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array_search</a:t>
            </a:r>
            <a:r>
              <a:rPr lang="en-US" b="1" dirty="0"/>
              <a:t>()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&lt;?</a:t>
            </a:r>
            <a:r>
              <a:rPr lang="en-US" dirty="0" err="1">
                <a:solidFill>
                  <a:schemeClr val="tx2"/>
                </a:solidFill>
              </a:rPr>
              <a:t>php</a:t>
            </a: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$a=array("a"=&gt;"1","b"=&gt;1,"c"=&gt;"1");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echo </a:t>
            </a:r>
            <a:r>
              <a:rPr lang="en-US" dirty="0" err="1">
                <a:solidFill>
                  <a:schemeClr val="tx2"/>
                </a:solidFill>
              </a:rPr>
              <a:t>array_search</a:t>
            </a:r>
            <a:r>
              <a:rPr lang="en-US" dirty="0">
                <a:solidFill>
                  <a:schemeClr val="tx2"/>
                </a:solidFill>
              </a:rPr>
              <a:t>(1,$a,true);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?&gt;</a:t>
            </a:r>
          </a:p>
          <a:p>
            <a:pPr marL="0" indent="0" algn="just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/>
              <a:t>OUTPUT:</a:t>
            </a:r>
          </a:p>
          <a:p>
            <a:pPr marL="0" indent="0" algn="just">
              <a:buNone/>
            </a:pPr>
            <a:r>
              <a:rPr lang="en-US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2909325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array_slice</a:t>
            </a:r>
            <a:r>
              <a:rPr lang="en-US" b="1" dirty="0"/>
              <a:t>()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dirty="0"/>
              <a:t>The </a:t>
            </a:r>
            <a:r>
              <a:rPr lang="en-US" dirty="0" err="1"/>
              <a:t>array_slice</a:t>
            </a:r>
            <a:r>
              <a:rPr lang="en-US" dirty="0"/>
              <a:t>() function returns selected parts of an array.</a:t>
            </a:r>
          </a:p>
          <a:p>
            <a:pPr algn="just"/>
            <a:r>
              <a:rPr lang="en-US" dirty="0" err="1"/>
              <a:t>array_slice</a:t>
            </a:r>
            <a:r>
              <a:rPr lang="en-US" dirty="0"/>
              <a:t>(array, start, length, preserve)</a:t>
            </a:r>
          </a:p>
          <a:p>
            <a:pPr marL="0" indent="0" algn="just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&lt;?</a:t>
            </a:r>
            <a:r>
              <a:rPr lang="en-US" dirty="0" err="1">
                <a:solidFill>
                  <a:schemeClr val="tx2"/>
                </a:solidFill>
              </a:rPr>
              <a:t>php</a:t>
            </a: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$a=array("a"=&gt;"</a:t>
            </a:r>
            <a:r>
              <a:rPr lang="en-US" dirty="0" err="1">
                <a:solidFill>
                  <a:schemeClr val="tx2"/>
                </a:solidFill>
              </a:rPr>
              <a:t>red","b</a:t>
            </a:r>
            <a:r>
              <a:rPr lang="en-US" dirty="0">
                <a:solidFill>
                  <a:schemeClr val="tx2"/>
                </a:solidFill>
              </a:rPr>
              <a:t>"=&gt;"</a:t>
            </a:r>
            <a:r>
              <a:rPr lang="en-US" dirty="0" err="1">
                <a:solidFill>
                  <a:schemeClr val="tx2"/>
                </a:solidFill>
              </a:rPr>
              <a:t>green","c</a:t>
            </a:r>
            <a:r>
              <a:rPr lang="en-US" dirty="0">
                <a:solidFill>
                  <a:schemeClr val="tx2"/>
                </a:solidFill>
              </a:rPr>
              <a:t>"=&gt;"</a:t>
            </a:r>
            <a:r>
              <a:rPr lang="en-US" dirty="0" err="1">
                <a:solidFill>
                  <a:schemeClr val="tx2"/>
                </a:solidFill>
              </a:rPr>
              <a:t>blue","d</a:t>
            </a:r>
            <a:r>
              <a:rPr lang="en-US" dirty="0">
                <a:solidFill>
                  <a:schemeClr val="tx2"/>
                </a:solidFill>
              </a:rPr>
              <a:t>"=&gt;"</a:t>
            </a:r>
            <a:r>
              <a:rPr lang="en-US" dirty="0" err="1">
                <a:solidFill>
                  <a:schemeClr val="tx2"/>
                </a:solidFill>
              </a:rPr>
              <a:t>yellow","e</a:t>
            </a:r>
            <a:r>
              <a:rPr lang="en-US" dirty="0">
                <a:solidFill>
                  <a:schemeClr val="tx2"/>
                </a:solidFill>
              </a:rPr>
              <a:t>"=&gt;"brown");</a:t>
            </a:r>
          </a:p>
          <a:p>
            <a:pPr marL="0" indent="0" algn="just">
              <a:buNone/>
            </a:pPr>
            <a:r>
              <a:rPr lang="en-US" dirty="0" err="1">
                <a:solidFill>
                  <a:schemeClr val="tx2"/>
                </a:solidFill>
              </a:rPr>
              <a:t>print_r</a:t>
            </a:r>
            <a:r>
              <a:rPr lang="en-US" dirty="0">
                <a:solidFill>
                  <a:schemeClr val="tx2"/>
                </a:solidFill>
              </a:rPr>
              <a:t>(</a:t>
            </a:r>
            <a:r>
              <a:rPr lang="en-US" dirty="0" err="1">
                <a:solidFill>
                  <a:schemeClr val="tx2"/>
                </a:solidFill>
              </a:rPr>
              <a:t>array_slice</a:t>
            </a:r>
            <a:r>
              <a:rPr lang="en-US" dirty="0">
                <a:solidFill>
                  <a:schemeClr val="tx2"/>
                </a:solidFill>
              </a:rPr>
              <a:t>($a,1,2));</a:t>
            </a:r>
          </a:p>
          <a:p>
            <a:pPr marL="0" indent="0" algn="just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echo "&lt;</a:t>
            </a:r>
            <a:r>
              <a:rPr lang="en-US" dirty="0" err="1">
                <a:solidFill>
                  <a:schemeClr val="tx2"/>
                </a:solidFill>
              </a:rPr>
              <a:t>br</a:t>
            </a:r>
            <a:r>
              <a:rPr lang="en-US" dirty="0">
                <a:solidFill>
                  <a:schemeClr val="tx2"/>
                </a:solidFill>
              </a:rPr>
              <a:t>&gt;";</a:t>
            </a:r>
          </a:p>
          <a:p>
            <a:pPr marL="0" indent="0" algn="just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$a=array("</a:t>
            </a:r>
            <a:r>
              <a:rPr lang="en-US" dirty="0" err="1">
                <a:solidFill>
                  <a:schemeClr val="tx2"/>
                </a:solidFill>
              </a:rPr>
              <a:t>red","green","blue","yellow","brown</a:t>
            </a:r>
            <a:r>
              <a:rPr lang="en-US" dirty="0">
                <a:solidFill>
                  <a:schemeClr val="tx2"/>
                </a:solidFill>
              </a:rPr>
              <a:t>");</a:t>
            </a:r>
          </a:p>
          <a:p>
            <a:pPr marL="0" indent="0" algn="just">
              <a:buNone/>
            </a:pPr>
            <a:r>
              <a:rPr lang="en-US" dirty="0" err="1">
                <a:solidFill>
                  <a:schemeClr val="tx2"/>
                </a:solidFill>
              </a:rPr>
              <a:t>print_r</a:t>
            </a:r>
            <a:r>
              <a:rPr lang="en-US" dirty="0">
                <a:solidFill>
                  <a:schemeClr val="tx2"/>
                </a:solidFill>
              </a:rPr>
              <a:t>(</a:t>
            </a:r>
            <a:r>
              <a:rPr lang="en-US" dirty="0" err="1">
                <a:solidFill>
                  <a:schemeClr val="tx2"/>
                </a:solidFill>
              </a:rPr>
              <a:t>array_slice</a:t>
            </a:r>
            <a:r>
              <a:rPr lang="en-US" dirty="0">
                <a:solidFill>
                  <a:schemeClr val="tx2"/>
                </a:solidFill>
              </a:rPr>
              <a:t>($a,1,2,true));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?&gt;</a:t>
            </a:r>
          </a:p>
          <a:p>
            <a:pPr marL="0" indent="0" algn="just">
              <a:buNone/>
            </a:pPr>
            <a:r>
              <a:rPr lang="en-US" dirty="0"/>
              <a:t>OUTPUT:</a:t>
            </a:r>
          </a:p>
          <a:p>
            <a:pPr marL="0" indent="0" algn="just">
              <a:buNone/>
            </a:pPr>
            <a:r>
              <a:rPr lang="en-US" dirty="0"/>
              <a:t>Array ( [b] =&gt; green [c] =&gt; blue )</a:t>
            </a:r>
          </a:p>
          <a:p>
            <a:pPr marL="0" indent="0" algn="just">
              <a:buNone/>
            </a:pPr>
            <a:r>
              <a:rPr lang="en-US" dirty="0"/>
              <a:t>Array ( [1] =&gt; green [2] =&gt; blue )</a:t>
            </a:r>
          </a:p>
        </p:txBody>
      </p:sp>
    </p:spTree>
    <p:extLst>
      <p:ext uri="{BB962C8B-B14F-4D97-AF65-F5344CB8AC3E}">
        <p14:creationId xmlns:p14="http://schemas.microsoft.com/office/powerpoint/2010/main" val="16228175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array_column</a:t>
            </a:r>
            <a:r>
              <a:rPr lang="en-US" b="1" dirty="0"/>
              <a:t>()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dirty="0"/>
              <a:t>The </a:t>
            </a:r>
            <a:r>
              <a:rPr lang="en-US" dirty="0" err="1"/>
              <a:t>array_column</a:t>
            </a:r>
            <a:r>
              <a:rPr lang="en-US" dirty="0"/>
              <a:t>() function returns the values from a single column in the input array.</a:t>
            </a:r>
          </a:p>
          <a:p>
            <a:pPr algn="just"/>
            <a:r>
              <a:rPr lang="en-US" dirty="0" err="1"/>
              <a:t>array_column</a:t>
            </a:r>
            <a:r>
              <a:rPr lang="en-US" dirty="0"/>
              <a:t>(array, </a:t>
            </a:r>
            <a:r>
              <a:rPr lang="en-US" dirty="0" err="1"/>
              <a:t>column_key</a:t>
            </a:r>
            <a:r>
              <a:rPr lang="en-US" dirty="0"/>
              <a:t>, </a:t>
            </a:r>
            <a:r>
              <a:rPr lang="en-US" dirty="0" err="1"/>
              <a:t>index_key</a:t>
            </a:r>
            <a:r>
              <a:rPr lang="en-US" dirty="0"/>
              <a:t>)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&lt;?</a:t>
            </a:r>
            <a:r>
              <a:rPr lang="en-US" dirty="0" err="1">
                <a:solidFill>
                  <a:schemeClr val="tx2"/>
                </a:solidFill>
              </a:rPr>
              <a:t>php</a:t>
            </a: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$result = array(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array('name'=&gt;'</a:t>
            </a:r>
            <a:r>
              <a:rPr lang="en-US" dirty="0" err="1">
                <a:solidFill>
                  <a:schemeClr val="tx2"/>
                </a:solidFill>
              </a:rPr>
              <a:t>Manoj</a:t>
            </a:r>
            <a:r>
              <a:rPr lang="en-US" dirty="0">
                <a:solidFill>
                  <a:schemeClr val="tx2"/>
                </a:solidFill>
              </a:rPr>
              <a:t>','</a:t>
            </a:r>
            <a:r>
              <a:rPr lang="en-US" dirty="0" err="1">
                <a:solidFill>
                  <a:schemeClr val="tx2"/>
                </a:solidFill>
              </a:rPr>
              <a:t>cgpa</a:t>
            </a:r>
            <a:r>
              <a:rPr lang="en-US" dirty="0">
                <a:solidFill>
                  <a:schemeClr val="tx2"/>
                </a:solidFill>
              </a:rPr>
              <a:t>'=&gt;6.7,'status'=&gt;'pass'),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array('name'=&gt;"</a:t>
            </a:r>
            <a:r>
              <a:rPr lang="en-US" dirty="0" err="1">
                <a:solidFill>
                  <a:schemeClr val="tx2"/>
                </a:solidFill>
              </a:rPr>
              <a:t>Shalini</a:t>
            </a:r>
            <a:r>
              <a:rPr lang="en-US" dirty="0">
                <a:solidFill>
                  <a:schemeClr val="tx2"/>
                </a:solidFill>
              </a:rPr>
              <a:t>",'</a:t>
            </a:r>
            <a:r>
              <a:rPr lang="en-US" dirty="0" err="1">
                <a:solidFill>
                  <a:schemeClr val="tx2"/>
                </a:solidFill>
              </a:rPr>
              <a:t>cgpa</a:t>
            </a:r>
            <a:r>
              <a:rPr lang="en-US" dirty="0">
                <a:solidFill>
                  <a:schemeClr val="tx2"/>
                </a:solidFill>
              </a:rPr>
              <a:t>'=&gt;9.8,'status'=&gt;'pass'),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array('name'=&gt;'Mani','</a:t>
            </a:r>
            <a:r>
              <a:rPr lang="en-US" dirty="0" err="1">
                <a:solidFill>
                  <a:schemeClr val="tx2"/>
                </a:solidFill>
              </a:rPr>
              <a:t>cgpa</a:t>
            </a:r>
            <a:r>
              <a:rPr lang="en-US" dirty="0">
                <a:solidFill>
                  <a:schemeClr val="tx2"/>
                </a:solidFill>
              </a:rPr>
              <a:t>'=&gt;3.2,'status'=&gt;'fail')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);</a:t>
            </a:r>
          </a:p>
          <a:p>
            <a:pPr marL="0" indent="0" algn="just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$name = </a:t>
            </a:r>
            <a:r>
              <a:rPr lang="en-US" dirty="0" err="1">
                <a:solidFill>
                  <a:schemeClr val="tx2"/>
                </a:solidFill>
              </a:rPr>
              <a:t>array_column</a:t>
            </a:r>
            <a:r>
              <a:rPr lang="en-US" dirty="0">
                <a:solidFill>
                  <a:schemeClr val="tx2"/>
                </a:solidFill>
              </a:rPr>
              <a:t>($result, 'name');</a:t>
            </a:r>
          </a:p>
          <a:p>
            <a:pPr marL="0" indent="0" algn="just">
              <a:buNone/>
            </a:pPr>
            <a:r>
              <a:rPr lang="en-US" dirty="0" err="1">
                <a:solidFill>
                  <a:schemeClr val="tx2"/>
                </a:solidFill>
              </a:rPr>
              <a:t>print_r</a:t>
            </a:r>
            <a:r>
              <a:rPr lang="en-US" dirty="0">
                <a:solidFill>
                  <a:schemeClr val="tx2"/>
                </a:solidFill>
              </a:rPr>
              <a:t>($name);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?&gt;</a:t>
            </a:r>
          </a:p>
          <a:p>
            <a:pPr marL="0" indent="0" algn="just">
              <a:buNone/>
            </a:pPr>
            <a:r>
              <a:rPr lang="en-US" dirty="0"/>
              <a:t>OUTPUT:</a:t>
            </a:r>
          </a:p>
          <a:p>
            <a:pPr marL="0" indent="0" algn="just">
              <a:buNone/>
            </a:pPr>
            <a:r>
              <a:rPr lang="it-IT" dirty="0"/>
              <a:t>Array ( [0] =&gt; Manoj [1] =&gt; Shalini [2] =&gt; Mani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1821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array_column</a:t>
            </a:r>
            <a:r>
              <a:rPr lang="en-US" b="1" dirty="0"/>
              <a:t>()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&lt;?</a:t>
            </a:r>
            <a:r>
              <a:rPr lang="en-US" dirty="0" err="1">
                <a:solidFill>
                  <a:schemeClr val="tx2"/>
                </a:solidFill>
              </a:rPr>
              <a:t>php</a:t>
            </a: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$result = array(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array('name'=&gt;'</a:t>
            </a:r>
            <a:r>
              <a:rPr lang="en-US" dirty="0" err="1">
                <a:solidFill>
                  <a:schemeClr val="tx2"/>
                </a:solidFill>
              </a:rPr>
              <a:t>Manoj</a:t>
            </a:r>
            <a:r>
              <a:rPr lang="en-US" dirty="0">
                <a:solidFill>
                  <a:schemeClr val="tx2"/>
                </a:solidFill>
              </a:rPr>
              <a:t>','</a:t>
            </a:r>
            <a:r>
              <a:rPr lang="en-US" dirty="0" err="1">
                <a:solidFill>
                  <a:schemeClr val="tx2"/>
                </a:solidFill>
              </a:rPr>
              <a:t>cgpa</a:t>
            </a:r>
            <a:r>
              <a:rPr lang="en-US" dirty="0">
                <a:solidFill>
                  <a:schemeClr val="tx2"/>
                </a:solidFill>
              </a:rPr>
              <a:t>'=&gt;6.7,'status'=&gt;'pass'),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array('name'=&gt;"</a:t>
            </a:r>
            <a:r>
              <a:rPr lang="en-US" dirty="0" err="1">
                <a:solidFill>
                  <a:schemeClr val="tx2"/>
                </a:solidFill>
              </a:rPr>
              <a:t>Shalini</a:t>
            </a:r>
            <a:r>
              <a:rPr lang="en-US" dirty="0">
                <a:solidFill>
                  <a:schemeClr val="tx2"/>
                </a:solidFill>
              </a:rPr>
              <a:t>",'</a:t>
            </a:r>
            <a:r>
              <a:rPr lang="en-US" dirty="0" err="1">
                <a:solidFill>
                  <a:schemeClr val="tx2"/>
                </a:solidFill>
              </a:rPr>
              <a:t>cgpa</a:t>
            </a:r>
            <a:r>
              <a:rPr lang="en-US" dirty="0">
                <a:solidFill>
                  <a:schemeClr val="tx2"/>
                </a:solidFill>
              </a:rPr>
              <a:t>'=&gt;9.8,'status'=&gt;'pass'),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array('name'=&gt;'Mani','</a:t>
            </a:r>
            <a:r>
              <a:rPr lang="en-US" dirty="0" err="1">
                <a:solidFill>
                  <a:schemeClr val="tx2"/>
                </a:solidFill>
              </a:rPr>
              <a:t>cgpa</a:t>
            </a:r>
            <a:r>
              <a:rPr lang="en-US" dirty="0">
                <a:solidFill>
                  <a:schemeClr val="tx2"/>
                </a:solidFill>
              </a:rPr>
              <a:t>'=&gt;3.2,'status'=&gt;'fail')</a:t>
            </a:r>
          </a:p>
          <a:p>
            <a:pPr marL="0" indent="0" algn="just">
              <a:buNone/>
            </a:pPr>
            <a:r>
              <a:rPr lang="en-US">
                <a:solidFill>
                  <a:schemeClr val="tx2"/>
                </a:solidFill>
              </a:rPr>
              <a:t>    );</a:t>
            </a: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$names = </a:t>
            </a:r>
            <a:r>
              <a:rPr lang="en-US" dirty="0" err="1">
                <a:solidFill>
                  <a:schemeClr val="tx2"/>
                </a:solidFill>
              </a:rPr>
              <a:t>array_column</a:t>
            </a:r>
            <a:r>
              <a:rPr lang="en-US" dirty="0">
                <a:solidFill>
                  <a:schemeClr val="tx2"/>
                </a:solidFill>
              </a:rPr>
              <a:t>($result, 'status', 'name');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</a:t>
            </a:r>
            <a:r>
              <a:rPr lang="en-US" dirty="0" err="1">
                <a:solidFill>
                  <a:schemeClr val="tx2"/>
                </a:solidFill>
              </a:rPr>
              <a:t>print_r</a:t>
            </a:r>
            <a:r>
              <a:rPr lang="en-US" dirty="0">
                <a:solidFill>
                  <a:schemeClr val="tx2"/>
                </a:solidFill>
              </a:rPr>
              <a:t>($names);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450166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array_chunk</a:t>
            </a:r>
            <a:r>
              <a:rPr lang="en-US" b="1" dirty="0"/>
              <a:t>()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The </a:t>
            </a:r>
            <a:r>
              <a:rPr lang="en-US" dirty="0" err="1"/>
              <a:t>array_chunk</a:t>
            </a:r>
            <a:r>
              <a:rPr lang="en-US" dirty="0"/>
              <a:t>() function splits an array into chunks of new arrays.</a:t>
            </a:r>
          </a:p>
          <a:p>
            <a:pPr algn="just"/>
            <a:r>
              <a:rPr lang="en-US" dirty="0" err="1"/>
              <a:t>array_chunk</a:t>
            </a:r>
            <a:r>
              <a:rPr lang="en-US" dirty="0"/>
              <a:t>(array, size, </a:t>
            </a:r>
            <a:r>
              <a:rPr lang="en-US" dirty="0" err="1"/>
              <a:t>preserve_key</a:t>
            </a:r>
            <a:r>
              <a:rPr lang="en-US" dirty="0"/>
              <a:t>)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&lt;?</a:t>
            </a:r>
            <a:r>
              <a:rPr lang="en-US" dirty="0" err="1">
                <a:solidFill>
                  <a:schemeClr val="tx2"/>
                </a:solidFill>
              </a:rPr>
              <a:t>php</a:t>
            </a: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$courses=array("PHP","</a:t>
            </a:r>
            <a:r>
              <a:rPr lang="en-US" dirty="0" err="1">
                <a:solidFill>
                  <a:schemeClr val="tx2"/>
                </a:solidFill>
              </a:rPr>
              <a:t>Laravel</a:t>
            </a:r>
            <a:r>
              <a:rPr lang="en-US" dirty="0">
                <a:solidFill>
                  <a:schemeClr val="tx2"/>
                </a:solidFill>
              </a:rPr>
              <a:t>","Node </a:t>
            </a:r>
            <a:r>
              <a:rPr lang="en-US" dirty="0" err="1">
                <a:solidFill>
                  <a:schemeClr val="tx2"/>
                </a:solidFill>
              </a:rPr>
              <a:t>js</a:t>
            </a:r>
            <a:r>
              <a:rPr lang="en-US" dirty="0">
                <a:solidFill>
                  <a:schemeClr val="tx2"/>
                </a:solidFill>
              </a:rPr>
              <a:t>","HTML","CSS","ASP.NET");</a:t>
            </a:r>
          </a:p>
          <a:p>
            <a:pPr marL="0" indent="0" algn="just">
              <a:buNone/>
            </a:pPr>
            <a:r>
              <a:rPr lang="en-US" dirty="0" err="1">
                <a:solidFill>
                  <a:schemeClr val="tx2"/>
                </a:solidFill>
              </a:rPr>
              <a:t>print_r</a:t>
            </a:r>
            <a:r>
              <a:rPr lang="en-US" dirty="0">
                <a:solidFill>
                  <a:schemeClr val="tx2"/>
                </a:solidFill>
              </a:rPr>
              <a:t>(</a:t>
            </a:r>
            <a:r>
              <a:rPr lang="en-US" dirty="0" err="1">
                <a:solidFill>
                  <a:schemeClr val="tx2"/>
                </a:solidFill>
              </a:rPr>
              <a:t>array_chunk</a:t>
            </a:r>
            <a:r>
              <a:rPr lang="en-US" dirty="0">
                <a:solidFill>
                  <a:schemeClr val="tx2"/>
                </a:solidFill>
              </a:rPr>
              <a:t>($courses,2));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?&gt;</a:t>
            </a:r>
          </a:p>
          <a:p>
            <a:pPr marL="0" indent="0" algn="just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/>
              <a:t>OUTPUT:</a:t>
            </a:r>
          </a:p>
          <a:p>
            <a:pPr marL="0" indent="0" algn="just">
              <a:buNone/>
            </a:pPr>
            <a:r>
              <a:rPr lang="en-US" dirty="0"/>
              <a:t>Array ( [0] =&gt; Array ( [0] =&gt; PHP [1] =&gt; </a:t>
            </a:r>
            <a:r>
              <a:rPr lang="en-US" dirty="0" err="1"/>
              <a:t>Laravel</a:t>
            </a:r>
            <a:r>
              <a:rPr lang="en-US" dirty="0"/>
              <a:t> ) [1] =&gt; Array ( [0] =&gt; Node </a:t>
            </a:r>
            <a:r>
              <a:rPr lang="en-US" dirty="0" err="1"/>
              <a:t>js</a:t>
            </a:r>
            <a:r>
              <a:rPr lang="en-US" dirty="0"/>
              <a:t> [1] =&gt; HTML ) [2] =&gt; Array ( [0] =&gt; CSS [1] =&gt; ASP.NET ) )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51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array_chunk</a:t>
            </a:r>
            <a:r>
              <a:rPr lang="en-US" b="1" dirty="0"/>
              <a:t>()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&lt;?</a:t>
            </a:r>
            <a:r>
              <a:rPr lang="en-US" dirty="0" err="1">
                <a:solidFill>
                  <a:schemeClr val="tx2"/>
                </a:solidFill>
              </a:rPr>
              <a:t>php</a:t>
            </a: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$courses=array("a"=&gt;"</a:t>
            </a:r>
            <a:r>
              <a:rPr lang="en-US" dirty="0" err="1">
                <a:solidFill>
                  <a:schemeClr val="tx2"/>
                </a:solidFill>
              </a:rPr>
              <a:t>PHP","b</a:t>
            </a:r>
            <a:r>
              <a:rPr lang="en-US" dirty="0">
                <a:solidFill>
                  <a:schemeClr val="tx2"/>
                </a:solidFill>
              </a:rPr>
              <a:t>"=&gt;"</a:t>
            </a:r>
            <a:r>
              <a:rPr lang="en-US" dirty="0" err="1">
                <a:solidFill>
                  <a:schemeClr val="tx2"/>
                </a:solidFill>
              </a:rPr>
              <a:t>Laravel</a:t>
            </a:r>
            <a:r>
              <a:rPr lang="en-US" dirty="0">
                <a:solidFill>
                  <a:schemeClr val="tx2"/>
                </a:solidFill>
              </a:rPr>
              <a:t>","c"=&gt;"Node </a:t>
            </a:r>
            <a:r>
              <a:rPr lang="en-US" dirty="0" err="1">
                <a:solidFill>
                  <a:schemeClr val="tx2"/>
                </a:solidFill>
              </a:rPr>
              <a:t>js</a:t>
            </a:r>
            <a:r>
              <a:rPr lang="en-US" dirty="0">
                <a:solidFill>
                  <a:schemeClr val="tx2"/>
                </a:solidFill>
              </a:rPr>
              <a:t>","d"=&gt;"</a:t>
            </a:r>
            <a:r>
              <a:rPr lang="en-US" dirty="0" err="1">
                <a:solidFill>
                  <a:schemeClr val="tx2"/>
                </a:solidFill>
              </a:rPr>
              <a:t>HTML","e</a:t>
            </a:r>
            <a:r>
              <a:rPr lang="en-US" dirty="0">
                <a:solidFill>
                  <a:schemeClr val="tx2"/>
                </a:solidFill>
              </a:rPr>
              <a:t>"=&gt;"</a:t>
            </a:r>
            <a:r>
              <a:rPr lang="en-US" dirty="0" err="1">
                <a:solidFill>
                  <a:schemeClr val="tx2"/>
                </a:solidFill>
              </a:rPr>
              <a:t>CSS","f</a:t>
            </a:r>
            <a:r>
              <a:rPr lang="en-US" dirty="0">
                <a:solidFill>
                  <a:schemeClr val="tx2"/>
                </a:solidFill>
              </a:rPr>
              <a:t>"=&gt;"ASP.NET");</a:t>
            </a:r>
          </a:p>
          <a:p>
            <a:pPr marL="0" indent="0" algn="just">
              <a:buNone/>
            </a:pPr>
            <a:r>
              <a:rPr lang="en-US" dirty="0" err="1">
                <a:solidFill>
                  <a:schemeClr val="tx2"/>
                </a:solidFill>
              </a:rPr>
              <a:t>print_r</a:t>
            </a:r>
            <a:r>
              <a:rPr lang="en-US" dirty="0">
                <a:solidFill>
                  <a:schemeClr val="tx2"/>
                </a:solidFill>
              </a:rPr>
              <a:t>(</a:t>
            </a:r>
            <a:r>
              <a:rPr lang="en-US" dirty="0" err="1">
                <a:solidFill>
                  <a:schemeClr val="tx2"/>
                </a:solidFill>
              </a:rPr>
              <a:t>array_chunk</a:t>
            </a:r>
            <a:r>
              <a:rPr lang="en-US" dirty="0">
                <a:solidFill>
                  <a:schemeClr val="tx2"/>
                </a:solidFill>
              </a:rPr>
              <a:t>($courses,2));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?&gt;</a:t>
            </a:r>
          </a:p>
          <a:p>
            <a:pPr marL="0" indent="0" algn="just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/>
              <a:t>OUTPUT:</a:t>
            </a:r>
          </a:p>
          <a:p>
            <a:pPr marL="0" indent="0" algn="just">
              <a:buNone/>
            </a:pPr>
            <a:r>
              <a:rPr lang="en-IN" dirty="0"/>
              <a:t>Array ( [0] =&gt; Array ( [0] =&gt; PHP [1] =&gt; </a:t>
            </a:r>
            <a:r>
              <a:rPr lang="en-IN" dirty="0" err="1"/>
              <a:t>Laravel</a:t>
            </a:r>
            <a:r>
              <a:rPr lang="en-IN" dirty="0"/>
              <a:t> ) [1] =&gt; Array ( [0] =&gt; Node </a:t>
            </a:r>
            <a:r>
              <a:rPr lang="en-IN" dirty="0" err="1"/>
              <a:t>js</a:t>
            </a:r>
            <a:r>
              <a:rPr lang="en-IN" dirty="0"/>
              <a:t> [1] =&gt; HTML ) [2] =&gt; Array ( [0] =&gt; CSS [1] =&gt; ASP.NET ) )</a:t>
            </a:r>
            <a:endParaRPr lang="en-US" dirty="0">
              <a:solidFill>
                <a:schemeClr val="tx2"/>
              </a:solidFill>
            </a:endParaRP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62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array_chunk</a:t>
            </a:r>
            <a:r>
              <a:rPr lang="en-US" b="1" dirty="0"/>
              <a:t>()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&lt;?</a:t>
            </a:r>
            <a:r>
              <a:rPr lang="en-US" dirty="0" err="1">
                <a:solidFill>
                  <a:schemeClr val="tx2"/>
                </a:solidFill>
              </a:rPr>
              <a:t>php</a:t>
            </a: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$courses=array("a"=&gt;"</a:t>
            </a:r>
            <a:r>
              <a:rPr lang="en-US" dirty="0" err="1">
                <a:solidFill>
                  <a:schemeClr val="tx2"/>
                </a:solidFill>
              </a:rPr>
              <a:t>PHP","b</a:t>
            </a:r>
            <a:r>
              <a:rPr lang="en-US" dirty="0">
                <a:solidFill>
                  <a:schemeClr val="tx2"/>
                </a:solidFill>
              </a:rPr>
              <a:t>"=&gt;"</a:t>
            </a:r>
            <a:r>
              <a:rPr lang="en-US" dirty="0" err="1">
                <a:solidFill>
                  <a:schemeClr val="tx2"/>
                </a:solidFill>
              </a:rPr>
              <a:t>Laravel</a:t>
            </a:r>
            <a:r>
              <a:rPr lang="en-US" dirty="0">
                <a:solidFill>
                  <a:schemeClr val="tx2"/>
                </a:solidFill>
              </a:rPr>
              <a:t>","c"=&gt;"Node </a:t>
            </a:r>
            <a:r>
              <a:rPr lang="en-US" dirty="0" err="1">
                <a:solidFill>
                  <a:schemeClr val="tx2"/>
                </a:solidFill>
              </a:rPr>
              <a:t>js</a:t>
            </a:r>
            <a:r>
              <a:rPr lang="en-US" dirty="0">
                <a:solidFill>
                  <a:schemeClr val="tx2"/>
                </a:solidFill>
              </a:rPr>
              <a:t>","d"=&gt;"</a:t>
            </a:r>
            <a:r>
              <a:rPr lang="en-US" dirty="0" err="1">
                <a:solidFill>
                  <a:schemeClr val="tx2"/>
                </a:solidFill>
              </a:rPr>
              <a:t>HTML","e</a:t>
            </a:r>
            <a:r>
              <a:rPr lang="en-US" dirty="0">
                <a:solidFill>
                  <a:schemeClr val="tx2"/>
                </a:solidFill>
              </a:rPr>
              <a:t>"=&gt;"</a:t>
            </a:r>
            <a:r>
              <a:rPr lang="en-US" dirty="0" err="1">
                <a:solidFill>
                  <a:schemeClr val="tx2"/>
                </a:solidFill>
              </a:rPr>
              <a:t>CSS","f</a:t>
            </a:r>
            <a:r>
              <a:rPr lang="en-US" dirty="0">
                <a:solidFill>
                  <a:schemeClr val="tx2"/>
                </a:solidFill>
              </a:rPr>
              <a:t>"=&gt;"ASP.NET");</a:t>
            </a:r>
          </a:p>
          <a:p>
            <a:pPr marL="0" indent="0" algn="just">
              <a:buNone/>
            </a:pPr>
            <a:r>
              <a:rPr lang="en-US" dirty="0" err="1">
                <a:solidFill>
                  <a:schemeClr val="tx2"/>
                </a:solidFill>
              </a:rPr>
              <a:t>print_r</a:t>
            </a:r>
            <a:r>
              <a:rPr lang="en-US" dirty="0">
                <a:solidFill>
                  <a:schemeClr val="tx2"/>
                </a:solidFill>
              </a:rPr>
              <a:t>(</a:t>
            </a:r>
            <a:r>
              <a:rPr lang="en-US" dirty="0" err="1">
                <a:solidFill>
                  <a:schemeClr val="tx2"/>
                </a:solidFill>
              </a:rPr>
              <a:t>array_chunk</a:t>
            </a:r>
            <a:r>
              <a:rPr lang="en-US" dirty="0">
                <a:solidFill>
                  <a:schemeClr val="tx2"/>
                </a:solidFill>
              </a:rPr>
              <a:t>($courses,2, true));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?&gt;</a:t>
            </a:r>
          </a:p>
          <a:p>
            <a:pPr marL="0" indent="0" algn="just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/>
              <a:t>OUTPUT:</a:t>
            </a:r>
          </a:p>
          <a:p>
            <a:pPr marL="0" indent="0" algn="just">
              <a:buNone/>
            </a:pPr>
            <a:r>
              <a:rPr lang="en-IN" dirty="0"/>
              <a:t>Array ( [0] =&gt; Array ( [a] =&gt; PHP [b] =&gt; </a:t>
            </a:r>
            <a:r>
              <a:rPr lang="en-IN" dirty="0" err="1"/>
              <a:t>Laravel</a:t>
            </a:r>
            <a:r>
              <a:rPr lang="en-IN" dirty="0"/>
              <a:t> ) [1] =&gt; Array ( [c] =&gt; Node </a:t>
            </a:r>
            <a:r>
              <a:rPr lang="en-IN" dirty="0" err="1"/>
              <a:t>js</a:t>
            </a:r>
            <a:r>
              <a:rPr lang="en-IN" dirty="0"/>
              <a:t> [d] =&gt; HTML ) [2] =&gt; Array ( [e] =&gt; CSS [f] =&gt; ASP.NET ) )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72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array_count_values</a:t>
            </a:r>
            <a:r>
              <a:rPr lang="en-US" b="1" dirty="0"/>
              <a:t>()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The </a:t>
            </a:r>
            <a:r>
              <a:rPr lang="en-US" dirty="0" err="1"/>
              <a:t>array_count_values</a:t>
            </a:r>
            <a:r>
              <a:rPr lang="en-US" dirty="0"/>
              <a:t>() function counts all the values of an array.</a:t>
            </a:r>
          </a:p>
          <a:p>
            <a:pPr algn="just"/>
            <a:r>
              <a:rPr lang="en-US" dirty="0" err="1"/>
              <a:t>array_count_values</a:t>
            </a:r>
            <a:r>
              <a:rPr lang="en-US" dirty="0"/>
              <a:t>(array)</a:t>
            </a:r>
          </a:p>
          <a:p>
            <a:pPr algn="just"/>
            <a:endParaRPr lang="en-US" dirty="0"/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&lt;?</a:t>
            </a:r>
            <a:r>
              <a:rPr lang="en-US" dirty="0" err="1">
                <a:solidFill>
                  <a:schemeClr val="tx2"/>
                </a:solidFill>
              </a:rPr>
              <a:t>php</a:t>
            </a: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$a=array("Block 33","Block 34","Block </a:t>
            </a:r>
            <a:r>
              <a:rPr lang="en-US" dirty="0" err="1">
                <a:solidFill>
                  <a:schemeClr val="tx2"/>
                </a:solidFill>
              </a:rPr>
              <a:t>34","Block</a:t>
            </a:r>
            <a:r>
              <a:rPr lang="en-US" dirty="0">
                <a:solidFill>
                  <a:schemeClr val="tx2"/>
                </a:solidFill>
              </a:rPr>
              <a:t> 36","Block 36");</a:t>
            </a:r>
          </a:p>
          <a:p>
            <a:pPr marL="0" indent="0" algn="just">
              <a:buNone/>
            </a:pPr>
            <a:r>
              <a:rPr lang="en-US" dirty="0" err="1">
                <a:solidFill>
                  <a:schemeClr val="tx2"/>
                </a:solidFill>
              </a:rPr>
              <a:t>print_r</a:t>
            </a:r>
            <a:r>
              <a:rPr lang="en-US" dirty="0">
                <a:solidFill>
                  <a:schemeClr val="tx2"/>
                </a:solidFill>
              </a:rPr>
              <a:t>(</a:t>
            </a:r>
            <a:r>
              <a:rPr lang="en-US" dirty="0" err="1">
                <a:solidFill>
                  <a:schemeClr val="tx2"/>
                </a:solidFill>
              </a:rPr>
              <a:t>array_count_values</a:t>
            </a:r>
            <a:r>
              <a:rPr lang="en-US" dirty="0">
                <a:solidFill>
                  <a:schemeClr val="tx2"/>
                </a:solidFill>
              </a:rPr>
              <a:t>($a));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?&gt;</a:t>
            </a:r>
          </a:p>
          <a:p>
            <a:pPr marL="0" indent="0" algn="just">
              <a:buNone/>
            </a:pPr>
            <a:r>
              <a:rPr lang="en-US" dirty="0"/>
              <a:t>OUTPUT:</a:t>
            </a:r>
          </a:p>
          <a:p>
            <a:pPr marL="0" indent="0" algn="just">
              <a:buNone/>
            </a:pPr>
            <a:r>
              <a:rPr lang="en-US" dirty="0"/>
              <a:t>Array ( [Block 33] =&gt; 1 [Block 34] =&gt; 2 [Block 36] =&gt; 2 )</a:t>
            </a:r>
          </a:p>
        </p:txBody>
      </p:sp>
    </p:spTree>
    <p:extLst>
      <p:ext uri="{BB962C8B-B14F-4D97-AF65-F5344CB8AC3E}">
        <p14:creationId xmlns:p14="http://schemas.microsoft.com/office/powerpoint/2010/main" val="3724211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array_diff</a:t>
            </a:r>
            <a:r>
              <a:rPr lang="en-US" b="1" dirty="0"/>
              <a:t>()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The </a:t>
            </a:r>
            <a:r>
              <a:rPr lang="en-US" dirty="0" err="1"/>
              <a:t>array_diff</a:t>
            </a:r>
            <a:r>
              <a:rPr lang="en-US" dirty="0"/>
              <a:t>() function compares the values of two (or more) arrays, and returns the differences.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This function compares the values of two (or more) arrays, and return an array that contains the entries from array1 that are not present in array2 or array3, etc.</a:t>
            </a:r>
          </a:p>
          <a:p>
            <a:pPr algn="just"/>
            <a:endParaRPr lang="en-US" dirty="0"/>
          </a:p>
          <a:p>
            <a:pPr algn="just"/>
            <a:r>
              <a:rPr lang="en-US" dirty="0" err="1"/>
              <a:t>array_diff</a:t>
            </a:r>
            <a:r>
              <a:rPr lang="en-US" dirty="0"/>
              <a:t>(array1, array2, array3, ...)</a:t>
            </a:r>
          </a:p>
        </p:txBody>
      </p:sp>
    </p:spTree>
    <p:extLst>
      <p:ext uri="{BB962C8B-B14F-4D97-AF65-F5344CB8AC3E}">
        <p14:creationId xmlns:p14="http://schemas.microsoft.com/office/powerpoint/2010/main" val="1716364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array_diff</a:t>
            </a:r>
            <a:r>
              <a:rPr lang="en-US" b="1" dirty="0"/>
              <a:t>()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&lt;?</a:t>
            </a:r>
            <a:r>
              <a:rPr lang="en-US" dirty="0" err="1">
                <a:solidFill>
                  <a:schemeClr val="tx2"/>
                </a:solidFill>
              </a:rPr>
              <a:t>php</a:t>
            </a: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$a1=array("a"=&gt;"</a:t>
            </a:r>
            <a:r>
              <a:rPr lang="en-US" dirty="0" err="1">
                <a:solidFill>
                  <a:schemeClr val="tx2"/>
                </a:solidFill>
              </a:rPr>
              <a:t>red","b</a:t>
            </a:r>
            <a:r>
              <a:rPr lang="en-US" dirty="0">
                <a:solidFill>
                  <a:schemeClr val="tx2"/>
                </a:solidFill>
              </a:rPr>
              <a:t>"=&gt;"</a:t>
            </a:r>
            <a:r>
              <a:rPr lang="en-US" dirty="0" err="1">
                <a:solidFill>
                  <a:schemeClr val="tx2"/>
                </a:solidFill>
              </a:rPr>
              <a:t>green","c</a:t>
            </a:r>
            <a:r>
              <a:rPr lang="en-US" dirty="0">
                <a:solidFill>
                  <a:schemeClr val="tx2"/>
                </a:solidFill>
              </a:rPr>
              <a:t>"=&gt;"</a:t>
            </a:r>
            <a:r>
              <a:rPr lang="en-US" dirty="0" err="1">
                <a:solidFill>
                  <a:schemeClr val="tx2"/>
                </a:solidFill>
              </a:rPr>
              <a:t>blue","d</a:t>
            </a:r>
            <a:r>
              <a:rPr lang="en-US" dirty="0">
                <a:solidFill>
                  <a:schemeClr val="tx2"/>
                </a:solidFill>
              </a:rPr>
              <a:t>"=&gt;"yellow");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$a2=array("e"=&gt;"</a:t>
            </a:r>
            <a:r>
              <a:rPr lang="en-US" dirty="0" err="1">
                <a:solidFill>
                  <a:schemeClr val="tx2"/>
                </a:solidFill>
              </a:rPr>
              <a:t>red","f</a:t>
            </a:r>
            <a:r>
              <a:rPr lang="en-US" dirty="0">
                <a:solidFill>
                  <a:schemeClr val="tx2"/>
                </a:solidFill>
              </a:rPr>
              <a:t>"=&gt;"</a:t>
            </a:r>
            <a:r>
              <a:rPr lang="en-US" dirty="0" err="1">
                <a:solidFill>
                  <a:schemeClr val="tx2"/>
                </a:solidFill>
              </a:rPr>
              <a:t>green","g</a:t>
            </a:r>
            <a:r>
              <a:rPr lang="en-US" dirty="0">
                <a:solidFill>
                  <a:schemeClr val="tx2"/>
                </a:solidFill>
              </a:rPr>
              <a:t>"=&gt;"blue");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$a3=array("h"=&gt;"</a:t>
            </a:r>
            <a:r>
              <a:rPr lang="en-US" dirty="0" err="1">
                <a:solidFill>
                  <a:schemeClr val="tx2"/>
                </a:solidFill>
              </a:rPr>
              <a:t>magenta","i</a:t>
            </a:r>
            <a:r>
              <a:rPr lang="en-US" dirty="0">
                <a:solidFill>
                  <a:schemeClr val="tx2"/>
                </a:solidFill>
              </a:rPr>
              <a:t>"=&gt;"</a:t>
            </a:r>
            <a:r>
              <a:rPr lang="en-US" dirty="0" err="1">
                <a:solidFill>
                  <a:schemeClr val="tx2"/>
                </a:solidFill>
              </a:rPr>
              <a:t>seagreen</a:t>
            </a:r>
            <a:r>
              <a:rPr lang="en-US" dirty="0">
                <a:solidFill>
                  <a:schemeClr val="tx2"/>
                </a:solidFill>
              </a:rPr>
              <a:t>");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$result=</a:t>
            </a:r>
            <a:r>
              <a:rPr lang="en-US" dirty="0" err="1">
                <a:solidFill>
                  <a:schemeClr val="tx2"/>
                </a:solidFill>
              </a:rPr>
              <a:t>array_diff</a:t>
            </a:r>
            <a:r>
              <a:rPr lang="en-US" dirty="0">
                <a:solidFill>
                  <a:schemeClr val="tx2"/>
                </a:solidFill>
              </a:rPr>
              <a:t>($a1,$a2);</a:t>
            </a:r>
          </a:p>
          <a:p>
            <a:pPr marL="0" indent="0" algn="just">
              <a:buNone/>
            </a:pPr>
            <a:r>
              <a:rPr lang="en-US" dirty="0" err="1">
                <a:solidFill>
                  <a:schemeClr val="tx2"/>
                </a:solidFill>
              </a:rPr>
              <a:t>print_r</a:t>
            </a:r>
            <a:r>
              <a:rPr lang="en-US" dirty="0">
                <a:solidFill>
                  <a:schemeClr val="tx2"/>
                </a:solidFill>
              </a:rPr>
              <a:t>($result);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?&gt;</a:t>
            </a:r>
          </a:p>
          <a:p>
            <a:pPr marL="0" indent="0" algn="just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/>
              <a:t>OUTPUT:</a:t>
            </a:r>
          </a:p>
          <a:p>
            <a:pPr marL="0" indent="0" algn="just">
              <a:buNone/>
            </a:pPr>
            <a:r>
              <a:rPr lang="en-US" dirty="0"/>
              <a:t>Array ( [d] =&gt; yellow )</a:t>
            </a:r>
          </a:p>
        </p:txBody>
      </p:sp>
    </p:spTree>
    <p:extLst>
      <p:ext uri="{BB962C8B-B14F-4D97-AF65-F5344CB8AC3E}">
        <p14:creationId xmlns:p14="http://schemas.microsoft.com/office/powerpoint/2010/main" val="3841129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array_flip</a:t>
            </a:r>
            <a:r>
              <a:rPr lang="en-US" b="1" dirty="0"/>
              <a:t>()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The </a:t>
            </a:r>
            <a:r>
              <a:rPr lang="en-US" dirty="0" err="1"/>
              <a:t>array_flip</a:t>
            </a:r>
            <a:r>
              <a:rPr lang="en-US" dirty="0"/>
              <a:t>() function flips/exchanges all keys with their associated values in an array.</a:t>
            </a:r>
          </a:p>
          <a:p>
            <a:pPr algn="just"/>
            <a:r>
              <a:rPr lang="en-US" dirty="0" err="1"/>
              <a:t>array_flip</a:t>
            </a:r>
            <a:r>
              <a:rPr lang="en-US" dirty="0"/>
              <a:t>(array)</a:t>
            </a:r>
          </a:p>
          <a:p>
            <a:pPr algn="just"/>
            <a:endParaRPr lang="en-US" dirty="0"/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&lt;?</a:t>
            </a:r>
            <a:r>
              <a:rPr lang="en-US" dirty="0" err="1">
                <a:solidFill>
                  <a:schemeClr val="tx2"/>
                </a:solidFill>
              </a:rPr>
              <a:t>php</a:t>
            </a: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$a1=array("a"=&gt;"</a:t>
            </a:r>
            <a:r>
              <a:rPr lang="en-US" dirty="0" err="1">
                <a:solidFill>
                  <a:schemeClr val="tx2"/>
                </a:solidFill>
              </a:rPr>
              <a:t>red","b</a:t>
            </a:r>
            <a:r>
              <a:rPr lang="en-US" dirty="0">
                <a:solidFill>
                  <a:schemeClr val="tx2"/>
                </a:solidFill>
              </a:rPr>
              <a:t>"=&gt;"</a:t>
            </a:r>
            <a:r>
              <a:rPr lang="en-US" dirty="0" err="1">
                <a:solidFill>
                  <a:schemeClr val="tx2"/>
                </a:solidFill>
              </a:rPr>
              <a:t>green","c</a:t>
            </a:r>
            <a:r>
              <a:rPr lang="en-US" dirty="0">
                <a:solidFill>
                  <a:schemeClr val="tx2"/>
                </a:solidFill>
              </a:rPr>
              <a:t>"=&gt;"</a:t>
            </a:r>
            <a:r>
              <a:rPr lang="en-US" dirty="0" err="1">
                <a:solidFill>
                  <a:schemeClr val="tx2"/>
                </a:solidFill>
              </a:rPr>
              <a:t>blue","d</a:t>
            </a:r>
            <a:r>
              <a:rPr lang="en-US" dirty="0">
                <a:solidFill>
                  <a:schemeClr val="tx2"/>
                </a:solidFill>
              </a:rPr>
              <a:t>"=&gt;"yellow");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$result=</a:t>
            </a:r>
            <a:r>
              <a:rPr lang="en-US" dirty="0" err="1">
                <a:solidFill>
                  <a:schemeClr val="tx2"/>
                </a:solidFill>
              </a:rPr>
              <a:t>array_flip</a:t>
            </a:r>
            <a:r>
              <a:rPr lang="en-US" dirty="0">
                <a:solidFill>
                  <a:schemeClr val="tx2"/>
                </a:solidFill>
              </a:rPr>
              <a:t>($a1);</a:t>
            </a:r>
          </a:p>
          <a:p>
            <a:pPr marL="0" indent="0" algn="just">
              <a:buNone/>
            </a:pPr>
            <a:r>
              <a:rPr lang="en-US" dirty="0" err="1">
                <a:solidFill>
                  <a:schemeClr val="tx2"/>
                </a:solidFill>
              </a:rPr>
              <a:t>print_r</a:t>
            </a:r>
            <a:r>
              <a:rPr lang="en-US" dirty="0">
                <a:solidFill>
                  <a:schemeClr val="tx2"/>
                </a:solidFill>
              </a:rPr>
              <a:t>($result);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?&gt;</a:t>
            </a:r>
          </a:p>
          <a:p>
            <a:pPr marL="0" indent="0" algn="just">
              <a:buNone/>
            </a:pPr>
            <a:r>
              <a:rPr lang="en-US" dirty="0"/>
              <a:t>OUTPUT:</a:t>
            </a:r>
          </a:p>
          <a:p>
            <a:pPr marL="0" indent="0" algn="just">
              <a:buNone/>
            </a:pPr>
            <a:r>
              <a:rPr lang="en-US" dirty="0"/>
              <a:t>Array ( [red] =&gt; a [green] =&gt; b [blue] =&gt; c [yellow] =&gt; d )</a:t>
            </a:r>
          </a:p>
        </p:txBody>
      </p:sp>
    </p:spTree>
    <p:extLst>
      <p:ext uri="{BB962C8B-B14F-4D97-AF65-F5344CB8AC3E}">
        <p14:creationId xmlns:p14="http://schemas.microsoft.com/office/powerpoint/2010/main" val="23332782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655</TotalTime>
  <Words>1979</Words>
  <Application>Microsoft Office PowerPoint</Application>
  <PresentationFormat>On-screen Show (4:3)</PresentationFormat>
  <Paragraphs>246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Arial</vt:lpstr>
      <vt:lpstr>Clarity</vt:lpstr>
      <vt:lpstr>PHP array funCtions</vt:lpstr>
      <vt:lpstr>array_combine()</vt:lpstr>
      <vt:lpstr>array_chunk()</vt:lpstr>
      <vt:lpstr>array_chunk()</vt:lpstr>
      <vt:lpstr>array_chunk()</vt:lpstr>
      <vt:lpstr>array_count_values()</vt:lpstr>
      <vt:lpstr>array_diff()</vt:lpstr>
      <vt:lpstr>array_diff()</vt:lpstr>
      <vt:lpstr>array_flip()</vt:lpstr>
      <vt:lpstr>array_flip()</vt:lpstr>
      <vt:lpstr>array_intersect()</vt:lpstr>
      <vt:lpstr>array_merge()</vt:lpstr>
      <vt:lpstr>array_merge()</vt:lpstr>
      <vt:lpstr>array_pop()</vt:lpstr>
      <vt:lpstr>array_pop()</vt:lpstr>
      <vt:lpstr>array_push()</vt:lpstr>
      <vt:lpstr>array_push()</vt:lpstr>
      <vt:lpstr>array_reverse()</vt:lpstr>
      <vt:lpstr>array_reverse()</vt:lpstr>
      <vt:lpstr>array_search()</vt:lpstr>
      <vt:lpstr>array_search()</vt:lpstr>
      <vt:lpstr>array_slice()</vt:lpstr>
      <vt:lpstr>array_column()</vt:lpstr>
      <vt:lpstr>array_column()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Shrey Garg</cp:lastModifiedBy>
  <cp:revision>258</cp:revision>
  <dcterms:created xsi:type="dcterms:W3CDTF">2020-12-03T16:29:07Z</dcterms:created>
  <dcterms:modified xsi:type="dcterms:W3CDTF">2025-05-19T14:09:44Z</dcterms:modified>
</cp:coreProperties>
</file>