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Error handling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die() function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die() is an inbuilt function in PHP.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used to print message and exit from the current </a:t>
            </a:r>
            <a:r>
              <a:rPr lang="en-US" dirty="0" err="1"/>
              <a:t>php</a:t>
            </a:r>
            <a:r>
              <a:rPr lang="en-US" dirty="0"/>
              <a:t> script. It is equivalent to exit() function in PHP.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die() </a:t>
            </a:r>
            <a:r>
              <a:rPr lang="en-US" b="1" dirty="0" smtClean="0"/>
              <a:t>function(contd.)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</a:t>
            </a:r>
            <a:r>
              <a:rPr lang="en-US" dirty="0" err="1">
                <a:solidFill>
                  <a:schemeClr val="tx2"/>
                </a:solidFill>
              </a:rPr>
              <a:t>file_exists</a:t>
            </a:r>
            <a:r>
              <a:rPr lang="en-US" dirty="0">
                <a:solidFill>
                  <a:schemeClr val="tx2"/>
                </a:solidFill>
              </a:rPr>
              <a:t>("mytestfile.txt"))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$file = </a:t>
            </a:r>
            <a:r>
              <a:rPr lang="en-US" dirty="0" err="1">
                <a:solidFill>
                  <a:schemeClr val="tx2"/>
                </a:solidFill>
              </a:rPr>
              <a:t>fopen</a:t>
            </a:r>
            <a:r>
              <a:rPr lang="en-US" dirty="0">
                <a:solidFill>
                  <a:schemeClr val="tx2"/>
                </a:solidFill>
              </a:rPr>
              <a:t>("mytestfile.txt", "r");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die("Error: The file does not exist.");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Error: The file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16888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 Error Handler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This function must be able to handle a minimum of two parameters (error level and error message) but can accept up to five parameters (optionally: file, line-number, and the error context</a:t>
            </a:r>
            <a:r>
              <a:rPr lang="en-US" dirty="0" smtClean="0"/>
              <a:t>):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error_function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error_level,error_message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error_file,error_line,error_context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7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 Error </a:t>
            </a:r>
            <a:r>
              <a:rPr lang="en-US" b="1" dirty="0" smtClean="0"/>
              <a:t>Handler(contd.)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373685"/>
              </p:ext>
            </p:extLst>
          </p:nvPr>
        </p:nvGraphicFramePr>
        <p:xfrm>
          <a:off x="457200" y="2215548"/>
          <a:ext cx="8229600" cy="3461308"/>
        </p:xfrm>
        <a:graphic>
          <a:graphicData uri="http://schemas.openxmlformats.org/drawingml/2006/table">
            <a:tbl>
              <a:tblPr/>
              <a:tblGrid>
                <a:gridCol w="1647803"/>
                <a:gridCol w="6581797"/>
              </a:tblGrid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Parameter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864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error_level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Required. Specifies the error report level for the user-defined error. Must be a value number. 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error_message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Required. Specifies the error message for the user-defined error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error_file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Optional. Specifies the filename in which the error occurred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error_line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Optional. Specifies the line number in which the error occurred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error_context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Optional. Specifies an array containing every variable, and their values, in use when the error occurred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 Error Handler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default error handler for PHP is the built in error handler.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set_error_handler</a:t>
            </a:r>
            <a:r>
              <a:rPr lang="en-IN" dirty="0">
                <a:solidFill>
                  <a:schemeClr val="tx2"/>
                </a:solidFill>
              </a:rPr>
              <a:t>("</a:t>
            </a:r>
            <a:r>
              <a:rPr lang="en-IN" dirty="0" err="1">
                <a:solidFill>
                  <a:schemeClr val="tx2"/>
                </a:solidFill>
              </a:rPr>
              <a:t>customError</a:t>
            </a:r>
            <a:r>
              <a:rPr lang="en-IN" dirty="0">
                <a:solidFill>
                  <a:schemeClr val="tx2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5208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 Error </a:t>
            </a:r>
            <a:r>
              <a:rPr lang="en-US" b="1" dirty="0" smtClean="0"/>
              <a:t>Handler(contd.)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//error handler function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function </a:t>
            </a:r>
            <a:r>
              <a:rPr lang="en-IN" dirty="0" err="1">
                <a:solidFill>
                  <a:schemeClr val="tx2"/>
                </a:solidFill>
              </a:rPr>
              <a:t>customError</a:t>
            </a:r>
            <a:r>
              <a:rPr lang="en-IN" dirty="0">
                <a:solidFill>
                  <a:schemeClr val="tx2"/>
                </a:solidFill>
              </a:rPr>
              <a:t>($</a:t>
            </a:r>
            <a:r>
              <a:rPr lang="en-IN" dirty="0" err="1">
                <a:solidFill>
                  <a:schemeClr val="tx2"/>
                </a:solidFill>
              </a:rPr>
              <a:t>errno</a:t>
            </a:r>
            <a:r>
              <a:rPr lang="en-IN" dirty="0">
                <a:solidFill>
                  <a:schemeClr val="tx2"/>
                </a:solidFill>
              </a:rPr>
              <a:t>, $</a:t>
            </a:r>
            <a:r>
              <a:rPr lang="en-IN" dirty="0" err="1">
                <a:solidFill>
                  <a:schemeClr val="tx2"/>
                </a:solidFill>
              </a:rPr>
              <a:t>errstr</a:t>
            </a:r>
            <a:r>
              <a:rPr lang="en-IN" dirty="0">
                <a:solidFill>
                  <a:schemeClr val="tx2"/>
                </a:solidFill>
              </a:rPr>
              <a:t>) {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  echo "&lt;b&gt;Error:&lt;/b&gt; [$</a:t>
            </a:r>
            <a:r>
              <a:rPr lang="en-IN" dirty="0" err="1">
                <a:solidFill>
                  <a:schemeClr val="tx2"/>
                </a:solidFill>
              </a:rPr>
              <a:t>errno</a:t>
            </a:r>
            <a:r>
              <a:rPr lang="en-IN" dirty="0">
                <a:solidFill>
                  <a:schemeClr val="tx2"/>
                </a:solidFill>
              </a:rPr>
              <a:t>] $</a:t>
            </a:r>
            <a:r>
              <a:rPr lang="en-IN" dirty="0" err="1">
                <a:solidFill>
                  <a:schemeClr val="tx2"/>
                </a:solidFill>
              </a:rPr>
              <a:t>errstr</a:t>
            </a:r>
            <a:r>
              <a:rPr lang="en-IN" dirty="0">
                <a:solidFill>
                  <a:schemeClr val="tx2"/>
                </a:solidFill>
              </a:rPr>
              <a:t>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//set error handler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set_error_handler</a:t>
            </a:r>
            <a:r>
              <a:rPr lang="en-IN" dirty="0">
                <a:solidFill>
                  <a:schemeClr val="tx2"/>
                </a:solidFill>
              </a:rPr>
              <a:t>("</a:t>
            </a:r>
            <a:r>
              <a:rPr lang="en-IN" dirty="0" err="1">
                <a:solidFill>
                  <a:schemeClr val="tx2"/>
                </a:solidFill>
              </a:rPr>
              <a:t>customError</a:t>
            </a:r>
            <a:r>
              <a:rPr lang="en-IN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//trigger error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echo($test);</a:t>
            </a:r>
          </a:p>
          <a:p>
            <a:pPr marL="0" indent="0" algn="just">
              <a:buNone/>
            </a:pPr>
            <a:r>
              <a:rPr lang="en-IN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Error: [8] Undefined variable: 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1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Trigger an 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a script where users can input data it is useful to trigger errors when an illegal input occurs.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done by the </a:t>
            </a:r>
            <a:r>
              <a:rPr lang="en-US" dirty="0" err="1"/>
              <a:t>trigger_error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$test=2;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($test&gt;=1)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trigger_error</a:t>
            </a:r>
            <a:r>
              <a:rPr lang="en-US" dirty="0">
                <a:solidFill>
                  <a:schemeClr val="tx2"/>
                </a:solidFill>
              </a:rPr>
              <a:t>("Value must be 1 or below");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Notice: Value must be 1 or below in C:\xampp\htdocs\trigger.php on line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6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Trigger an </a:t>
            </a:r>
            <a:r>
              <a:rPr lang="en-US" b="1" dirty="0" smtClean="0"/>
              <a:t>Error(contd.)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 error can be triggered anywhere you wish in a script, and by adding a second parameter, you can specify what error level is triggered.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Possible error types: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E_USER_ERROR - Fatal user-generated run-time error. Errors that can not be recovered from. Execution of the script is halted</a:t>
            </a:r>
          </a:p>
          <a:p>
            <a:pPr algn="just"/>
            <a:r>
              <a:rPr lang="en-US" dirty="0"/>
              <a:t>E_USER_WARNING - Non-fatal user-generated run-time warning. Execution of the script is not halted</a:t>
            </a:r>
          </a:p>
          <a:p>
            <a:pPr algn="just"/>
            <a:r>
              <a:rPr lang="en-US" dirty="0"/>
              <a:t>E_USER_NOTICE - Default. User-generated run-time notice. The script found something that might be an error, but could also happen when running a script normally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871</TotalTime>
  <Words>462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Error handling</vt:lpstr>
      <vt:lpstr>die() function</vt:lpstr>
      <vt:lpstr>die() function(contd.)</vt:lpstr>
      <vt:lpstr>Custom Error Handler</vt:lpstr>
      <vt:lpstr>Custom Error Handler(contd.)</vt:lpstr>
      <vt:lpstr>Set Error Handler</vt:lpstr>
      <vt:lpstr>Set Error Handler(contd.)</vt:lpstr>
      <vt:lpstr>Trigger an Error</vt:lpstr>
      <vt:lpstr>Trigger an Error(contd.)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336</cp:revision>
  <dcterms:created xsi:type="dcterms:W3CDTF">2020-12-03T16:29:07Z</dcterms:created>
  <dcterms:modified xsi:type="dcterms:W3CDTF">2021-03-26T16:40:38Z</dcterms:modified>
</cp:coreProperties>
</file>