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8" r:id="rId3"/>
    <p:sldId id="265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7DBCACC0-EF57-4142-BFFE-04930428335F}" type="datetimeFigureOut">
              <a:rPr lang="en-IN" smtClean="0"/>
              <a:t>16-03-2021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6AC0054-5921-47FD-B668-F9C65E0365D1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schools.com/php/func_filter_var_array.asp" TargetMode="External"/><Relationship Id="rId3" Type="http://schemas.openxmlformats.org/officeDocument/2006/relationships/hyperlink" Target="https://www.w3schools.com/php/func_filter_id.asp" TargetMode="External"/><Relationship Id="rId7" Type="http://schemas.openxmlformats.org/officeDocument/2006/relationships/hyperlink" Target="https://www.w3schools.com/php/func_filter_var.asp" TargetMode="External"/><Relationship Id="rId2" Type="http://schemas.openxmlformats.org/officeDocument/2006/relationships/hyperlink" Target="https://www.w3schools.com/php/func_filter_has_var.as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hp/func_filter_list.asp" TargetMode="External"/><Relationship Id="rId5" Type="http://schemas.openxmlformats.org/officeDocument/2006/relationships/hyperlink" Target="https://www.w3schools.com/php/func_filter_input_array.asp" TargetMode="External"/><Relationship Id="rId4" Type="http://schemas.openxmlformats.org/officeDocument/2006/relationships/hyperlink" Target="https://www.w3schools.com/php/func_filter_inpu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filters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66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53584"/>
          <a:ext cx="8229600" cy="4770032"/>
        </p:xfrm>
        <a:graphic>
          <a:graphicData uri="http://schemas.openxmlformats.org/drawingml/2006/table">
            <a:tbl>
              <a:tblPr/>
              <a:tblGrid>
                <a:gridCol w="4114800"/>
                <a:gridCol w="4114800"/>
              </a:tblGrid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Function</a:t>
                      </a: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Description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2"/>
                        </a:rPr>
                        <a:t>filter_has_var()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Checks whether a variable of a specified input type exist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3"/>
                        </a:rPr>
                        <a:t>filter_id()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Returns the filter ID of a specified filter name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4"/>
                        </a:rPr>
                        <a:t>filter_input()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Gets an external variable (e.g. from form input) and optionally filters it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5"/>
                        </a:rPr>
                        <a:t>filter_input_array()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Gets external variables (e.g. from form input) and optionally filters them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2227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6"/>
                        </a:rPr>
                        <a:t>filter_list()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Returns a list of all supported filter names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7"/>
                        </a:rPr>
                        <a:t>filter_var()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Filters a variable with a specified filter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13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  <a:hlinkClick r:id="rId8"/>
                        </a:rPr>
                        <a:t>filter_var_array()</a:t>
                      </a:r>
                      <a:endParaRPr lang="en-IN" sz="1800">
                        <a:effectLst/>
                      </a:endParaRPr>
                    </a:p>
                  </a:txBody>
                  <a:tcPr marL="150484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Gets multiple variables and filter them</a:t>
                      </a:r>
                    </a:p>
                  </a:txBody>
                  <a:tcPr marL="75242" marR="75242" marT="75242" marB="75242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98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filter_has_var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filter_has_var</a:t>
            </a:r>
            <a:r>
              <a:rPr lang="en-US" dirty="0"/>
              <a:t>() function checks whether a variable of a specified input type exist.</a:t>
            </a:r>
          </a:p>
        </p:txBody>
      </p:sp>
    </p:spTree>
    <p:extLst>
      <p:ext uri="{BB962C8B-B14F-4D97-AF65-F5344CB8AC3E}">
        <p14:creationId xmlns:p14="http://schemas.microsoft.com/office/powerpoint/2010/main" val="3605787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filter_id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filter_id</a:t>
            </a:r>
            <a:r>
              <a:rPr lang="en-US" dirty="0"/>
              <a:t>() function returns filter ID of a specified filter name.</a:t>
            </a:r>
          </a:p>
        </p:txBody>
      </p:sp>
    </p:spTree>
    <p:extLst>
      <p:ext uri="{BB962C8B-B14F-4D97-AF65-F5344CB8AC3E}">
        <p14:creationId xmlns:p14="http://schemas.microsoft.com/office/powerpoint/2010/main" val="9559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filter_input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filter_input</a:t>
            </a:r>
            <a:r>
              <a:rPr lang="en-US" dirty="0"/>
              <a:t>() function gets an external variable (e.g. from form input) and optionally filters it.</a:t>
            </a:r>
          </a:p>
        </p:txBody>
      </p:sp>
    </p:spTree>
    <p:extLst>
      <p:ext uri="{BB962C8B-B14F-4D97-AF65-F5344CB8AC3E}">
        <p14:creationId xmlns:p14="http://schemas.microsoft.com/office/powerpoint/2010/main" val="427421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filter_input_array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filter_input_array</a:t>
            </a:r>
            <a:r>
              <a:rPr lang="en-US" dirty="0"/>
              <a:t>() function is an inbuilt function in PHP which is used to get external variables (e.g. from form input) and filters them if it is specified.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This </a:t>
            </a:r>
            <a:r>
              <a:rPr lang="en-US" dirty="0"/>
              <a:t>function is similar to </a:t>
            </a:r>
            <a:r>
              <a:rPr lang="en-US" dirty="0" err="1"/>
              <a:t>filter_input</a:t>
            </a:r>
            <a:r>
              <a:rPr lang="en-US" dirty="0"/>
              <a:t>() function but the only difference is </a:t>
            </a:r>
            <a:r>
              <a:rPr lang="en-US" dirty="0" err="1"/>
              <a:t>filter_input</a:t>
            </a:r>
            <a:r>
              <a:rPr lang="en-US" dirty="0"/>
              <a:t>() filters a single value but in </a:t>
            </a:r>
            <a:r>
              <a:rPr lang="en-US" dirty="0" err="1"/>
              <a:t>filter_input_array</a:t>
            </a:r>
            <a:r>
              <a:rPr lang="en-US" dirty="0"/>
              <a:t>() filters the whole array according to options provided.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72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filter_list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filter_list</a:t>
            </a:r>
            <a:r>
              <a:rPr lang="en-US" dirty="0"/>
              <a:t>() function returns a list of all the supported filter names.</a:t>
            </a:r>
          </a:p>
        </p:txBody>
      </p:sp>
    </p:spTree>
    <p:extLst>
      <p:ext uri="{BB962C8B-B14F-4D97-AF65-F5344CB8AC3E}">
        <p14:creationId xmlns:p14="http://schemas.microsoft.com/office/powerpoint/2010/main" val="26304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filter_var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filter_var</a:t>
            </a:r>
            <a:r>
              <a:rPr lang="en-US" dirty="0"/>
              <a:t>() function filters a variable with the specified filter.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06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filter_var_array</a:t>
            </a:r>
            <a:r>
              <a:rPr lang="en-US" b="1" dirty="0"/>
              <a:t>()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The </a:t>
            </a:r>
            <a:r>
              <a:rPr lang="en-US" dirty="0" err="1"/>
              <a:t>filter_var_array</a:t>
            </a:r>
            <a:r>
              <a:rPr lang="en-US" dirty="0"/>
              <a:t>() function gets multiple variables and optionally filters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73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779</TotalTime>
  <Words>250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Clarity</vt:lpstr>
      <vt:lpstr>filters</vt:lpstr>
      <vt:lpstr>PowerPoint Presentation</vt:lpstr>
      <vt:lpstr>filter_has_var()</vt:lpstr>
      <vt:lpstr>filter_id()</vt:lpstr>
      <vt:lpstr>filter_input()</vt:lpstr>
      <vt:lpstr>filter_input_array()</vt:lpstr>
      <vt:lpstr>filter_list()</vt:lpstr>
      <vt:lpstr>filter_var()</vt:lpstr>
      <vt:lpstr>filter_var_array()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304</cp:revision>
  <dcterms:created xsi:type="dcterms:W3CDTF">2020-12-03T16:29:07Z</dcterms:created>
  <dcterms:modified xsi:type="dcterms:W3CDTF">2021-03-16T06:02:03Z</dcterms:modified>
</cp:coreProperties>
</file>