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</a:t>
            </a:r>
            <a:r>
              <a:rPr lang="en-US" b="1" dirty="0" err="1" smtClean="0"/>
              <a:t>MYsql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IN" b="1" dirty="0"/>
              <a:t>Updating Database Table </a:t>
            </a:r>
            <a:r>
              <a:rPr lang="en-IN" b="1" dirty="0" smtClean="0"/>
              <a:t>Data(contd.)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will use </a:t>
            </a:r>
            <a:r>
              <a:rPr lang="en-US" dirty="0"/>
              <a:t>the </a:t>
            </a:r>
            <a:r>
              <a:rPr lang="en-US" dirty="0"/>
              <a:t>UPDATE</a:t>
            </a:r>
            <a:r>
              <a:rPr lang="en-US" dirty="0"/>
              <a:t> statement and </a:t>
            </a:r>
            <a:r>
              <a:rPr lang="en-US" dirty="0"/>
              <a:t>WHERE</a:t>
            </a:r>
            <a:r>
              <a:rPr lang="en-US" dirty="0"/>
              <a:t> clause, after that we will execute this query through passing it to the PHP </a:t>
            </a:r>
            <a:r>
              <a:rPr lang="en-US" dirty="0" err="1"/>
              <a:t>mysqli_query</a:t>
            </a:r>
            <a:r>
              <a:rPr lang="en-US" dirty="0"/>
              <a:t>()</a:t>
            </a:r>
            <a:r>
              <a:rPr lang="en-US" dirty="0"/>
              <a:t> function to update the tables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Selecting Data From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The </a:t>
            </a:r>
            <a:r>
              <a:rPr lang="en-US" dirty="0"/>
              <a:t>SQL </a:t>
            </a:r>
            <a:r>
              <a:rPr lang="en-US" dirty="0" smtClean="0"/>
              <a:t>SELECT</a:t>
            </a:r>
            <a:r>
              <a:rPr lang="en-US" dirty="0"/>
              <a:t> statement is used to select the records from database tables. Its basic syntax is as follows</a:t>
            </a:r>
            <a:r>
              <a:rPr lang="en-US" dirty="0" smtClean="0"/>
              <a:t>:</a:t>
            </a:r>
          </a:p>
          <a:p>
            <a:pPr algn="just" fontAlgn="base"/>
            <a:endParaRPr lang="en-US" dirty="0"/>
          </a:p>
          <a:p>
            <a:pPr algn="just"/>
            <a:r>
              <a:rPr lang="en-US" dirty="0"/>
              <a:t>SELECT </a:t>
            </a:r>
            <a:r>
              <a:rPr lang="en-US" i="1" dirty="0"/>
              <a:t>column1_name</a:t>
            </a:r>
            <a:r>
              <a:rPr lang="en-US" dirty="0"/>
              <a:t>, </a:t>
            </a:r>
            <a:r>
              <a:rPr lang="en-US" i="1" dirty="0"/>
              <a:t>column2_name</a:t>
            </a:r>
            <a:r>
              <a:rPr lang="en-US" dirty="0"/>
              <a:t>, </a:t>
            </a:r>
            <a:r>
              <a:rPr lang="en-US" i="1" dirty="0" err="1"/>
              <a:t>columnN_name</a:t>
            </a:r>
            <a:r>
              <a:rPr lang="en-US" dirty="0"/>
              <a:t> 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Let's </a:t>
            </a:r>
            <a:r>
              <a:rPr lang="en-US" dirty="0"/>
              <a:t>make a SQL query using the SELECT statement, after that we will execute this SQL query through passing it to the PHP </a:t>
            </a:r>
            <a:r>
              <a:rPr lang="en-US" dirty="0" err="1"/>
              <a:t>mysqli_query</a:t>
            </a:r>
            <a:r>
              <a:rPr lang="en-US" dirty="0"/>
              <a:t>() function to retrieve the table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Deleting Database Table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delete records from a table using the SQL DELETE statement.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typically used in conjugation with the </a:t>
            </a:r>
            <a:r>
              <a:rPr lang="en-US" dirty="0"/>
              <a:t>WHERE</a:t>
            </a:r>
            <a:r>
              <a:rPr lang="en-US" dirty="0"/>
              <a:t> clause to delete only those records that matches specific criteria or condition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 fontAlgn="base"/>
            <a:r>
              <a:rPr lang="en-US" dirty="0"/>
              <a:t>The basic syntax of the DELETE statement can be given with</a:t>
            </a:r>
            <a:r>
              <a:rPr lang="en-US" dirty="0" smtClean="0"/>
              <a:t>:</a:t>
            </a:r>
          </a:p>
          <a:p>
            <a:pPr algn="just" fontAlgn="base"/>
            <a:endParaRPr lang="en-US" dirty="0"/>
          </a:p>
          <a:p>
            <a:pPr algn="just"/>
            <a:r>
              <a:rPr lang="en-US" dirty="0"/>
              <a:t>DELETE FROM </a:t>
            </a:r>
            <a:r>
              <a:rPr lang="en-US" dirty="0" err="1"/>
              <a:t>table_name</a:t>
            </a:r>
            <a:r>
              <a:rPr lang="en-US" dirty="0"/>
              <a:t> WHERE </a:t>
            </a:r>
            <a:r>
              <a:rPr lang="en-US" dirty="0" err="1"/>
              <a:t>column_name</a:t>
            </a:r>
            <a:r>
              <a:rPr lang="en-US" dirty="0"/>
              <a:t>=</a:t>
            </a:r>
            <a:r>
              <a:rPr lang="en-US" dirty="0" err="1"/>
              <a:t>some_value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/>
              <a:t>Deleting Database </a:t>
            </a:r>
            <a:r>
              <a:rPr lang="en-IN" b="1"/>
              <a:t>Table </a:t>
            </a:r>
            <a:r>
              <a:rPr lang="en-IN" b="1" smtClean="0"/>
              <a:t>Data(contd.)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Let's make a SQL query using the </a:t>
            </a:r>
            <a:r>
              <a:rPr lang="en-US" dirty="0"/>
              <a:t>DELETE</a:t>
            </a:r>
            <a:r>
              <a:rPr lang="en-US" dirty="0"/>
              <a:t> statement and </a:t>
            </a:r>
            <a:r>
              <a:rPr lang="en-US" dirty="0"/>
              <a:t>WHERE</a:t>
            </a:r>
            <a:r>
              <a:rPr lang="en-US" dirty="0"/>
              <a:t> clause, after that we will execute this query through passing it to the PHP </a:t>
            </a:r>
            <a:r>
              <a:rPr lang="en-US" dirty="0" err="1"/>
              <a:t>mysqli_query</a:t>
            </a:r>
            <a:r>
              <a:rPr lang="en-US" dirty="0"/>
              <a:t>()</a:t>
            </a:r>
            <a:r>
              <a:rPr lang="en-US" dirty="0"/>
              <a:t> function to delete the tables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2"/>
            <a:ext cx="8229600" cy="990600"/>
          </a:xfrm>
        </p:spPr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Connecting to MySQL through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order to store or access the data inside a MySQL database, you first need to connect to the MySQL database server.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PHP </a:t>
            </a:r>
            <a:r>
              <a:rPr lang="en-US" dirty="0"/>
              <a:t>offers two different ways to connect to MySQL server: </a:t>
            </a:r>
            <a:r>
              <a:rPr lang="en-US" dirty="0" err="1"/>
              <a:t>MySQLi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Connecting to MySQL through </a:t>
            </a:r>
            <a:r>
              <a:rPr lang="en-US" b="1" dirty="0" smtClean="0"/>
              <a:t>PHP(contd.)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PHP you can easily do this using the </a:t>
            </a:r>
            <a:r>
              <a:rPr lang="en-US" dirty="0" err="1"/>
              <a:t>mysqli_connect</a:t>
            </a:r>
            <a:r>
              <a:rPr lang="en-US" dirty="0"/>
              <a:t>() function.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communication between PHP and the MySQL database server takes place through this connection. 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Syntax: </a:t>
            </a:r>
            <a:r>
              <a:rPr lang="en-US" b="1" dirty="0" err="1"/>
              <a:t>MySQLi</a:t>
            </a:r>
            <a:r>
              <a:rPr lang="en-US" b="1" dirty="0"/>
              <a:t>, Procedural </a:t>
            </a:r>
            <a:r>
              <a:rPr lang="en-US" b="1" dirty="0" smtClean="0"/>
              <a:t>way</a:t>
            </a:r>
          </a:p>
          <a:p>
            <a:pPr algn="just"/>
            <a:r>
              <a:rPr lang="en-US" dirty="0"/>
              <a:t>$link = </a:t>
            </a:r>
            <a:r>
              <a:rPr lang="en-US" dirty="0" err="1"/>
              <a:t>mysqli_connect</a:t>
            </a:r>
            <a:r>
              <a:rPr lang="en-US" dirty="0"/>
              <a:t>("hostname", "username", "password</a:t>
            </a:r>
            <a:r>
              <a:rPr lang="en-US" dirty="0" smtClean="0"/>
              <a:t>", "database");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Syntax: </a:t>
            </a:r>
            <a:r>
              <a:rPr lang="en-US" b="1" dirty="0" err="1"/>
              <a:t>MySQLi</a:t>
            </a:r>
            <a:r>
              <a:rPr lang="en-US" b="1" dirty="0"/>
              <a:t>, Object Oriented way</a:t>
            </a:r>
          </a:p>
          <a:p>
            <a:pPr algn="just"/>
            <a:r>
              <a:rPr lang="en-IN" dirty="0"/>
              <a:t>$</a:t>
            </a:r>
            <a:r>
              <a:rPr lang="en-IN" dirty="0" err="1"/>
              <a:t>mysqli</a:t>
            </a:r>
            <a:r>
              <a:rPr lang="en-IN" dirty="0"/>
              <a:t> = new </a:t>
            </a:r>
            <a:r>
              <a:rPr lang="en-IN" dirty="0" err="1"/>
              <a:t>mysqli</a:t>
            </a:r>
            <a:r>
              <a:rPr lang="en-IN" dirty="0"/>
              <a:t>("hostname", "username", "password</a:t>
            </a:r>
            <a:r>
              <a:rPr lang="en-IN" dirty="0" smtClean="0"/>
              <a:t>", "database");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Connecting to MySQL through </a:t>
            </a:r>
            <a:r>
              <a:rPr lang="en-US" b="1" dirty="0" smtClean="0"/>
              <a:t>PHP(contd.)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hostname parameter in the above syntax specify the host name (e.g. </a:t>
            </a:r>
            <a:r>
              <a:rPr lang="en-US" dirty="0" err="1"/>
              <a:t>localhost</a:t>
            </a:r>
            <a:r>
              <a:rPr lang="en-US" dirty="0"/>
              <a:t>), or IP address of the MySQL server, whereas the username and password parameters specifies the credentials to access MySQL server, and the database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Closing the MySQL Database Server 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connection to the MySQL database server will be closed automatically as soon as the execution of the script ends.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you want to close it earlier you can do this by simply calling the PHP </a:t>
            </a:r>
            <a:r>
              <a:rPr lang="en-US" dirty="0" err="1"/>
              <a:t>mysqli_close</a:t>
            </a:r>
            <a:r>
              <a:rPr lang="en-US" dirty="0"/>
              <a:t>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Creating MySQL Database Using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Before saving or accessing the data, we need to create a database first.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CREATE DATABASE statement is used to create a new database in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Creating Tables inside MySQL Database Using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SQL CREATE TABLE statement is used to create a table in database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will </a:t>
            </a:r>
            <a:r>
              <a:rPr lang="en-US" dirty="0" err="1" smtClean="0"/>
              <a:t>usie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dirty="0"/>
              <a:t>CREATE TABLE</a:t>
            </a:r>
            <a:r>
              <a:rPr lang="en-US" dirty="0"/>
              <a:t> statement, after that we will execute this SQL query through passing it to the PHP </a:t>
            </a:r>
            <a:r>
              <a:rPr lang="en-US" dirty="0" err="1"/>
              <a:t>mysqli_query</a:t>
            </a:r>
            <a:r>
              <a:rPr lang="en-US" dirty="0"/>
              <a:t>()</a:t>
            </a:r>
            <a:r>
              <a:rPr lang="en-US" dirty="0"/>
              <a:t> function to finally create our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base"/>
            <a:r>
              <a:rPr lang="en-US" b="1" dirty="0"/>
              <a:t>Inserting Data into a MySQL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INSERT INTO statement is used to insert new rows in a database table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will use </a:t>
            </a:r>
            <a:r>
              <a:rPr lang="en-US" dirty="0"/>
              <a:t>the </a:t>
            </a:r>
            <a:r>
              <a:rPr lang="en-US" dirty="0"/>
              <a:t>INSERT INTO</a:t>
            </a:r>
            <a:r>
              <a:rPr lang="en-US" dirty="0"/>
              <a:t> statement with appropriate values, after that we will execute this insert query through passing it to the PHP </a:t>
            </a:r>
            <a:r>
              <a:rPr lang="en-US" dirty="0" err="1"/>
              <a:t>mysqli_query</a:t>
            </a:r>
            <a:r>
              <a:rPr lang="en-US" dirty="0"/>
              <a:t>()</a:t>
            </a:r>
            <a:r>
              <a:rPr lang="en-US" dirty="0"/>
              <a:t> function to insert data in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Updating Database Table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UPDATE statement is used to change or modify the existing records in a database table.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statement is typically used in conjugation with the </a:t>
            </a:r>
            <a:r>
              <a:rPr lang="en-US" dirty="0"/>
              <a:t>WHERE</a:t>
            </a:r>
            <a:r>
              <a:rPr lang="en-US" dirty="0"/>
              <a:t> clause to apply the changes to only those records that matches specific criteria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fontAlgn="base"/>
            <a:r>
              <a:rPr lang="en-US" dirty="0"/>
              <a:t>The basic syntax of the UPDATE statement can be given with:</a:t>
            </a:r>
          </a:p>
          <a:p>
            <a:pPr marL="0" indent="0">
              <a:buNone/>
            </a:pPr>
            <a:r>
              <a:rPr lang="en-US" dirty="0"/>
              <a:t>UPDATE </a:t>
            </a:r>
            <a:r>
              <a:rPr lang="en-US" dirty="0" err="1"/>
              <a:t>table_name</a:t>
            </a:r>
            <a:r>
              <a:rPr lang="en-US" dirty="0"/>
              <a:t> SET column1=value, column2=value2,... WHERE </a:t>
            </a:r>
            <a:r>
              <a:rPr lang="en-US" dirty="0" err="1"/>
              <a:t>column_name</a:t>
            </a:r>
            <a:r>
              <a:rPr lang="en-US" dirty="0"/>
              <a:t>=</a:t>
            </a:r>
            <a:r>
              <a:rPr lang="en-US" dirty="0" err="1"/>
              <a:t>some_value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778</TotalTime>
  <Words>305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PHP MYsql</vt:lpstr>
      <vt:lpstr>Connecting to MySQL through PHP</vt:lpstr>
      <vt:lpstr>Connecting to MySQL through PHP(contd.)</vt:lpstr>
      <vt:lpstr>Connecting to MySQL through PHP(contd.)</vt:lpstr>
      <vt:lpstr>Closing the MySQL Database Server Connection</vt:lpstr>
      <vt:lpstr>Creating MySQL Database Using PHP</vt:lpstr>
      <vt:lpstr>Creating Tables inside MySQL Database Using PHP</vt:lpstr>
      <vt:lpstr>Inserting Data into a MySQL Database Table</vt:lpstr>
      <vt:lpstr>Updating Database Table Data</vt:lpstr>
      <vt:lpstr>Updating Database Table Data(contd.)</vt:lpstr>
      <vt:lpstr>Selecting Data From Database Tables</vt:lpstr>
      <vt:lpstr>Deleting Database Table Data</vt:lpstr>
      <vt:lpstr>Deleting Database Table Data(contd.)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234</cp:revision>
  <dcterms:created xsi:type="dcterms:W3CDTF">2020-12-03T16:29:07Z</dcterms:created>
  <dcterms:modified xsi:type="dcterms:W3CDTF">2021-03-29T08:53:08Z</dcterms:modified>
</cp:coreProperties>
</file>