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0498" autoAdjust="0"/>
  </p:normalViewPr>
  <p:slideViewPr>
    <p:cSldViewPr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CDCB1-21A2-4481-A4FE-1CD42A69AFEE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7E46A-1C44-40EB-903C-B89CD8DD4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7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30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2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6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80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00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50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90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37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43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89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9394-7CD2-47B2-9792-B8E2B8E2D20A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56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Package Manager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Node Package Manager (NPM) is a command line tool that installs, updates or uninstalls Node.js packages in your application. </a:t>
            </a:r>
            <a:endParaRPr lang="en-US" dirty="0" smtClean="0"/>
          </a:p>
          <a:p>
            <a:pPr marL="457200" indent="-457200" algn="just"/>
            <a:r>
              <a:rPr lang="en-US" dirty="0" smtClean="0"/>
              <a:t>It </a:t>
            </a:r>
            <a:r>
              <a:rPr lang="en-US" dirty="0"/>
              <a:t>is also an online repository for open-source Node.js packages. </a:t>
            </a:r>
            <a:endParaRPr lang="en-US" dirty="0" smtClean="0"/>
          </a:p>
          <a:p>
            <a:pPr marL="457200" indent="-457200" algn="just"/>
            <a:r>
              <a:rPr lang="en-US" dirty="0" smtClean="0"/>
              <a:t>The </a:t>
            </a:r>
            <a:r>
              <a:rPr lang="en-US" dirty="0"/>
              <a:t>node community around the world creates useful modules and publishes them as packages in this repository.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09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Package Manager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NPM is included with Node.js installation. After you install Node.js, verify NPM installation by writing the following command in terminal or command </a:t>
            </a:r>
            <a:r>
              <a:rPr lang="en-US" dirty="0" smtClean="0"/>
              <a:t>prompt</a:t>
            </a:r>
          </a:p>
          <a:p>
            <a:pPr marL="457200" indent="-457200" algn="just"/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-v</a:t>
            </a:r>
          </a:p>
          <a:p>
            <a:pPr marL="457200" indent="-457200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29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package locally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Use the following command to install any third party module in your local Node.js project folder</a:t>
            </a:r>
            <a:r>
              <a:rPr lang="en-US" dirty="0" smtClean="0"/>
              <a:t>.</a:t>
            </a:r>
          </a:p>
          <a:p>
            <a:pPr marL="457200" indent="-457200" algn="just"/>
            <a:endParaRPr lang="en-US" dirty="0"/>
          </a:p>
          <a:p>
            <a:pPr marL="0" indent="0" algn="just">
              <a:buNone/>
            </a:pPr>
            <a:r>
              <a:rPr lang="en-IN" dirty="0" smtClean="0"/>
              <a:t>	</a:t>
            </a:r>
            <a:r>
              <a:rPr lang="en-IN" dirty="0" err="1" smtClean="0"/>
              <a:t>npm</a:t>
            </a:r>
            <a:r>
              <a:rPr lang="en-IN" dirty="0" smtClean="0"/>
              <a:t> </a:t>
            </a:r>
            <a:r>
              <a:rPr lang="en-IN" dirty="0"/>
              <a:t>install &lt;package name</a:t>
            </a:r>
            <a:r>
              <a:rPr lang="en-IN" dirty="0" smtClean="0"/>
              <a:t>&gt;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IN" dirty="0" smtClean="0"/>
              <a:t>	</a:t>
            </a:r>
            <a:r>
              <a:rPr lang="en-IN" dirty="0" err="1" smtClean="0"/>
              <a:t>npm</a:t>
            </a:r>
            <a:r>
              <a:rPr lang="en-IN" dirty="0" smtClean="0"/>
              <a:t> </a:t>
            </a:r>
            <a:r>
              <a:rPr lang="en-IN" dirty="0"/>
              <a:t>install </a:t>
            </a:r>
            <a:r>
              <a:rPr lang="en-IN" dirty="0" smtClean="0"/>
              <a:t>prompt-sync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68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package locally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Use the following command to install any third party module in your local Node.js project folder</a:t>
            </a:r>
            <a:r>
              <a:rPr lang="en-US" dirty="0" smtClean="0"/>
              <a:t>.</a:t>
            </a:r>
          </a:p>
          <a:p>
            <a:pPr marL="457200" indent="-457200" algn="just"/>
            <a:endParaRPr lang="en-US" dirty="0"/>
          </a:p>
          <a:p>
            <a:pPr marL="0" indent="0" algn="just">
              <a:buNone/>
            </a:pPr>
            <a:r>
              <a:rPr lang="en-IN" dirty="0" smtClean="0"/>
              <a:t>	</a:t>
            </a:r>
            <a:r>
              <a:rPr lang="en-IN" dirty="0"/>
              <a:t>C:\&gt;npm install &lt;package name&gt;</a:t>
            </a:r>
            <a:endParaRPr lang="en-US" dirty="0"/>
          </a:p>
          <a:p>
            <a:pPr marL="0" indent="0" algn="just">
              <a:buNone/>
            </a:pPr>
            <a:r>
              <a:rPr lang="en-IN" dirty="0" smtClean="0"/>
              <a:t>	</a:t>
            </a:r>
            <a:r>
              <a:rPr lang="en-IN" dirty="0"/>
              <a:t>C</a:t>
            </a:r>
            <a:r>
              <a:rPr lang="en-IN" dirty="0" smtClean="0"/>
              <a:t>:\Project&gt; </a:t>
            </a:r>
            <a:r>
              <a:rPr lang="en-IN" dirty="0" err="1"/>
              <a:t>npm</a:t>
            </a:r>
            <a:r>
              <a:rPr lang="en-IN" dirty="0"/>
              <a:t> install </a:t>
            </a:r>
            <a:r>
              <a:rPr lang="en-IN" dirty="0" smtClean="0"/>
              <a:t>prompt-sync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39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package globally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NPM can also install packages globally so that all the node.js application on that computer can import and use the installed packages. </a:t>
            </a:r>
            <a:endParaRPr lang="en-US" dirty="0" smtClean="0"/>
          </a:p>
          <a:p>
            <a:pPr marL="457200" indent="-457200" algn="just"/>
            <a:r>
              <a:rPr lang="en-US" dirty="0" smtClean="0"/>
              <a:t>NPM </a:t>
            </a:r>
            <a:r>
              <a:rPr lang="en-US" dirty="0"/>
              <a:t>installs global packages into </a:t>
            </a:r>
            <a:r>
              <a:rPr lang="en-US" i="1" dirty="0" err="1" smtClean="0"/>
              <a:t>node_modules</a:t>
            </a:r>
            <a:r>
              <a:rPr lang="en-US" dirty="0"/>
              <a:t> folder</a:t>
            </a:r>
            <a:r>
              <a:rPr lang="en-US" dirty="0" smtClean="0"/>
              <a:t>.</a:t>
            </a:r>
          </a:p>
          <a:p>
            <a:pPr marL="457200" indent="-457200" algn="just"/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IN" dirty="0"/>
              <a:t>C</a:t>
            </a:r>
            <a:r>
              <a:rPr lang="en-IN" dirty="0" smtClean="0"/>
              <a:t>:\Project&gt; </a:t>
            </a:r>
            <a:r>
              <a:rPr lang="en-IN" dirty="0" err="1"/>
              <a:t>npm</a:t>
            </a:r>
            <a:r>
              <a:rPr lang="en-IN" dirty="0"/>
              <a:t> install -g </a:t>
            </a:r>
            <a:r>
              <a:rPr lang="en-IN" dirty="0" smtClean="0"/>
              <a:t>prompt-sync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00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package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To update the package installed locally in your Node.js project, navigate the command prompt or terminal window path to the project folder and write the following update command</a:t>
            </a:r>
            <a:r>
              <a:rPr lang="en-US" dirty="0" smtClean="0"/>
              <a:t>.</a:t>
            </a:r>
          </a:p>
          <a:p>
            <a:pPr marL="457200" indent="-457200" algn="just"/>
            <a:endParaRPr lang="en-US" dirty="0"/>
          </a:p>
          <a:p>
            <a:pPr marL="0" indent="0" algn="just">
              <a:buNone/>
            </a:pPr>
            <a:r>
              <a:rPr lang="en-IN" dirty="0" smtClean="0"/>
              <a:t>	C:\Project&gt; </a:t>
            </a:r>
            <a:r>
              <a:rPr lang="en-IN" dirty="0" err="1"/>
              <a:t>npm</a:t>
            </a:r>
            <a:r>
              <a:rPr lang="en-IN" dirty="0"/>
              <a:t> update &lt;package name</a:t>
            </a:r>
            <a:r>
              <a:rPr lang="en-IN" dirty="0" smtClean="0"/>
              <a:t>&gt;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457200" indent="-457200" algn="just"/>
            <a:endParaRPr lang="en-US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38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Unistall</a:t>
            </a:r>
            <a:r>
              <a:rPr lang="en-US" dirty="0" smtClean="0"/>
              <a:t> packages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Use the following command to remove a local package from your project</a:t>
            </a:r>
            <a:r>
              <a:rPr lang="en-US" dirty="0" smtClean="0"/>
              <a:t>.</a:t>
            </a:r>
          </a:p>
          <a:p>
            <a:pPr marL="457200" indent="-457200" algn="just"/>
            <a:endParaRPr lang="en-US" dirty="0"/>
          </a:p>
          <a:p>
            <a:pPr marL="0" indent="0" algn="just">
              <a:buNone/>
            </a:pPr>
            <a:r>
              <a:rPr lang="en-IN" dirty="0" smtClean="0"/>
              <a:t>	C</a:t>
            </a:r>
            <a:r>
              <a:rPr lang="en-IN" dirty="0"/>
              <a:t>:\&gt;npm uninstall &lt;package name</a:t>
            </a:r>
            <a:r>
              <a:rPr lang="en-IN" dirty="0" smtClean="0"/>
              <a:t>&gt;</a:t>
            </a:r>
          </a:p>
          <a:p>
            <a:pPr marL="457200" indent="-457200" algn="just"/>
            <a:r>
              <a:rPr lang="en-US" dirty="0" smtClean="0"/>
              <a:t>The </a:t>
            </a:r>
            <a:r>
              <a:rPr lang="en-US" dirty="0"/>
              <a:t>following command will uninstall </a:t>
            </a:r>
            <a:r>
              <a:rPr lang="en-US" dirty="0" err="1"/>
              <a:t>ExpressJS</a:t>
            </a:r>
            <a:r>
              <a:rPr lang="en-US" dirty="0"/>
              <a:t> from the application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IN" dirty="0" smtClean="0"/>
              <a:t>	C:\Project&gt; </a:t>
            </a:r>
            <a:r>
              <a:rPr lang="en-IN" dirty="0" err="1" smtClean="0"/>
              <a:t>npm</a:t>
            </a:r>
            <a:r>
              <a:rPr lang="en-IN" dirty="0" smtClean="0"/>
              <a:t> </a:t>
            </a:r>
            <a:r>
              <a:rPr lang="en-IN" dirty="0"/>
              <a:t>uninstall </a:t>
            </a:r>
            <a:r>
              <a:rPr lang="en-US" smtClean="0"/>
              <a:t>prompt-sync</a:t>
            </a:r>
            <a:endParaRPr lang="en-US" dirty="0" smtClean="0"/>
          </a:p>
          <a:p>
            <a:pPr marL="457200" indent="-457200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159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208</Words>
  <Application>Microsoft Office PowerPoint</Application>
  <PresentationFormat>On-screen Show (4:3)</PresentationFormat>
  <Paragraphs>43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Node Package Manager</vt:lpstr>
      <vt:lpstr>Node Package Manager</vt:lpstr>
      <vt:lpstr>Install package locally</vt:lpstr>
      <vt:lpstr>Install package locally</vt:lpstr>
      <vt:lpstr>Install package globally</vt:lpstr>
      <vt:lpstr>Update package</vt:lpstr>
      <vt:lpstr>Unistall packages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ASUS</cp:lastModifiedBy>
  <cp:revision>89</cp:revision>
  <dcterms:created xsi:type="dcterms:W3CDTF">2020-07-17T10:32:53Z</dcterms:created>
  <dcterms:modified xsi:type="dcterms:W3CDTF">2021-09-02T07:05:23Z</dcterms:modified>
</cp:coreProperties>
</file>