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D22D3-4C11-7A49-0B11-56427B748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3638D-FFCF-1286-524D-49EA3CCB64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317D9-DE84-58DA-5B9F-27B84257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E0547-6064-2843-5472-948D06C7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1596-EE53-5A48-83B3-F10708C24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87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C26-5941-AA69-F921-4667E21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222DA-A5B2-BF7B-B0F7-FD28A9DDB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A4AD8-8395-732C-7A5F-84077B8E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B38F3-99D8-AFD0-50E1-A9DF7335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0EFCF-0FA6-C970-100A-16E69EB2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553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A85AE-18C2-176B-A6B4-4F5D4670B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9319B-4939-0EE0-0CFB-84FA42C32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D24A9-4CD8-EC9A-B669-53F08E26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68B67-CD2C-7E70-F54F-6406D71E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24F8-77F1-B38A-A5C4-3DD76AC0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11C5-3B94-1DE9-2639-4BE61B13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C5F44-94AD-1E00-686A-58160957F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41838-1B90-44EB-2533-030201238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D037E-D244-28E5-4252-2022F6EF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022A3-79E5-EFC0-271B-993854B83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01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97FF-21FB-ED32-38EA-271F7A27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0779B-9C83-6030-BA92-D00B50E82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777C5-5DBC-145D-D82A-016BEC91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51D1E-0047-8425-74E9-77B73FB9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EDB3D-EB92-6156-6DF0-5ECBC95B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69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E3385-2402-E28B-3858-3F79832C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F926-6D2D-79FD-763A-A87A4BC5A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5E1D3-9F4C-A767-6FD2-8B78DC6C3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51916-14F4-3C72-4FEE-6EEF4BF1C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40A53-410E-9525-F7E3-08A7E84B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74E43-92C5-8FA9-0BC7-F46A9F7F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8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A96ED-8A88-6436-5E4B-43C9A125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B0690-9254-0BD4-2E90-0F6D9D0BB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AA0CA-B631-FD1D-C985-F59F81F9D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94B5-733E-1991-2CD7-61E393FBF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410EC-0B1A-EE14-263B-650C9A902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CF985-6617-A4FA-2727-0C73AA0C5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C93AF-5006-970A-7455-FB95936E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4E15-2B9B-4627-E25B-22929992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55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93D2E-E200-27E8-524F-42261A2C9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C371C-FC08-54B2-B5D9-DC67AAE6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1F6D11-6418-D520-A0FA-ABCE0C98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7BDAB-21A7-C2C3-774C-999D1185A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27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819C4A-94A9-4255-CA91-38D5CD1C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18306-8A53-FFAE-801E-C9B3CB43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4DF43-344C-AFBB-E040-0ED70FD29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9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12D41-4DAA-8F73-1410-5AA40835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A0177-B82E-9A5B-E9D2-9F6D43EDF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F0FCF-35E6-A130-D66D-6747F56DC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D26C89-9E12-E3AF-534D-4F72A57B0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55F1B-1802-FB1C-1032-E30D7601B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5360E-0686-DDAF-34B9-D32AFF95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91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48A01-FB08-383D-412B-9C4123819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13B08-AB6C-5596-1387-5DFD751BC3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1FD3-4D99-8CB4-F6D0-F9D60433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AA770-BC3A-BEAB-1632-D95BA5D5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78A5F-BCB9-E1E0-D416-4B2CDFEB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6235-681F-49AD-7F1C-8556CA87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232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2F9E9-6E20-2C16-2D98-59064A40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7B715-2E14-1A19-7646-1A01C67AC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5713-E778-755B-8EE3-E574BE5AF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CA2CB-E8FF-4DC7-944C-F2AB09E6C804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1B8B-8783-D6B6-39E4-7FD560ABC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AB1C3-F27D-5723-5CF6-3EDDBDCB4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C13C3-BEA6-434A-9D3B-4B5C6A6C8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57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6259-3B97-8108-8F71-488793747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Aspiration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166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CE7F3C-CF04-BAC5-35FD-12F03DD2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345440"/>
            <a:ext cx="10830560" cy="6228079"/>
          </a:xfrm>
        </p:spPr>
      </p:pic>
    </p:spTree>
    <p:extLst>
      <p:ext uri="{BB962C8B-B14F-4D97-AF65-F5344CB8AC3E}">
        <p14:creationId xmlns:p14="http://schemas.microsoft.com/office/powerpoint/2010/main" val="1359044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882DFB-510F-3B95-14FE-180EAA9C9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" y="406400"/>
            <a:ext cx="11054080" cy="6228079"/>
          </a:xfrm>
        </p:spPr>
      </p:pic>
    </p:spTree>
    <p:extLst>
      <p:ext uri="{BB962C8B-B14F-4D97-AF65-F5344CB8AC3E}">
        <p14:creationId xmlns:p14="http://schemas.microsoft.com/office/powerpoint/2010/main" val="78457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476E7-AD88-383B-87EA-F4EF74653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406400"/>
            <a:ext cx="11734800" cy="6258560"/>
          </a:xfrm>
        </p:spPr>
      </p:pic>
    </p:spTree>
    <p:extLst>
      <p:ext uri="{BB962C8B-B14F-4D97-AF65-F5344CB8AC3E}">
        <p14:creationId xmlns:p14="http://schemas.microsoft.com/office/powerpoint/2010/main" val="1618567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866487-8516-3850-533B-42E30DBB5E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4" y="172720"/>
            <a:ext cx="11920236" cy="6014403"/>
          </a:xfrm>
        </p:spPr>
      </p:pic>
    </p:spTree>
    <p:extLst>
      <p:ext uri="{BB962C8B-B14F-4D97-AF65-F5344CB8AC3E}">
        <p14:creationId xmlns:p14="http://schemas.microsoft.com/office/powerpoint/2010/main" val="402686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42FDD0-C899-8A4E-DB8E-BDC2944B7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345440"/>
            <a:ext cx="11623040" cy="6258560"/>
          </a:xfrm>
        </p:spPr>
      </p:pic>
    </p:spTree>
    <p:extLst>
      <p:ext uri="{BB962C8B-B14F-4D97-AF65-F5344CB8AC3E}">
        <p14:creationId xmlns:p14="http://schemas.microsoft.com/office/powerpoint/2010/main" val="224422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Aspiration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rinu_qq@rediff.com</dc:creator>
  <cp:lastModifiedBy>rinu_qq@rediff.com</cp:lastModifiedBy>
  <cp:revision>1</cp:revision>
  <dcterms:created xsi:type="dcterms:W3CDTF">2024-10-06T18:37:03Z</dcterms:created>
  <dcterms:modified xsi:type="dcterms:W3CDTF">2024-10-06T18:38:16Z</dcterms:modified>
</cp:coreProperties>
</file>