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9bG4pdgqDGo5rFN+A34S+6zh6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81000" y="609600"/>
            <a:ext cx="8534400" cy="74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stands for Document Object Model. When a browser loads a web page, the browser creates a Document Object Model of that page. The HTML DOM is created as a tree of Objects.  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is a standard for how to get, change, add, or delete HTML elements.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&lt;title&gt;My Page Title&lt;/title&gt;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&lt;script type="text/javascript"&gt;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&lt;/script&gt;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&lt;h1&gt;This is browser DOM&lt;/h1&gt;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81000" y="1066800"/>
            <a:ext cx="8382000" cy="467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1" u="sng">
              <a:solidFill>
                <a:srgbClr val="008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sng" strike="noStrike" cap="none">
              <a:solidFill>
                <a:srgbClr val="008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u="sng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endParaRPr sz="1300" b="1" i="0" u="sng" strike="noStrike" cap="none"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33400" y="1524000"/>
            <a:ext cx="8382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1000" y="1493971"/>
            <a:ext cx="8001000" cy="445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JavaScript, you want to manipulate HTML elements.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so, you have to find the elements first. There are several ways to do this:</a:t>
            </a:r>
            <a:endParaRPr/>
          </a:p>
          <a:p>
            <a:pPr marL="457200" marR="0" lvl="1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id</a:t>
            </a:r>
            <a:endParaRPr/>
          </a:p>
          <a:p>
            <a:pPr marL="457200" marR="0" lvl="1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tag name </a:t>
            </a:r>
            <a:endParaRPr/>
          </a:p>
          <a:p>
            <a:pPr marL="457200" marR="0" lvl="1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class name</a:t>
            </a:r>
            <a:endParaRPr/>
          </a:p>
          <a:p>
            <a:pPr marL="457200" marR="0" lvl="1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CSS selectors</a:t>
            </a:r>
            <a:endParaRPr/>
          </a:p>
          <a:p>
            <a:pPr marL="457200" marR="0" lvl="1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HTML elements by HTML object collections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1493971"/>
            <a:ext cx="8915400" cy="536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6400"/>
            <a:ext cx="9144000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9144000" cy="541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Elements</a:t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33" y="1540933"/>
            <a:ext cx="9144000" cy="5094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/>
        </p:nvSpPr>
        <p:spPr>
          <a:xfrm>
            <a:off x="381000" y="1493971"/>
            <a:ext cx="8001000" cy="323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allows JavaScript to change the content of HTML elements.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HTML Content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Value of an Attribute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HTML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/>
        </p:nvSpPr>
        <p:spPr>
          <a:xfrm>
            <a:off x="381000" y="1493971"/>
            <a:ext cx="8001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HTML Content</a:t>
            </a:r>
            <a:endParaRPr/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135966"/>
            <a:ext cx="8839200" cy="469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/>
        </p:nvSpPr>
        <p:spPr>
          <a:xfrm>
            <a:off x="381000" y="1493971"/>
            <a:ext cx="8001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Value of an Attribute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7" y="2286001"/>
            <a:ext cx="89916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381000" y="1493971"/>
            <a:ext cx="8001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HTML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133600"/>
            <a:ext cx="88392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28600" y="609600"/>
            <a:ext cx="8610600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HTML a 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 of the Document Object Model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shown below.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2025372"/>
            <a:ext cx="8001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571500" y="1418216"/>
            <a:ext cx="8001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Document.write()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209800"/>
            <a:ext cx="90678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381000" y="1493971"/>
            <a:ext cx="8001000" cy="11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validation can be performed automatically by the browser: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Forms</a:t>
            </a:r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35117"/>
            <a:ext cx="8686800" cy="4070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/>
        </p:nvSpPr>
        <p:spPr>
          <a:xfrm>
            <a:off x="381000" y="1493971"/>
            <a:ext cx="8001000" cy="5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validation can be performed manually: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Forms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7" y="2282689"/>
            <a:ext cx="9144000" cy="442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381000" y="1493971"/>
            <a:ext cx="8001000" cy="57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 validation for numeric values: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Forms</a:t>
            </a:r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282690"/>
            <a:ext cx="9144000" cy="490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/>
        </p:nvSpPr>
        <p:spPr>
          <a:xfrm>
            <a:off x="304800" y="1285220"/>
            <a:ext cx="8001000" cy="58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document.getElementById(id).style.property = new style: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CSS</a:t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72368"/>
            <a:ext cx="9144000" cy="498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304800" y="1285220"/>
            <a:ext cx="8001000" cy="497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Events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allows you to execute code when an event occurs.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are generated by the browser when "things happen" to HTML elements: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element is clicked on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page has loaded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fields are changed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CSS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CSS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9144000" cy="52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/>
        </p:nvSpPr>
        <p:spPr>
          <a:xfrm>
            <a:off x="381000" y="1493971"/>
            <a:ext cx="8001000" cy="534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2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JavaScript can be executed when an event occurs, like when a user clicks on an HTML element.</a:t>
            </a:r>
            <a:endParaRPr/>
          </a:p>
          <a:p>
            <a:pPr marL="72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execute code when a user clicks on an element, add JavaScript code to an HTML event attribute:</a:t>
            </a:r>
            <a:endParaRPr/>
          </a:p>
          <a:p>
            <a:pPr marL="72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onclick=</a:t>
            </a:r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720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HTML events:</a:t>
            </a:r>
            <a:endParaRPr/>
          </a:p>
          <a:p>
            <a:pPr marL="720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clicks the mouse</a:t>
            </a:r>
            <a:endParaRPr/>
          </a:p>
          <a:p>
            <a:pPr marL="720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web page has loaded</a:t>
            </a:r>
            <a:endParaRPr/>
          </a:p>
          <a:p>
            <a:pPr marL="720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image has been loaded</a:t>
            </a:r>
            <a:endParaRPr/>
          </a:p>
          <a:p>
            <a:pPr marL="720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mouse moves over an element</a:t>
            </a:r>
            <a:endParaRPr/>
          </a:p>
          <a:p>
            <a:pPr marL="720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input field is changed</a:t>
            </a:r>
            <a:endParaRPr/>
          </a:p>
          <a:p>
            <a:pPr marL="720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HTML form is submitted</a:t>
            </a:r>
            <a:endParaRPr/>
          </a:p>
          <a:p>
            <a:pPr marL="72000" marR="0" lvl="0" indent="-1524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user strokes a key </a:t>
            </a:r>
            <a:endParaRPr/>
          </a:p>
          <a:p>
            <a:pPr marL="720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3971"/>
            <a:ext cx="9144000" cy="2239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4256448"/>
            <a:ext cx="8991600" cy="260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52600"/>
            <a:ext cx="91440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381000" y="1493971"/>
            <a:ext cx="8001000" cy="46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object model, JavaScript gets all the power it needs to create dynamic HTML: </a:t>
            </a:r>
            <a:endParaRPr/>
          </a:p>
          <a:p>
            <a:pPr marL="0" marR="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HTML elements in the page</a:t>
            </a:r>
            <a:endParaRPr/>
          </a:p>
          <a:p>
            <a:pPr marL="0" marR="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HTML attributes in the page</a:t>
            </a:r>
            <a:endParaRPr/>
          </a:p>
          <a:p>
            <a:pPr marL="0" marR="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change all the CSS styles in the page</a:t>
            </a:r>
            <a:endParaRPr/>
          </a:p>
          <a:p>
            <a:pPr marL="0" marR="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remove existing HTML elements and attributes</a:t>
            </a:r>
            <a:endParaRPr/>
          </a:p>
          <a:p>
            <a:pPr marL="0" marR="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add new HTML elements and attributes</a:t>
            </a:r>
            <a:endParaRPr/>
          </a:p>
          <a:p>
            <a:pPr marL="0" marR="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react to all existing HTML events in the page</a:t>
            </a:r>
            <a:endParaRPr/>
          </a:p>
          <a:p>
            <a:pPr marL="0" marR="0" lvl="0" indent="-139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can create new HTML events in the page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38075"/>
            <a:ext cx="9144000" cy="45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1981200" y="5269468"/>
            <a:ext cx="4656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Event Attributes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38075"/>
            <a:ext cx="9144000" cy="45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/>
        </p:nvSpPr>
        <p:spPr>
          <a:xfrm>
            <a:off x="2514600" y="5638800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Events Using the HTML DOM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0" y="1167081"/>
            <a:ext cx="89154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and onunload Events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and onunload events are triggered when the user enters or leaves the page.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event can be used to check the visitor's browser type and browser version, and load the proper version of the web page based on the information.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onload and onunload events can be used to deal with cookies.</a:t>
            </a:r>
            <a:endParaRPr/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593218"/>
            <a:ext cx="8991600" cy="411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0" y="1143000"/>
            <a:ext cx="93260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onchange Event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onchange event is often used in combination with validation of input fields.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is an example of how to use the onchange. The upperCase() function will be called when a user changes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 of an input field.</a:t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742"/>
            <a:ext cx="9144000" cy="457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0" y="1466166"/>
            <a:ext cx="525791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onmouseover and onmouseout Events</a:t>
            </a:r>
            <a:endParaRPr/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77998"/>
            <a:ext cx="9144000" cy="478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Events</a:t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0" y="1450777"/>
            <a:ext cx="6875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onmousedown, onmouseup and onclick Events</a:t>
            </a:r>
            <a:endParaRPr/>
          </a:p>
        </p:txBody>
      </p:sp>
      <p:pic>
        <p:nvPicPr>
          <p:cNvPr id="313" name="Google Shape;31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130256"/>
            <a:ext cx="8915400" cy="457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sp>
        <p:nvSpPr>
          <p:cNvPr id="319" name="Google Shape;319;p36"/>
          <p:cNvSpPr/>
          <p:nvPr/>
        </p:nvSpPr>
        <p:spPr>
          <a:xfrm>
            <a:off x="102742" y="1512970"/>
            <a:ext cx="9384236" cy="396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addEventListener() method attaches an event handler to the specified element.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addEventListener() method attaches an event handler to an element without overwriting existing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handlers.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many event handlers to one element.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many event handlers of the same type to one element, i.e two "click" events.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event listeners to any DOM object not only HTML elements. i.e the window object.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addEventListener() method makes it easier to control how the event reacts to bubbling.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using the addEventListener() method, the JavaScript is separated from the HTML markup, for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readability and allows you to add event listeners even when you do not control the HTML markup.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easily remove an event listener by using the removeEventListener() method.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9144000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6400"/>
            <a:ext cx="914400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3657600" y="5638800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Event Handler to an Element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38" name="Google Shape;33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6400"/>
            <a:ext cx="9144000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381000" y="1493971"/>
            <a:ext cx="8001000" cy="501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HTML DOM can be accessed with JavaScript (and with other programming languages).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DOM, all HTML elements are defined as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programming interface is the properties and methods of each object.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value that you can get or set (like changing the content of an HTML element).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action you can do (like add or deleting an HTML element).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44" name="Google Shape;34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1447"/>
            <a:ext cx="9144000" cy="499415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0"/>
          <p:cNvSpPr txBox="1"/>
          <p:nvPr/>
        </p:nvSpPr>
        <p:spPr>
          <a:xfrm>
            <a:off x="3505200" y="6096000"/>
            <a:ext cx="5410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Many Event Handlers to the Same Element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51" name="Google Shape;35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6400"/>
            <a:ext cx="9144000" cy="50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1"/>
          <p:cNvSpPr txBox="1"/>
          <p:nvPr/>
        </p:nvSpPr>
        <p:spPr>
          <a:xfrm>
            <a:off x="3124200" y="5726668"/>
            <a:ext cx="51138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Event Handler to the window Object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</a:t>
            </a:r>
            <a:endParaRPr/>
          </a:p>
        </p:txBody>
      </p:sp>
      <p:pic>
        <p:nvPicPr>
          <p:cNvPr id="358" name="Google Shape;35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67164"/>
            <a:ext cx="9144000" cy="501463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 txBox="1"/>
          <p:nvPr/>
        </p:nvSpPr>
        <p:spPr>
          <a:xfrm>
            <a:off x="5181600" y="5105400"/>
            <a:ext cx="46566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Parameters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/>
        </p:nvSpPr>
        <p:spPr>
          <a:xfrm>
            <a:off x="1066800" y="618153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 (Remove)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304800" y="771435"/>
            <a:ext cx="3221565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&lt;!DOCTYPE 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&lt;style&gt;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#myDIV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background-color: coral;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border: 1px solid;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padding: 50px;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color: white;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font-size: 20px;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&lt;/style&gt;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&lt;h2&gt;JavaScript removeEventListener()&lt;/h2&gt;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&lt;div id="myDIV"&gt;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&lt;p&gt;This div element has an onmousemove event handler that displays a random number every time you move your mouse inside this orange field.&lt;/p&gt;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&lt;p&gt;Click the button to remove the div's event handler.&lt;/p&gt;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&lt;button onclick="removeHandler()" id="myBtn"&gt;Remove&lt;/button&gt;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&lt;/div&gt;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 id="demo"&gt;&lt;/p&gt;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4572000" y="1371600"/>
            <a:ext cx="3678765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document.getElementById("myDIV").addEventListener("mousemove", myFunction);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myFunction()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document.getElementById("demo").innerHTML = Math.random();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removeHandler()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document.getElementById("myDIV").removeEventListener("mousemove", myFunction);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/>
        </p:nvSpPr>
        <p:spPr>
          <a:xfrm>
            <a:off x="1066800" y="618153"/>
            <a:ext cx="6324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DOM Event Listener(Remove)</a:t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75" y="1219200"/>
            <a:ext cx="893445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304800" y="2057400"/>
            <a:ext cx="8001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="demo"&gt;&lt;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document.getElementById(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"demo"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).innerHTML = 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"Hello World!"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b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/script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/body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en-US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/html</a:t>
            </a:r>
            <a:r>
              <a:rPr lang="en-US" sz="2400">
                <a:solidFill>
                  <a:srgbClr val="0000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Methods (Example)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79980" y="6457890"/>
            <a:ext cx="9064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example above, getElementById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while innerHTML is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0" y="1415534"/>
            <a:ext cx="93682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example changes the content (the innerHTML) of the &lt;p&gt; element with id="demo":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502438"/>
            <a:ext cx="9144000" cy="535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6753"/>
            <a:ext cx="8839200" cy="271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" y="4419600"/>
            <a:ext cx="8915400" cy="145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85220"/>
            <a:ext cx="8658225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752600" y="76200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Document</a:t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42957"/>
            <a:ext cx="9144000" cy="563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Microsoft Office PowerPoint</Application>
  <PresentationFormat>On-screen Show (4:3)</PresentationFormat>
  <Paragraphs>202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SHREY GARG</cp:lastModifiedBy>
  <cp:revision>1</cp:revision>
  <dcterms:created xsi:type="dcterms:W3CDTF">2016-09-28T16:52:12Z</dcterms:created>
  <dcterms:modified xsi:type="dcterms:W3CDTF">2024-05-08T14:58:14Z</dcterms:modified>
</cp:coreProperties>
</file>