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26C03-168F-6C9F-5269-8A3D670D1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AA1F7-3A4C-F98B-8DF1-3E80D7701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5F398-EE21-4784-91D1-1641565E4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32C9-DFB3-4421-89D9-7D7FB5FC4569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501E9-0E96-9CFA-D4D3-1BB71907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84DBA-008A-3A40-EFAE-FBF289DF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0B0A-CA79-4D4F-99C7-1EFDFBF0E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77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21FB-57A8-0427-406C-4426E852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6D429-B12C-291E-25A2-B1747C56A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60BED-77CD-FB2C-F582-06832E68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32C9-DFB3-4421-89D9-7D7FB5FC4569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BF751-61CD-6877-E91B-137DE510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52CA4-2D23-B40E-B78E-1D5B341B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0B0A-CA79-4D4F-99C7-1EFDFBF0E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87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E5A45A-163C-79ED-BA8B-0E5A25DDA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17778-E372-D03F-3B58-44CFE79D5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E80A8-AB15-D280-E8C7-8C44E189D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32C9-DFB3-4421-89D9-7D7FB5FC4569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DD8B2-DD39-EBD0-AB41-5281E312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FC596-70DB-23B6-42BA-3A5FED82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0B0A-CA79-4D4F-99C7-1EFDFBF0E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73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E969-BF45-0CCD-04BA-158DCE7D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B818C-A75F-C471-FC23-12A4B6D39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9E36E-A1E0-0688-BC6B-0746C6B70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32C9-DFB3-4421-89D9-7D7FB5FC4569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BA6C8-3014-F98F-4D45-D0F7B184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DA8BF-522B-144C-6442-2AA3A1E4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0B0A-CA79-4D4F-99C7-1EFDFBF0E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71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7D31-5610-BA86-04F7-B6818A28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4105F-D8F0-FFEC-4C3B-DBB02385D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1FC21-860B-E188-0889-50E27288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32C9-DFB3-4421-89D9-7D7FB5FC4569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415C0-BF3D-14C0-E77C-1B3333D5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85D16-519A-DE74-9B73-FAF69998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0B0A-CA79-4D4F-99C7-1EFDFBF0E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A8C0A-2D6B-147D-81B5-98D2E732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42A8E-A8FC-77B6-1A5A-B89ECBDD6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BCC9F-3EE7-879A-8E3A-470C30BC0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1D789-4BE7-69B8-E653-D303B0E1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32C9-DFB3-4421-89D9-7D7FB5FC4569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3A112-0987-D69D-F3CE-29243F86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3A7A5-8739-6F75-7543-B3008234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0B0A-CA79-4D4F-99C7-1EFDFBF0E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01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DFF1-0F02-8D3F-C06E-79F5C8238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F1412-69C2-F176-7507-6D9A7BA8F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813B2-9890-FA47-07E6-0D1E6B134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97B55-BACD-115F-1327-C57574C9E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E1FCE-B310-9BBE-07AC-55144F37D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E8C8F-8145-F3DD-6D6A-C9B90562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32C9-DFB3-4421-89D9-7D7FB5FC4569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415AFB-1340-99AF-679C-7472E06A1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EAABE-22A2-3431-1000-B13E8CAC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0B0A-CA79-4D4F-99C7-1EFDFBF0E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96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B050-C2C0-0B84-1065-C9B99001C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9C77E8-23B5-B5F1-080F-AD766568A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32C9-DFB3-4421-89D9-7D7FB5FC4569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C8FCD-AF16-5F5B-BF30-B036949E1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D9ADA-7568-EAF3-595A-B0AC3AFE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0B0A-CA79-4D4F-99C7-1EFDFBF0E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9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A41A-44FB-EE21-8267-75B61B267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32C9-DFB3-4421-89D9-7D7FB5FC4569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B802A0-7F98-E72E-E251-F7F21C45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DD3FB-8A6B-7342-FD5C-BC0C008D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0B0A-CA79-4D4F-99C7-1EFDFBF0E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30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8332-50DD-D585-4344-6C2C0402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D63A2-8653-B81B-B630-998D94C2E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4454E-2A57-142D-3B04-20A086499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0B8E9-F511-3671-CBA8-C6208E1A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32C9-DFB3-4421-89D9-7D7FB5FC4569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51275-50E0-EE50-D062-480CEA6D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3502E-F112-5910-B450-0DC3A244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0B0A-CA79-4D4F-99C7-1EFDFBF0E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98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5EE2-5C1E-1A4C-0CFC-4E4469CAE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EA7F5A-DCA4-98D6-6471-869D65AEA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1791F-2F93-A000-179A-50243904D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91AD3-DB9F-991A-FA29-3E8E9ECA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32C9-DFB3-4421-89D9-7D7FB5FC4569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8B283-B2DD-F804-82EE-67731C9B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779C2-AA0B-4C29-4E81-7413FC32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0B0A-CA79-4D4F-99C7-1EFDFBF0E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37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14C456-17E8-79D2-C4BD-AD5E9DAD6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A52C9-6FC7-428C-1337-B955D0322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5B6D4-A30E-D425-4590-3384480C6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532C9-DFB3-4421-89D9-7D7FB5FC4569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AADF9-6B1F-1DC7-CEA8-9E73C0BC2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2FB5B-1296-1787-BC1B-3A809E3C0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50B0A-CA79-4D4F-99C7-1EFDFBF0E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35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1A8669-0F14-C0F5-E3EB-4D2504C1B80A}"/>
              </a:ext>
            </a:extLst>
          </p:cNvPr>
          <p:cNvSpPr/>
          <p:nvPr/>
        </p:nvSpPr>
        <p:spPr>
          <a:xfrm>
            <a:off x="5531158" y="533956"/>
            <a:ext cx="736477" cy="309424"/>
          </a:xfrm>
          <a:prstGeom prst="roundRect">
            <a:avLst>
              <a:gd name="adj" fmla="val 50000"/>
            </a:avLst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0425C7-3928-FCB4-CFBB-0C500FAA8FD0}"/>
              </a:ext>
            </a:extLst>
          </p:cNvPr>
          <p:cNvSpPr/>
          <p:nvPr/>
        </p:nvSpPr>
        <p:spPr>
          <a:xfrm>
            <a:off x="4882903" y="1162975"/>
            <a:ext cx="2032986" cy="488272"/>
          </a:xfrm>
          <a:prstGeom prst="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Station A generate message and send it to Station B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49D7E-15E2-542B-97F8-3019675B225C}"/>
              </a:ext>
            </a:extLst>
          </p:cNvPr>
          <p:cNvSpPr/>
          <p:nvPr/>
        </p:nvSpPr>
        <p:spPr>
          <a:xfrm>
            <a:off x="5026425" y="1930894"/>
            <a:ext cx="1745941" cy="488272"/>
          </a:xfrm>
          <a:prstGeom prst="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Station B send Ack with the window size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3829DD-2F9D-7136-15AC-362251617EFC}"/>
              </a:ext>
            </a:extLst>
          </p:cNvPr>
          <p:cNvSpPr/>
          <p:nvPr/>
        </p:nvSpPr>
        <p:spPr>
          <a:xfrm>
            <a:off x="4646348" y="2658119"/>
            <a:ext cx="2506090" cy="488272"/>
          </a:xfrm>
          <a:prstGeom prst="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Station A generate message as per window size and send it to station B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CBEFF1F3-D128-9797-00BC-57D3B6997691}"/>
              </a:ext>
            </a:extLst>
          </p:cNvPr>
          <p:cNvSpPr/>
          <p:nvPr/>
        </p:nvSpPr>
        <p:spPr>
          <a:xfrm>
            <a:off x="4683154" y="3519998"/>
            <a:ext cx="2432481" cy="1118586"/>
          </a:xfrm>
          <a:prstGeom prst="flowChartDecision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Station B receive message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A4BC06-D8FB-C6A1-4793-9816B6194CC5}"/>
              </a:ext>
            </a:extLst>
          </p:cNvPr>
          <p:cNvSpPr/>
          <p:nvPr/>
        </p:nvSpPr>
        <p:spPr>
          <a:xfrm>
            <a:off x="2191304" y="3910614"/>
            <a:ext cx="1303539" cy="337350"/>
          </a:xfrm>
          <a:prstGeom prst="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Timeout </a:t>
            </a:r>
            <a:r>
              <a:rPr lang="en-US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Occured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5282E-AD0F-68F7-5881-85D9F4EF9199}"/>
              </a:ext>
            </a:extLst>
          </p:cNvPr>
          <p:cNvSpPr/>
          <p:nvPr/>
        </p:nvSpPr>
        <p:spPr>
          <a:xfrm>
            <a:off x="8555480" y="3890639"/>
            <a:ext cx="1452978" cy="377301"/>
          </a:xfrm>
          <a:prstGeom prst="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Station B send Ack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31849F8F-0956-8BE6-D338-874D79E3640C}"/>
              </a:ext>
            </a:extLst>
          </p:cNvPr>
          <p:cNvSpPr/>
          <p:nvPr/>
        </p:nvSpPr>
        <p:spPr>
          <a:xfrm>
            <a:off x="8303946" y="4638584"/>
            <a:ext cx="1956046" cy="713172"/>
          </a:xfrm>
          <a:prstGeom prst="flowChartDecision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Station A receive ack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F8C5EC-79BE-0B3F-C3A0-853C0596660A}"/>
              </a:ext>
            </a:extLst>
          </p:cNvPr>
          <p:cNvSpPr/>
          <p:nvPr/>
        </p:nvSpPr>
        <p:spPr>
          <a:xfrm>
            <a:off x="8555480" y="5862961"/>
            <a:ext cx="1452978" cy="377301"/>
          </a:xfrm>
          <a:prstGeom prst="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 Slide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A3331D-FE43-105E-ED9C-4F43DD7A336C}"/>
              </a:ext>
            </a:extLst>
          </p:cNvPr>
          <p:cNvSpPr/>
          <p:nvPr/>
        </p:nvSpPr>
        <p:spPr>
          <a:xfrm>
            <a:off x="2191304" y="4826495"/>
            <a:ext cx="1303539" cy="337350"/>
          </a:xfrm>
          <a:prstGeom prst="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Packet Dropped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B7BFB8-83C1-FBA7-B596-16201BA34F63}"/>
              </a:ext>
            </a:extLst>
          </p:cNvPr>
          <p:cNvSpPr/>
          <p:nvPr/>
        </p:nvSpPr>
        <p:spPr>
          <a:xfrm>
            <a:off x="1959003" y="5862961"/>
            <a:ext cx="1768138" cy="337350"/>
          </a:xfrm>
          <a:prstGeom prst="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Resend Previous Packets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6CE78C-4230-A277-77C6-588535756B7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899396" y="843380"/>
            <a:ext cx="1" cy="31959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CDF910-515D-1E96-272A-8C86B202F12F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899396" y="1651247"/>
            <a:ext cx="0" cy="27964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1E3DCA-7F68-898B-3040-6414E3698DB3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7115635" y="4079290"/>
            <a:ext cx="1439845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BB96925-DB6A-6977-29CD-CFA463B4C4F4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9281969" y="4267940"/>
            <a:ext cx="0" cy="37064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AC20C5-F545-F7BE-6288-D3910CE567AD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9281969" y="5351756"/>
            <a:ext cx="0" cy="51120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C1F62FB-235A-BF40-9954-ECAAC687FBA8}"/>
              </a:ext>
            </a:extLst>
          </p:cNvPr>
          <p:cNvCxnSpPr>
            <a:stCxn id="13" idx="1"/>
            <a:endCxn id="16" idx="3"/>
          </p:cNvCxnSpPr>
          <p:nvPr/>
        </p:nvCxnSpPr>
        <p:spPr>
          <a:xfrm rot="10800000" flipV="1">
            <a:off x="3727142" y="4995170"/>
            <a:ext cx="4576805" cy="1036466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B055261-350A-E4AE-D7C7-B083AA57BF36}"/>
              </a:ext>
            </a:extLst>
          </p:cNvPr>
          <p:cNvSpPr/>
          <p:nvPr/>
        </p:nvSpPr>
        <p:spPr>
          <a:xfrm>
            <a:off x="5531158" y="533954"/>
            <a:ext cx="736477" cy="309424"/>
          </a:xfrm>
          <a:prstGeom prst="roundRect">
            <a:avLst>
              <a:gd name="adj" fmla="val 50000"/>
            </a:avLst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Start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51222A0-5785-7C8E-7124-EE9858E242E8}"/>
              </a:ext>
            </a:extLst>
          </p:cNvPr>
          <p:cNvSpPr/>
          <p:nvPr/>
        </p:nvSpPr>
        <p:spPr>
          <a:xfrm>
            <a:off x="4882903" y="1162973"/>
            <a:ext cx="2032986" cy="488272"/>
          </a:xfrm>
          <a:prstGeom prst="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Station A generate message and send it to Station B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125A01A-8C13-28FD-9858-8826D030AD35}"/>
              </a:ext>
            </a:extLst>
          </p:cNvPr>
          <p:cNvSpPr/>
          <p:nvPr/>
        </p:nvSpPr>
        <p:spPr>
          <a:xfrm>
            <a:off x="5026425" y="1930892"/>
            <a:ext cx="1745941" cy="488272"/>
          </a:xfrm>
          <a:prstGeom prst="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Station B send Ack with the window size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62EEAEE0-4E4D-E0BC-E282-51E96B238D2E}"/>
              </a:ext>
            </a:extLst>
          </p:cNvPr>
          <p:cNvSpPr/>
          <p:nvPr/>
        </p:nvSpPr>
        <p:spPr>
          <a:xfrm>
            <a:off x="4683154" y="3519996"/>
            <a:ext cx="2432481" cy="1118586"/>
          </a:xfrm>
          <a:prstGeom prst="flowChartDecision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Station B receive message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D13D7F-6F79-9540-1AEC-83B7FF95609C}"/>
              </a:ext>
            </a:extLst>
          </p:cNvPr>
          <p:cNvSpPr/>
          <p:nvPr/>
        </p:nvSpPr>
        <p:spPr>
          <a:xfrm>
            <a:off x="2191304" y="3829603"/>
            <a:ext cx="1303539" cy="499366"/>
          </a:xfrm>
          <a:prstGeom prst="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Timeout Occurred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Flowchart: Decision 51">
            <a:extLst>
              <a:ext uri="{FF2B5EF4-FFF2-40B4-BE49-F238E27FC236}">
                <a16:creationId xmlns:a16="http://schemas.microsoft.com/office/drawing/2014/main" id="{C72F555A-A83E-4775-1CA3-4AFA656DB93D}"/>
              </a:ext>
            </a:extLst>
          </p:cNvPr>
          <p:cNvSpPr/>
          <p:nvPr/>
        </p:nvSpPr>
        <p:spPr>
          <a:xfrm>
            <a:off x="8303946" y="4638582"/>
            <a:ext cx="1956046" cy="713172"/>
          </a:xfrm>
          <a:prstGeom prst="flowChartDecision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Station A receive ack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D94E185-FDB5-8C26-1EE3-70A6B46F8AE2}"/>
              </a:ext>
            </a:extLst>
          </p:cNvPr>
          <p:cNvSpPr/>
          <p:nvPr/>
        </p:nvSpPr>
        <p:spPr>
          <a:xfrm>
            <a:off x="8555480" y="5862960"/>
            <a:ext cx="1452978" cy="377300"/>
          </a:xfrm>
          <a:prstGeom prst="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 Slide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841DFA-525A-9B77-735E-28285CCD00DF}"/>
              </a:ext>
            </a:extLst>
          </p:cNvPr>
          <p:cNvSpPr/>
          <p:nvPr/>
        </p:nvSpPr>
        <p:spPr>
          <a:xfrm>
            <a:off x="2191304" y="4826493"/>
            <a:ext cx="1303539" cy="337350"/>
          </a:xfrm>
          <a:prstGeom prst="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Packet Dropped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573B45E-D686-47B7-1836-C4B7C9AEEB86}"/>
              </a:ext>
            </a:extLst>
          </p:cNvPr>
          <p:cNvCxnSpPr>
            <a:stCxn id="47" idx="2"/>
            <a:endCxn id="48" idx="0"/>
          </p:cNvCxnSpPr>
          <p:nvPr/>
        </p:nvCxnSpPr>
        <p:spPr>
          <a:xfrm flipH="1">
            <a:off x="5899396" y="843378"/>
            <a:ext cx="1" cy="31959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045156-240B-653D-FA7C-2CAD14434F86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5899396" y="1651245"/>
            <a:ext cx="0" cy="27964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A7BC3DE-7733-7428-ED10-B039D6731031}"/>
              </a:ext>
            </a:extLst>
          </p:cNvPr>
          <p:cNvCxnSpPr>
            <a:stCxn id="50" idx="3"/>
          </p:cNvCxnSpPr>
          <p:nvPr/>
        </p:nvCxnSpPr>
        <p:spPr>
          <a:xfrm flipV="1">
            <a:off x="7115635" y="4079288"/>
            <a:ext cx="1439845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B518A0E-4E87-7A1A-F89E-A3F5A7AE6123}"/>
              </a:ext>
            </a:extLst>
          </p:cNvPr>
          <p:cNvCxnSpPr>
            <a:endCxn id="52" idx="0"/>
          </p:cNvCxnSpPr>
          <p:nvPr/>
        </p:nvCxnSpPr>
        <p:spPr>
          <a:xfrm>
            <a:off x="9281969" y="4267938"/>
            <a:ext cx="0" cy="37064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2771250-C284-2688-C339-CF4D13C32C3B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>
            <a:off x="9281969" y="5351754"/>
            <a:ext cx="0" cy="51120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D211CC8-FFEF-B47F-C1EA-B06EF8ED1A31}"/>
              </a:ext>
            </a:extLst>
          </p:cNvPr>
          <p:cNvCxnSpPr>
            <a:cxnSpLocks/>
            <a:stCxn id="51" idx="2"/>
            <a:endCxn id="54" idx="0"/>
          </p:cNvCxnSpPr>
          <p:nvPr/>
        </p:nvCxnSpPr>
        <p:spPr>
          <a:xfrm>
            <a:off x="2843074" y="4328969"/>
            <a:ext cx="0" cy="49752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2BFDA49-B9ED-027D-51AF-4A8C68450D66}"/>
              </a:ext>
            </a:extLst>
          </p:cNvPr>
          <p:cNvCxnSpPr>
            <a:cxnSpLocks/>
            <a:stCxn id="53" idx="3"/>
            <a:endCxn id="7" idx="3"/>
          </p:cNvCxnSpPr>
          <p:nvPr/>
        </p:nvCxnSpPr>
        <p:spPr>
          <a:xfrm flipH="1" flipV="1">
            <a:off x="7152438" y="2902255"/>
            <a:ext cx="2856020" cy="3149355"/>
          </a:xfrm>
          <a:prstGeom prst="bentConnector3">
            <a:avLst>
              <a:gd name="adj1" fmla="val -251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BB889CB-9A14-0E29-8180-1FF662BF4396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5899396" y="843378"/>
            <a:ext cx="1" cy="31959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C418E24-EA15-ABD7-4428-FD8324532096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5899396" y="1651245"/>
            <a:ext cx="0" cy="27964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A203172-E60E-0F8A-0443-2751F1F20F4D}"/>
              </a:ext>
            </a:extLst>
          </p:cNvPr>
          <p:cNvCxnSpPr/>
          <p:nvPr/>
        </p:nvCxnSpPr>
        <p:spPr>
          <a:xfrm flipV="1">
            <a:off x="7115635" y="4079286"/>
            <a:ext cx="1439845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361EA1A-971B-5167-9C2D-D51F34B5ACCC}"/>
              </a:ext>
            </a:extLst>
          </p:cNvPr>
          <p:cNvCxnSpPr>
            <a:cxnSpLocks/>
            <a:stCxn id="12" idx="2"/>
            <a:endCxn id="52" idx="0"/>
          </p:cNvCxnSpPr>
          <p:nvPr/>
        </p:nvCxnSpPr>
        <p:spPr>
          <a:xfrm>
            <a:off x="9281969" y="4267940"/>
            <a:ext cx="0" cy="37064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5718AA6-4A4A-615D-C691-5C5D7FAEFA43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>
            <a:off x="9281969" y="5351754"/>
            <a:ext cx="0" cy="51120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5D3B8A1-90F2-F596-84C0-DAE1A742F921}"/>
              </a:ext>
            </a:extLst>
          </p:cNvPr>
          <p:cNvCxnSpPr>
            <a:cxnSpLocks/>
            <a:stCxn id="54" idx="2"/>
            <a:endCxn id="16" idx="0"/>
          </p:cNvCxnSpPr>
          <p:nvPr/>
        </p:nvCxnSpPr>
        <p:spPr>
          <a:xfrm flipH="1">
            <a:off x="2843072" y="5163843"/>
            <a:ext cx="2" cy="69911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8053F9D6-B6A4-A500-91EC-6B02871FF047}"/>
              </a:ext>
            </a:extLst>
          </p:cNvPr>
          <p:cNvCxnSpPr>
            <a:cxnSpLocks/>
            <a:stCxn id="52" idx="1"/>
            <a:endCxn id="16" idx="3"/>
          </p:cNvCxnSpPr>
          <p:nvPr/>
        </p:nvCxnSpPr>
        <p:spPr>
          <a:xfrm rot="10800000" flipV="1">
            <a:off x="3727142" y="4995168"/>
            <a:ext cx="4576805" cy="1036468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2DABDB6A-A293-AFB3-1E42-5DC695EF853B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H="1">
            <a:off x="1959002" y="3335040"/>
            <a:ext cx="3940391" cy="2696597"/>
          </a:xfrm>
          <a:prstGeom prst="bentConnector3">
            <a:avLst>
              <a:gd name="adj1" fmla="val -5801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5395AED-CD8E-522D-9C03-E3BC1AA5DD4A}"/>
              </a:ext>
            </a:extLst>
          </p:cNvPr>
          <p:cNvCxnSpPr>
            <a:stCxn id="50" idx="1"/>
            <a:endCxn id="51" idx="3"/>
          </p:cNvCxnSpPr>
          <p:nvPr/>
        </p:nvCxnSpPr>
        <p:spPr>
          <a:xfrm flipH="1" flipV="1">
            <a:off x="3494843" y="4079286"/>
            <a:ext cx="1188311" cy="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4653CAD-2C09-D03C-C614-0119A775552A}"/>
              </a:ext>
            </a:extLst>
          </p:cNvPr>
          <p:cNvCxnSpPr>
            <a:stCxn id="49" idx="2"/>
            <a:endCxn id="7" idx="0"/>
          </p:cNvCxnSpPr>
          <p:nvPr/>
        </p:nvCxnSpPr>
        <p:spPr>
          <a:xfrm flipH="1">
            <a:off x="5899393" y="2419164"/>
            <a:ext cx="3" cy="23895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55DF9AB-7849-689A-80DC-A9FAD8F4DD91}"/>
              </a:ext>
            </a:extLst>
          </p:cNvPr>
          <p:cNvCxnSpPr>
            <a:stCxn id="7" idx="2"/>
            <a:endCxn id="50" idx="0"/>
          </p:cNvCxnSpPr>
          <p:nvPr/>
        </p:nvCxnSpPr>
        <p:spPr>
          <a:xfrm>
            <a:off x="5899393" y="3146391"/>
            <a:ext cx="2" cy="37360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76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C5A55798-35C2-0A62-7AC6-1B82B951FF19}"/>
              </a:ext>
            </a:extLst>
          </p:cNvPr>
          <p:cNvSpPr/>
          <p:nvPr/>
        </p:nvSpPr>
        <p:spPr>
          <a:xfrm>
            <a:off x="5518949" y="218244"/>
            <a:ext cx="1154097" cy="363985"/>
          </a:xfrm>
          <a:prstGeom prst="flowChartAlternateProcess">
            <a:avLst/>
          </a:prstGeom>
          <a:ln w="222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840309-74BE-A530-ED23-6E3E939D54ED}"/>
              </a:ext>
            </a:extLst>
          </p:cNvPr>
          <p:cNvSpPr/>
          <p:nvPr/>
        </p:nvSpPr>
        <p:spPr>
          <a:xfrm>
            <a:off x="3920970" y="801210"/>
            <a:ext cx="4350058" cy="363985"/>
          </a:xfrm>
          <a:prstGeom prst="rect">
            <a:avLst/>
          </a:prstGeom>
          <a:ln w="222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Random packets generated at Transmitter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557742-E1F0-0F5D-44EF-CA9EAACB01FB}"/>
              </a:ext>
            </a:extLst>
          </p:cNvPr>
          <p:cNvSpPr/>
          <p:nvPr/>
        </p:nvSpPr>
        <p:spPr>
          <a:xfrm>
            <a:off x="4648940" y="1386396"/>
            <a:ext cx="2894120" cy="363985"/>
          </a:xfrm>
          <a:prstGeom prst="rect">
            <a:avLst/>
          </a:prstGeom>
          <a:ln w="222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Packet transmitted to Shaper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2F75C931-50A1-506A-DD84-215938BDBCFB}"/>
              </a:ext>
            </a:extLst>
          </p:cNvPr>
          <p:cNvSpPr/>
          <p:nvPr/>
        </p:nvSpPr>
        <p:spPr>
          <a:xfrm>
            <a:off x="4920817" y="2645546"/>
            <a:ext cx="2350364" cy="932155"/>
          </a:xfrm>
          <a:prstGeom prst="flowChartDecision">
            <a:avLst/>
          </a:prstGeom>
          <a:ln w="222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Token availability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C54BEE-F22A-F723-0D29-53679761BA0F}"/>
              </a:ext>
            </a:extLst>
          </p:cNvPr>
          <p:cNvSpPr/>
          <p:nvPr/>
        </p:nvSpPr>
        <p:spPr>
          <a:xfrm>
            <a:off x="4648940" y="2015971"/>
            <a:ext cx="2894120" cy="363985"/>
          </a:xfrm>
          <a:prstGeom prst="rect">
            <a:avLst/>
          </a:prstGeom>
          <a:ln w="222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Token generation at Shaper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D3C1BD-BC79-A3F9-DA3A-E29ABF328007}"/>
              </a:ext>
            </a:extLst>
          </p:cNvPr>
          <p:cNvSpPr/>
          <p:nvPr/>
        </p:nvSpPr>
        <p:spPr>
          <a:xfrm>
            <a:off x="1090474" y="2929630"/>
            <a:ext cx="2894120" cy="363985"/>
          </a:xfrm>
          <a:prstGeom prst="rect">
            <a:avLst/>
          </a:prstGeom>
          <a:ln w="222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Discard the packet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0EE5AF-339D-1D98-82CE-79BE41F73ADB}"/>
              </a:ext>
            </a:extLst>
          </p:cNvPr>
          <p:cNvSpPr/>
          <p:nvPr/>
        </p:nvSpPr>
        <p:spPr>
          <a:xfrm>
            <a:off x="4648939" y="3843291"/>
            <a:ext cx="2894120" cy="363985"/>
          </a:xfrm>
          <a:prstGeom prst="rect">
            <a:avLst/>
          </a:prstGeom>
          <a:ln w="222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Add token in Token bucket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E2CDCC-BE98-E92C-C680-6592BC5271DD}"/>
              </a:ext>
            </a:extLst>
          </p:cNvPr>
          <p:cNvSpPr/>
          <p:nvPr/>
        </p:nvSpPr>
        <p:spPr>
          <a:xfrm>
            <a:off x="3425300" y="4472866"/>
            <a:ext cx="5341397" cy="363985"/>
          </a:xfrm>
          <a:prstGeom prst="rect">
            <a:avLst/>
          </a:prstGeom>
          <a:ln w="222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Transmit token with packets uniformly to receiver 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8E249F-FC30-D2F1-265E-D03BEDD50131}"/>
              </a:ext>
            </a:extLst>
          </p:cNvPr>
          <p:cNvSpPr/>
          <p:nvPr/>
        </p:nvSpPr>
        <p:spPr>
          <a:xfrm>
            <a:off x="4472124" y="5107619"/>
            <a:ext cx="3247748" cy="363985"/>
          </a:xfrm>
          <a:prstGeom prst="rect">
            <a:avLst/>
          </a:prstGeom>
          <a:ln w="222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Receiver will discard the packets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BD7169-D006-ADB6-D35C-42B72506B7D6}"/>
              </a:ext>
            </a:extLst>
          </p:cNvPr>
          <p:cNvCxnSpPr>
            <a:cxnSpLocks/>
          </p:cNvCxnSpPr>
          <p:nvPr/>
        </p:nvCxnSpPr>
        <p:spPr>
          <a:xfrm>
            <a:off x="6095998" y="579083"/>
            <a:ext cx="1" cy="218981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79C5B6-6CDB-E559-C895-FEFBD411103A}"/>
              </a:ext>
            </a:extLst>
          </p:cNvPr>
          <p:cNvCxnSpPr>
            <a:cxnSpLocks/>
          </p:cNvCxnSpPr>
          <p:nvPr/>
        </p:nvCxnSpPr>
        <p:spPr>
          <a:xfrm>
            <a:off x="6095999" y="1162049"/>
            <a:ext cx="1" cy="221201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34AD39-34CB-298F-5A8C-033D03E0508A}"/>
              </a:ext>
            </a:extLst>
          </p:cNvPr>
          <p:cNvCxnSpPr>
            <a:cxnSpLocks/>
          </p:cNvCxnSpPr>
          <p:nvPr/>
        </p:nvCxnSpPr>
        <p:spPr>
          <a:xfrm>
            <a:off x="6096000" y="1747235"/>
            <a:ext cx="0" cy="265590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1A0F66-F3A1-7949-E956-45601C749733}"/>
              </a:ext>
            </a:extLst>
          </p:cNvPr>
          <p:cNvCxnSpPr>
            <a:cxnSpLocks/>
          </p:cNvCxnSpPr>
          <p:nvPr/>
        </p:nvCxnSpPr>
        <p:spPr>
          <a:xfrm flipH="1">
            <a:off x="6095999" y="2376810"/>
            <a:ext cx="1" cy="265590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FD260B-592A-C95B-D8C3-977CE175AD8F}"/>
              </a:ext>
            </a:extLst>
          </p:cNvPr>
          <p:cNvCxnSpPr>
            <a:stCxn id="7" idx="1"/>
            <a:endCxn id="9" idx="3"/>
          </p:cNvCxnSpPr>
          <p:nvPr/>
        </p:nvCxnSpPr>
        <p:spPr>
          <a:xfrm flipH="1" flipV="1">
            <a:off x="3984594" y="3111623"/>
            <a:ext cx="936223" cy="1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4FD5CF-F754-C73E-6E60-BF3FBD15348D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6095999" y="3577701"/>
            <a:ext cx="0" cy="265590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76E20EE-4735-C471-01CE-C39C57B6F8FA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095999" y="4207276"/>
            <a:ext cx="0" cy="265590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A5E671-D1A0-18D6-CBF7-EAED4EA069A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6095998" y="4836851"/>
            <a:ext cx="1" cy="270768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CACADC3-4E43-BBD8-4D75-FA70CB87B88F}"/>
              </a:ext>
            </a:extLst>
          </p:cNvPr>
          <p:cNvSpPr/>
          <p:nvPr/>
        </p:nvSpPr>
        <p:spPr>
          <a:xfrm>
            <a:off x="6238782" y="3580847"/>
            <a:ext cx="434264" cy="1768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Yes</a:t>
            </a:r>
            <a:endParaRPr lang="en-IN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7A38C4-0B13-E82F-2344-70A63F477239}"/>
              </a:ext>
            </a:extLst>
          </p:cNvPr>
          <p:cNvSpPr/>
          <p:nvPr/>
        </p:nvSpPr>
        <p:spPr>
          <a:xfrm>
            <a:off x="4254992" y="2883763"/>
            <a:ext cx="434264" cy="1768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No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22094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C5A55798-35C2-0A62-7AC6-1B82B951FF19}"/>
              </a:ext>
            </a:extLst>
          </p:cNvPr>
          <p:cNvSpPr/>
          <p:nvPr/>
        </p:nvSpPr>
        <p:spPr>
          <a:xfrm>
            <a:off x="1595006" y="218244"/>
            <a:ext cx="1154097" cy="363985"/>
          </a:xfrm>
          <a:prstGeom prst="flowChartAlternateProcess">
            <a:avLst/>
          </a:prstGeom>
          <a:ln w="222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840309-74BE-A530-ED23-6E3E939D54ED}"/>
              </a:ext>
            </a:extLst>
          </p:cNvPr>
          <p:cNvSpPr/>
          <p:nvPr/>
        </p:nvSpPr>
        <p:spPr>
          <a:xfrm>
            <a:off x="1011674" y="806577"/>
            <a:ext cx="2317808" cy="317376"/>
          </a:xfrm>
          <a:prstGeom prst="rect">
            <a:avLst/>
          </a:prstGeom>
          <a:ln w="222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Variable Initialization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557742-E1F0-0F5D-44EF-CA9EAACB01FB}"/>
              </a:ext>
            </a:extLst>
          </p:cNvPr>
          <p:cNvSpPr/>
          <p:nvPr/>
        </p:nvSpPr>
        <p:spPr>
          <a:xfrm>
            <a:off x="723518" y="1367901"/>
            <a:ext cx="2894120" cy="363985"/>
          </a:xfrm>
          <a:prstGeom prst="rect">
            <a:avLst/>
          </a:prstGeom>
          <a:ln w="222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Defining Source Module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2F75C931-50A1-506A-DD84-215938BDBCFB}"/>
              </a:ext>
            </a:extLst>
          </p:cNvPr>
          <p:cNvSpPr/>
          <p:nvPr/>
        </p:nvSpPr>
        <p:spPr>
          <a:xfrm>
            <a:off x="1070392" y="4681935"/>
            <a:ext cx="2192245" cy="1246944"/>
          </a:xfrm>
          <a:prstGeom prst="flowChartDecision">
            <a:avLst/>
          </a:prstGeom>
          <a:ln w="222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timeout event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C54BEE-F22A-F723-0D29-53679761BA0F}"/>
              </a:ext>
            </a:extLst>
          </p:cNvPr>
          <p:cNvSpPr/>
          <p:nvPr/>
        </p:nvSpPr>
        <p:spPr>
          <a:xfrm>
            <a:off x="666363" y="2009865"/>
            <a:ext cx="3008430" cy="798250"/>
          </a:xfrm>
          <a:prstGeom prst="rect">
            <a:avLst/>
          </a:prstGeom>
          <a:ln w="222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Updating maximum packet number and packet burst size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D3C1BD-BC79-A3F9-DA3A-E29ABF328007}"/>
              </a:ext>
            </a:extLst>
          </p:cNvPr>
          <p:cNvSpPr/>
          <p:nvPr/>
        </p:nvSpPr>
        <p:spPr>
          <a:xfrm>
            <a:off x="231923" y="3702174"/>
            <a:ext cx="3869184" cy="363985"/>
          </a:xfrm>
          <a:prstGeom prst="rect">
            <a:avLst/>
          </a:prstGeom>
          <a:ln w="222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Generation of Packets at random rate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0EE5AF-339D-1D98-82CE-79BE41F73ADB}"/>
              </a:ext>
            </a:extLst>
          </p:cNvPr>
          <p:cNvSpPr/>
          <p:nvPr/>
        </p:nvSpPr>
        <p:spPr>
          <a:xfrm>
            <a:off x="4416636" y="5033801"/>
            <a:ext cx="2976981" cy="543212"/>
          </a:xfrm>
          <a:prstGeom prst="rect">
            <a:avLst/>
          </a:prstGeom>
          <a:ln w="222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Generate Random burst size and transmit to shaper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E2CDCC-BE98-E92C-C680-6592BC5271DD}"/>
              </a:ext>
            </a:extLst>
          </p:cNvPr>
          <p:cNvSpPr/>
          <p:nvPr/>
        </p:nvSpPr>
        <p:spPr>
          <a:xfrm>
            <a:off x="8778167" y="5128331"/>
            <a:ext cx="2976981" cy="363985"/>
          </a:xfrm>
          <a:prstGeom prst="rect">
            <a:avLst/>
          </a:prstGeom>
          <a:ln w="222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Increase the packet counter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8E249F-FC30-D2F1-265E-D03BEDD50131}"/>
              </a:ext>
            </a:extLst>
          </p:cNvPr>
          <p:cNvSpPr/>
          <p:nvPr/>
        </p:nvSpPr>
        <p:spPr>
          <a:xfrm>
            <a:off x="4923797" y="3575667"/>
            <a:ext cx="3247748" cy="363985"/>
          </a:xfrm>
          <a:prstGeom prst="rect">
            <a:avLst/>
          </a:prstGeom>
          <a:ln w="222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Reset the packet counter to 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BD7169-D006-ADB6-D35C-42B72506B7D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170578" y="582229"/>
            <a:ext cx="1477" cy="224348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79C5B6-6CDB-E559-C895-FEFBD411103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170578" y="1123953"/>
            <a:ext cx="0" cy="243948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34AD39-34CB-298F-5A8C-033D03E0508A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170578" y="1731886"/>
            <a:ext cx="0" cy="277979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1A0F66-F3A1-7949-E956-45601C749733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262637" y="5305407"/>
            <a:ext cx="1153999" cy="0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CACADC3-4E43-BBD8-4D75-FA70CB87B88F}"/>
              </a:ext>
            </a:extLst>
          </p:cNvPr>
          <p:cNvSpPr/>
          <p:nvPr/>
        </p:nvSpPr>
        <p:spPr>
          <a:xfrm>
            <a:off x="3572617" y="5039924"/>
            <a:ext cx="434264" cy="1768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Yes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7A38C4-0B13-E82F-2344-70A63F477239}"/>
              </a:ext>
            </a:extLst>
          </p:cNvPr>
          <p:cNvSpPr/>
          <p:nvPr/>
        </p:nvSpPr>
        <p:spPr>
          <a:xfrm>
            <a:off x="449231" y="4734571"/>
            <a:ext cx="434264" cy="1768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3EA84A-1EC0-5657-A0CE-F6DB04DC7C8E}"/>
              </a:ext>
            </a:extLst>
          </p:cNvPr>
          <p:cNvSpPr/>
          <p:nvPr/>
        </p:nvSpPr>
        <p:spPr>
          <a:xfrm>
            <a:off x="320698" y="3080268"/>
            <a:ext cx="3699759" cy="363985"/>
          </a:xfrm>
          <a:prstGeom prst="rect">
            <a:avLst/>
          </a:prstGeom>
          <a:ln w="222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 and schedule timeout event</a:t>
            </a:r>
          </a:p>
        </p:txBody>
      </p: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0683FC3E-2ADB-0CB5-61DF-031D6AF515A0}"/>
              </a:ext>
            </a:extLst>
          </p:cNvPr>
          <p:cNvSpPr/>
          <p:nvPr/>
        </p:nvSpPr>
        <p:spPr>
          <a:xfrm>
            <a:off x="8686800" y="2997695"/>
            <a:ext cx="3159716" cy="1519930"/>
          </a:xfrm>
          <a:prstGeom prst="flowChartDecision">
            <a:avLst/>
          </a:prstGeom>
          <a:ln w="222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Packet counter &lt;= ma</a:t>
            </a:r>
            <a:r>
              <a:rPr lang="en-IN" dirty="0">
                <a:solidFill>
                  <a:prstClr val="black"/>
                </a:solidFill>
                <a:latin typeface="Calibri" panose="020F0502020204030204"/>
              </a:rPr>
              <a:t>x packet number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E7BBC7-8775-6535-B0FF-DD971B69B4B4}"/>
              </a:ext>
            </a:extLst>
          </p:cNvPr>
          <p:cNvSpPr/>
          <p:nvPr/>
        </p:nvSpPr>
        <p:spPr>
          <a:xfrm>
            <a:off x="8642783" y="1903659"/>
            <a:ext cx="3247748" cy="363985"/>
          </a:xfrm>
          <a:prstGeom prst="rect">
            <a:avLst/>
          </a:prstGeom>
          <a:ln w="222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prstClr val="black"/>
                </a:solidFill>
                <a:latin typeface="Calibri" panose="020F0502020204030204"/>
              </a:rPr>
              <a:t>Schedule next timeout event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3E5C22-1E5B-E3B2-3A65-1F15D8F3B4F9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2170578" y="2808115"/>
            <a:ext cx="0" cy="272153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148BC47-548A-50E4-E5C6-2527FE55F4A5}"/>
              </a:ext>
            </a:extLst>
          </p:cNvPr>
          <p:cNvCxnSpPr>
            <a:cxnSpLocks/>
            <a:stCxn id="21" idx="2"/>
            <a:endCxn id="9" idx="0"/>
          </p:cNvCxnSpPr>
          <p:nvPr/>
        </p:nvCxnSpPr>
        <p:spPr>
          <a:xfrm flipH="1">
            <a:off x="2166515" y="3444253"/>
            <a:ext cx="4063" cy="257921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2FC4394-2856-C6E3-8120-C807FE9E3966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2166515" y="4066159"/>
            <a:ext cx="0" cy="615776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0399638-2510-5905-D428-192050B1801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7393617" y="5305407"/>
            <a:ext cx="1384550" cy="4917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17951F9-58C5-E731-AA2F-59642DEB6AAB}"/>
              </a:ext>
            </a:extLst>
          </p:cNvPr>
          <p:cNvCxnSpPr>
            <a:cxnSpLocks/>
            <a:stCxn id="11" idx="0"/>
            <a:endCxn id="35" idx="2"/>
          </p:cNvCxnSpPr>
          <p:nvPr/>
        </p:nvCxnSpPr>
        <p:spPr>
          <a:xfrm flipV="1">
            <a:off x="10266658" y="4517625"/>
            <a:ext cx="0" cy="610706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A630B16-71FE-1E1A-45F9-648B9ABB9F50}"/>
              </a:ext>
            </a:extLst>
          </p:cNvPr>
          <p:cNvCxnSpPr>
            <a:cxnSpLocks/>
            <a:stCxn id="35" idx="1"/>
            <a:endCxn id="12" idx="3"/>
          </p:cNvCxnSpPr>
          <p:nvPr/>
        </p:nvCxnSpPr>
        <p:spPr>
          <a:xfrm flipH="1">
            <a:off x="8171545" y="3757660"/>
            <a:ext cx="515255" cy="0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08A9C83-3CDD-12A3-6604-4ADB231A27A9}"/>
              </a:ext>
            </a:extLst>
          </p:cNvPr>
          <p:cNvCxnSpPr>
            <a:cxnSpLocks/>
            <a:stCxn id="35" idx="0"/>
            <a:endCxn id="36" idx="2"/>
          </p:cNvCxnSpPr>
          <p:nvPr/>
        </p:nvCxnSpPr>
        <p:spPr>
          <a:xfrm flipH="1" flipV="1">
            <a:off x="10266657" y="2267644"/>
            <a:ext cx="1" cy="730051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BA47AC15-DADA-5C23-44DC-E15FB1C43C02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H="1">
            <a:off x="1070391" y="4341181"/>
            <a:ext cx="1096123" cy="964226"/>
          </a:xfrm>
          <a:prstGeom prst="bentConnector3">
            <a:avLst>
              <a:gd name="adj1" fmla="val -20855"/>
            </a:avLst>
          </a:prstGeom>
          <a:ln w="349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3E07D200-2899-6BDC-63E4-A3B1AD335DDA}"/>
              </a:ext>
            </a:extLst>
          </p:cNvPr>
          <p:cNvCxnSpPr>
            <a:cxnSpLocks/>
            <a:stCxn id="12" idx="0"/>
          </p:cNvCxnSpPr>
          <p:nvPr/>
        </p:nvCxnSpPr>
        <p:spPr>
          <a:xfrm rot="5400000" flipH="1" flipV="1">
            <a:off x="7942080" y="1251092"/>
            <a:ext cx="930166" cy="3718985"/>
          </a:xfrm>
          <a:prstGeom prst="bentConnector2">
            <a:avLst/>
          </a:prstGeom>
          <a:ln w="349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5039D011-EDA2-2A40-4CEA-1BC042B6FB72}"/>
              </a:ext>
            </a:extLst>
          </p:cNvPr>
          <p:cNvSpPr/>
          <p:nvPr/>
        </p:nvSpPr>
        <p:spPr>
          <a:xfrm>
            <a:off x="8343903" y="3847273"/>
            <a:ext cx="434264" cy="1768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Yes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7EB7CEC-ECA1-79A5-2CB2-C164317E30DA}"/>
              </a:ext>
            </a:extLst>
          </p:cNvPr>
          <p:cNvSpPr/>
          <p:nvPr/>
        </p:nvSpPr>
        <p:spPr>
          <a:xfrm>
            <a:off x="10266657" y="2730006"/>
            <a:ext cx="434264" cy="1768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F53A1F3-A407-10F1-C939-6091BDAAE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573" y="3236959"/>
            <a:ext cx="432854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6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C5A55798-35C2-0A62-7AC6-1B82B951FF19}"/>
              </a:ext>
            </a:extLst>
          </p:cNvPr>
          <p:cNvSpPr/>
          <p:nvPr/>
        </p:nvSpPr>
        <p:spPr>
          <a:xfrm>
            <a:off x="3982363" y="2009792"/>
            <a:ext cx="3225569" cy="363985"/>
          </a:xfrm>
          <a:prstGeom prst="flowChartAlternateProcess">
            <a:avLst/>
          </a:prstGeom>
          <a:ln w="222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 Packet from Shaper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BD7169-D006-ADB6-D35C-42B72506B7D6}"/>
              </a:ext>
            </a:extLst>
          </p:cNvPr>
          <p:cNvCxnSpPr>
            <a:cxnSpLocks/>
            <a:stCxn id="18" idx="2"/>
            <a:endCxn id="4" idx="0"/>
          </p:cNvCxnSpPr>
          <p:nvPr/>
        </p:nvCxnSpPr>
        <p:spPr>
          <a:xfrm>
            <a:off x="5595148" y="1496331"/>
            <a:ext cx="0" cy="513461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1A0F66-F3A1-7949-E956-45601C749733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5595147" y="3251223"/>
            <a:ext cx="5176" cy="467200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0399638-2510-5905-D428-192050B18017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flipH="1">
            <a:off x="5595147" y="2373777"/>
            <a:ext cx="1" cy="513461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17951F9-58C5-E731-AA2F-59642DEB6AAB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5600323" y="4082408"/>
            <a:ext cx="0" cy="513461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3E07D200-2899-6BDC-63E4-A3B1AD335DDA}"/>
              </a:ext>
            </a:extLst>
          </p:cNvPr>
          <p:cNvCxnSpPr>
            <a:cxnSpLocks/>
            <a:stCxn id="15" idx="2"/>
            <a:endCxn id="4" idx="3"/>
          </p:cNvCxnSpPr>
          <p:nvPr/>
        </p:nvCxnSpPr>
        <p:spPr>
          <a:xfrm rot="5400000" flipH="1" flipV="1">
            <a:off x="5020092" y="2772015"/>
            <a:ext cx="2768069" cy="1607609"/>
          </a:xfrm>
          <a:prstGeom prst="bentConnector4">
            <a:avLst>
              <a:gd name="adj1" fmla="val -8258"/>
              <a:gd name="adj2" fmla="val 139945"/>
            </a:avLst>
          </a:prstGeom>
          <a:ln w="349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53C7DF36-AD9A-85AB-7B62-5500FCC252ED}"/>
              </a:ext>
            </a:extLst>
          </p:cNvPr>
          <p:cNvSpPr/>
          <p:nvPr/>
        </p:nvSpPr>
        <p:spPr>
          <a:xfrm>
            <a:off x="3982362" y="2887238"/>
            <a:ext cx="3225569" cy="363985"/>
          </a:xfrm>
          <a:prstGeom prst="flowChartAlternateProcess">
            <a:avLst/>
          </a:prstGeom>
          <a:ln w="222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received packet</a:t>
            </a:r>
            <a:r>
              <a:rPr lang="en-IN" dirty="0">
                <a:solidFill>
                  <a:prstClr val="black"/>
                </a:solidFill>
                <a:latin typeface="Calibri" panose="020F0502020204030204"/>
              </a:rPr>
              <a:t> number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6040508D-8645-6846-8C6F-B9DEDEA17DFA}"/>
              </a:ext>
            </a:extLst>
          </p:cNvPr>
          <p:cNvSpPr/>
          <p:nvPr/>
        </p:nvSpPr>
        <p:spPr>
          <a:xfrm>
            <a:off x="3987538" y="3718423"/>
            <a:ext cx="3225569" cy="363985"/>
          </a:xfrm>
          <a:prstGeom prst="flowChartAlternateProcess">
            <a:avLst/>
          </a:prstGeom>
          <a:ln w="222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Increase counter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A6FC2DE3-557D-F362-C3A1-A9EA5038E686}"/>
              </a:ext>
            </a:extLst>
          </p:cNvPr>
          <p:cNvSpPr/>
          <p:nvPr/>
        </p:nvSpPr>
        <p:spPr>
          <a:xfrm>
            <a:off x="3987538" y="4595869"/>
            <a:ext cx="3225569" cy="363985"/>
          </a:xfrm>
          <a:prstGeom prst="flowChartAlternateProcess">
            <a:avLst/>
          </a:prstGeom>
          <a:ln w="222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Delete message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7F19EB2A-1DF5-14CC-D9D1-A6FEE533B44C}"/>
              </a:ext>
            </a:extLst>
          </p:cNvPr>
          <p:cNvSpPr/>
          <p:nvPr/>
        </p:nvSpPr>
        <p:spPr>
          <a:xfrm>
            <a:off x="3886931" y="1132346"/>
            <a:ext cx="3416434" cy="363985"/>
          </a:xfrm>
          <a:prstGeom prst="flowChartAlternateProcess">
            <a:avLst/>
          </a:prstGeom>
          <a:ln w="222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Initialize received packet counter</a:t>
            </a:r>
          </a:p>
        </p:txBody>
      </p:sp>
    </p:spTree>
    <p:extLst>
      <p:ext uri="{BB962C8B-B14F-4D97-AF65-F5344CB8AC3E}">
        <p14:creationId xmlns:p14="http://schemas.microsoft.com/office/powerpoint/2010/main" val="375310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201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 kothavade</dc:creator>
  <cp:lastModifiedBy>shrey kothavade</cp:lastModifiedBy>
  <cp:revision>6</cp:revision>
  <dcterms:created xsi:type="dcterms:W3CDTF">2022-09-09T17:30:12Z</dcterms:created>
  <dcterms:modified xsi:type="dcterms:W3CDTF">2022-09-30T21:29:17Z</dcterms:modified>
</cp:coreProperties>
</file>