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>
        <p:scale>
          <a:sx n="80" d="100"/>
          <a:sy n="80" d="100"/>
        </p:scale>
        <p:origin x="994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2590-4AE8-71EB-A1B2-989DBD0D5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38D0A-167B-6CCD-5FB7-241643305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A0F3C-604F-863E-BE01-A274FC7D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C747-9DA2-414A-88CA-D8A02F6F659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A8504-3293-3DC8-28D1-40F9702F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F6DEE-1A65-6FFD-1A23-188E93EA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DEA0-0B39-4579-9DC8-C09FFA5F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73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8A57-2F44-7C4B-5CBF-56A1287D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AD392-9F89-C3A1-8E0B-50F570880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D252-5AA7-B0AE-EB20-BF871146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C747-9DA2-414A-88CA-D8A02F6F659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9E1E5-E78B-05BE-50B1-2D7E1973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00AC-DE18-64F7-79EC-89E2F25B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DEA0-0B39-4579-9DC8-C09FFA5F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30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A7BF1-57D6-48EC-C55D-6503788F1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82C82-C819-AD54-67C1-C74920693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51DF0-C851-D405-0213-C0E52B0E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C747-9DA2-414A-88CA-D8A02F6F659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CEEB1-2505-FA90-4314-FC5D87CF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1AF43-7D1A-AA7C-C76C-C32F759C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DEA0-0B39-4579-9DC8-C09FFA5F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33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D445-A293-3423-8102-E157CC33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D6076-27ED-0DD9-7250-FD5BC75A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7AC68-D75B-9D84-D91E-576B2C93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C747-9DA2-414A-88CA-D8A02F6F659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DEF2-C059-131B-D628-3AD3F4F0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468D5-603A-4D7B-BB10-FB4DD5C4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DEA0-0B39-4579-9DC8-C09FFA5F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38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9997-4D16-7000-5FCC-69D7063D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BF976-9259-AA24-9914-01A09CAB2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8324-CA06-A76D-30B9-E541108E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C747-9DA2-414A-88CA-D8A02F6F659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622F-8D96-B600-30FC-963E9680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F2D6-E7F6-2140-7DC6-877C10FE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DEA0-0B39-4579-9DC8-C09FFA5F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9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3E62-203F-C726-0936-AB18A8B9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33CD-FB80-D01C-79AB-7FCCD7EC7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AC8E2-4B2E-7F12-69D0-E7594166A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06E06-070B-0509-456D-AAAD4C3D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C747-9DA2-414A-88CA-D8A02F6F659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F2841-B203-80A5-5DD9-7226593A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F1762-A46C-561F-9847-A7B230C1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DEA0-0B39-4579-9DC8-C09FFA5F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13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2E6A-9135-7676-E6DB-7FAD876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D5340-987B-2DDD-4184-E068D5B25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D7F93-EE3E-5FFC-4E9F-88248161B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FC3DA-2CE5-8829-E2D5-AE08760F4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2CC7E-8DBE-FDE0-0AF0-E9E328FA9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56CB9-9AEC-5792-C625-953D0D34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C747-9DA2-414A-88CA-D8A02F6F659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95C24-2E33-AD4B-F53C-8E201260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1B0EE-AF52-A021-11BB-A4967407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DEA0-0B39-4579-9DC8-C09FFA5F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45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430C-3D60-2607-E697-D2FCE711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8BA46-37AD-C2D8-F870-8EB679D6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C747-9DA2-414A-88CA-D8A02F6F659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C21B2-9D89-8DD3-B782-67043D56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26A8B-E329-6A62-2A64-4838B398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DEA0-0B39-4579-9DC8-C09FFA5F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53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F3A79-E559-F5E5-8E9B-6F6098B3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C747-9DA2-414A-88CA-D8A02F6F659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B2E16-B672-0840-D252-17D6A04E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9C734-6703-A133-CE4E-23134C95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DEA0-0B39-4579-9DC8-C09FFA5F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8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F10A-7FCE-8153-8CA0-14E9CD85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2D953-3288-9D75-1C1D-92BF8E58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EC728-3A61-E11E-6BC5-21F204CDE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DD866-DFAC-7CDC-D904-7AAF6485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C747-9DA2-414A-88CA-D8A02F6F659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88106-AA56-ED05-AE5A-80CC8B83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C090D-E5D1-5B54-5BA3-18A42590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DEA0-0B39-4579-9DC8-C09FFA5F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41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CD83-D563-456A-9D79-653A3F8D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CB3F2-658D-6245-636F-00393D93C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CCD25-3470-65BC-67E4-4D39BB87A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02A7A-09E8-1A9F-4997-A0224384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C747-9DA2-414A-88CA-D8A02F6F659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5632D-0617-7075-3674-89F6E54E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DF5D3-A1EA-3DFE-A70C-547F78A1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DEA0-0B39-4579-9DC8-C09FFA5F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31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235E9-3649-AD21-9CD4-CAA29DCD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60669-AE12-402B-537E-97C4AE7B1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29D12-B4C5-D5C6-5E6F-CF490011E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3C747-9DA2-414A-88CA-D8A02F6F659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D5F10-1EA5-D174-EFEE-6BCCBC520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01D71-8113-FA6B-E43C-BB4517DF1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DEA0-0B39-4579-9DC8-C09FFA5F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58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B38600-C3A9-2509-DDC5-1D894CC17978}"/>
              </a:ext>
            </a:extLst>
          </p:cNvPr>
          <p:cNvSpPr/>
          <p:nvPr/>
        </p:nvSpPr>
        <p:spPr>
          <a:xfrm>
            <a:off x="2246050" y="1495426"/>
            <a:ext cx="1890944" cy="723992"/>
          </a:xfrm>
          <a:prstGeom prst="roundRect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Unknown System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D6007F-E5DC-00CD-543D-B43FB9350B0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86757" y="1857422"/>
            <a:ext cx="559293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AF6D8C-9C37-C646-1D5F-A244B046ED8C}"/>
              </a:ext>
            </a:extLst>
          </p:cNvPr>
          <p:cNvCxnSpPr>
            <a:cxnSpLocks/>
          </p:cNvCxnSpPr>
          <p:nvPr/>
        </p:nvCxnSpPr>
        <p:spPr>
          <a:xfrm flipV="1">
            <a:off x="3395710" y="2874425"/>
            <a:ext cx="233039" cy="38571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7338638-468F-7E76-F7B3-22A7152076D2}"/>
              </a:ext>
            </a:extLst>
          </p:cNvPr>
          <p:cNvSpPr/>
          <p:nvPr/>
        </p:nvSpPr>
        <p:spPr>
          <a:xfrm>
            <a:off x="5308845" y="1504304"/>
            <a:ext cx="754601" cy="723992"/>
          </a:xfrm>
          <a:prstGeom prst="ellipse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+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979911-D8F1-4B39-B874-7C3185E96F30}"/>
              </a:ext>
            </a:extLst>
          </p:cNvPr>
          <p:cNvSpPr/>
          <p:nvPr/>
        </p:nvSpPr>
        <p:spPr>
          <a:xfrm>
            <a:off x="5308845" y="3219174"/>
            <a:ext cx="754601" cy="723992"/>
          </a:xfrm>
          <a:prstGeom prst="ellipse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+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82248A-7292-16ED-2CC6-4CCCDBE22B0D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4136994" y="1857422"/>
            <a:ext cx="1171851" cy="8878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E77AE7-3DCF-9024-EC08-18CCA8100DE6}"/>
              </a:ext>
            </a:extLst>
          </p:cNvPr>
          <p:cNvCxnSpPr>
            <a:endCxn id="10" idx="0"/>
          </p:cNvCxnSpPr>
          <p:nvPr/>
        </p:nvCxnSpPr>
        <p:spPr>
          <a:xfrm>
            <a:off x="5686145" y="719091"/>
            <a:ext cx="1" cy="785213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B3D925-A86F-0583-621E-8AE23968D18F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5686146" y="2228296"/>
            <a:ext cx="0" cy="990878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7B1E01-3F41-D7A1-34F2-2C16B21404E9}"/>
              </a:ext>
            </a:extLst>
          </p:cNvPr>
          <p:cNvSpPr/>
          <p:nvPr/>
        </p:nvSpPr>
        <p:spPr>
          <a:xfrm>
            <a:off x="2192785" y="3219174"/>
            <a:ext cx="1624613" cy="723992"/>
          </a:xfrm>
          <a:prstGeom prst="roundRect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Adaptive Filter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25053E-2E84-3415-2FBB-5CBD61238227}"/>
              </a:ext>
            </a:extLst>
          </p:cNvPr>
          <p:cNvSpPr/>
          <p:nvPr/>
        </p:nvSpPr>
        <p:spPr>
          <a:xfrm>
            <a:off x="3149353" y="4616388"/>
            <a:ext cx="2135079" cy="723992"/>
          </a:xfrm>
          <a:prstGeom prst="roundRect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Adaptive Algorithm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53D6E0-7C17-0BC0-DFD9-585B9B1E3418}"/>
              </a:ext>
            </a:extLst>
          </p:cNvPr>
          <p:cNvCxnSpPr>
            <a:endCxn id="18" idx="1"/>
          </p:cNvCxnSpPr>
          <p:nvPr/>
        </p:nvCxnSpPr>
        <p:spPr>
          <a:xfrm rot="16200000" flipH="1">
            <a:off x="1077897" y="2466282"/>
            <a:ext cx="1723748" cy="506028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D30778-25D1-9425-62E7-9161CE791085}"/>
              </a:ext>
            </a:extLst>
          </p:cNvPr>
          <p:cNvCxnSpPr/>
          <p:nvPr/>
        </p:nvCxnSpPr>
        <p:spPr>
          <a:xfrm flipH="1">
            <a:off x="781235" y="2743200"/>
            <a:ext cx="905522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F1A1482-CF37-4BA6-7304-02BCD9A446D4}"/>
              </a:ext>
            </a:extLst>
          </p:cNvPr>
          <p:cNvCxnSpPr>
            <a:stCxn id="11" idx="4"/>
            <a:endCxn id="21" idx="3"/>
          </p:cNvCxnSpPr>
          <p:nvPr/>
        </p:nvCxnSpPr>
        <p:spPr>
          <a:xfrm rot="5400000">
            <a:off x="4967680" y="4259918"/>
            <a:ext cx="1035218" cy="401714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45B89E-1CA7-C2C3-5A8D-7EB58E6ACF96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2796466" y="4978384"/>
            <a:ext cx="352887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39CBAE-766D-35AD-F4CE-F58115B747B0}"/>
              </a:ext>
            </a:extLst>
          </p:cNvPr>
          <p:cNvCxnSpPr/>
          <p:nvPr/>
        </p:nvCxnSpPr>
        <p:spPr>
          <a:xfrm flipV="1">
            <a:off x="2796466" y="4287915"/>
            <a:ext cx="0" cy="690469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7FF277-179A-9A49-3997-679626F5B5A6}"/>
              </a:ext>
            </a:extLst>
          </p:cNvPr>
          <p:cNvCxnSpPr>
            <a:endCxn id="18" idx="2"/>
          </p:cNvCxnSpPr>
          <p:nvPr/>
        </p:nvCxnSpPr>
        <p:spPr>
          <a:xfrm flipV="1">
            <a:off x="2796466" y="3943166"/>
            <a:ext cx="208626" cy="344749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395E34-F2D3-4C56-E04A-1732D86B3A92}"/>
              </a:ext>
            </a:extLst>
          </p:cNvPr>
          <p:cNvCxnSpPr>
            <a:stCxn id="18" idx="3"/>
            <a:endCxn id="11" idx="2"/>
          </p:cNvCxnSpPr>
          <p:nvPr/>
        </p:nvCxnSpPr>
        <p:spPr>
          <a:xfrm>
            <a:off x="3817398" y="3581170"/>
            <a:ext cx="1491447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4CA6619-B981-0CF3-8EA2-89212BE47050}"/>
              </a:ext>
            </a:extLst>
          </p:cNvPr>
          <p:cNvSpPr txBox="1"/>
          <p:nvPr/>
        </p:nvSpPr>
        <p:spPr>
          <a:xfrm>
            <a:off x="5885895" y="594804"/>
            <a:ext cx="49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n(k)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1612C9-7772-57BA-A430-D4EA1AC2BC96}"/>
              </a:ext>
            </a:extLst>
          </p:cNvPr>
          <p:cNvSpPr txBox="1"/>
          <p:nvPr/>
        </p:nvSpPr>
        <p:spPr>
          <a:xfrm>
            <a:off x="564477" y="2401179"/>
            <a:ext cx="49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x(k)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4DC38E-8A30-FBAC-9892-EC55956D86B9}"/>
              </a:ext>
            </a:extLst>
          </p:cNvPr>
          <p:cNvSpPr txBox="1"/>
          <p:nvPr/>
        </p:nvSpPr>
        <p:spPr>
          <a:xfrm>
            <a:off x="5686145" y="2495182"/>
            <a:ext cx="49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d(k)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589AFA-80B6-F064-C57E-55C0272AF41D}"/>
              </a:ext>
            </a:extLst>
          </p:cNvPr>
          <p:cNvSpPr txBox="1"/>
          <p:nvPr/>
        </p:nvSpPr>
        <p:spPr>
          <a:xfrm>
            <a:off x="5686144" y="4241671"/>
            <a:ext cx="49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e(k)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780608-2F45-E5B0-56BA-E5C92F60E360}"/>
              </a:ext>
            </a:extLst>
          </p:cNvPr>
          <p:cNvSpPr txBox="1"/>
          <p:nvPr/>
        </p:nvSpPr>
        <p:spPr>
          <a:xfrm>
            <a:off x="4277560" y="3265155"/>
            <a:ext cx="49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y(k)</a:t>
            </a:r>
          </a:p>
        </p:txBody>
      </p:sp>
    </p:spTree>
    <p:extLst>
      <p:ext uri="{BB962C8B-B14F-4D97-AF65-F5344CB8AC3E}">
        <p14:creationId xmlns:p14="http://schemas.microsoft.com/office/powerpoint/2010/main" val="186560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AF6D8C-9C37-C646-1D5F-A244B046ED8C}"/>
              </a:ext>
            </a:extLst>
          </p:cNvPr>
          <p:cNvCxnSpPr>
            <a:cxnSpLocks/>
          </p:cNvCxnSpPr>
          <p:nvPr/>
        </p:nvCxnSpPr>
        <p:spPr>
          <a:xfrm flipV="1">
            <a:off x="4291060" y="2017175"/>
            <a:ext cx="233039" cy="38571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B979911-D8F1-4B39-B874-7C3185E96F30}"/>
              </a:ext>
            </a:extLst>
          </p:cNvPr>
          <p:cNvSpPr/>
          <p:nvPr/>
        </p:nvSpPr>
        <p:spPr>
          <a:xfrm>
            <a:off x="6204195" y="2361924"/>
            <a:ext cx="754601" cy="723992"/>
          </a:xfrm>
          <a:prstGeom prst="ellipse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+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E77AE7-3DCF-9024-EC08-18CCA8100DE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343150" y="2723920"/>
            <a:ext cx="744985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B3D925-A86F-0583-621E-8AE23968D18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581496" y="1945709"/>
            <a:ext cx="0" cy="416215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7B1E01-3F41-D7A1-34F2-2C16B21404E9}"/>
              </a:ext>
            </a:extLst>
          </p:cNvPr>
          <p:cNvSpPr/>
          <p:nvPr/>
        </p:nvSpPr>
        <p:spPr>
          <a:xfrm>
            <a:off x="3088135" y="2361924"/>
            <a:ext cx="1624613" cy="723992"/>
          </a:xfrm>
          <a:prstGeom prst="roundRect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Adaptive Filter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25053E-2E84-3415-2FBB-5CBD61238227}"/>
              </a:ext>
            </a:extLst>
          </p:cNvPr>
          <p:cNvSpPr/>
          <p:nvPr/>
        </p:nvSpPr>
        <p:spPr>
          <a:xfrm>
            <a:off x="4044703" y="3759138"/>
            <a:ext cx="2135079" cy="723992"/>
          </a:xfrm>
          <a:prstGeom prst="roundRect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Adaptive Algorithm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F1A1482-CF37-4BA6-7304-02BCD9A446D4}"/>
              </a:ext>
            </a:extLst>
          </p:cNvPr>
          <p:cNvCxnSpPr>
            <a:stCxn id="11" idx="4"/>
            <a:endCxn id="21" idx="3"/>
          </p:cNvCxnSpPr>
          <p:nvPr/>
        </p:nvCxnSpPr>
        <p:spPr>
          <a:xfrm rot="5400000">
            <a:off x="5863030" y="3402668"/>
            <a:ext cx="1035218" cy="401714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45B89E-1CA7-C2C3-5A8D-7EB58E6ACF96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691816" y="4121134"/>
            <a:ext cx="352887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39CBAE-766D-35AD-F4CE-F58115B747B0}"/>
              </a:ext>
            </a:extLst>
          </p:cNvPr>
          <p:cNvCxnSpPr/>
          <p:nvPr/>
        </p:nvCxnSpPr>
        <p:spPr>
          <a:xfrm flipV="1">
            <a:off x="3691816" y="3430665"/>
            <a:ext cx="0" cy="690469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7FF277-179A-9A49-3997-679626F5B5A6}"/>
              </a:ext>
            </a:extLst>
          </p:cNvPr>
          <p:cNvCxnSpPr>
            <a:endCxn id="18" idx="2"/>
          </p:cNvCxnSpPr>
          <p:nvPr/>
        </p:nvCxnSpPr>
        <p:spPr>
          <a:xfrm flipV="1">
            <a:off x="3691816" y="3085916"/>
            <a:ext cx="208626" cy="344749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395E34-F2D3-4C56-E04A-1732D86B3A92}"/>
              </a:ext>
            </a:extLst>
          </p:cNvPr>
          <p:cNvCxnSpPr>
            <a:stCxn id="18" idx="3"/>
            <a:endCxn id="11" idx="2"/>
          </p:cNvCxnSpPr>
          <p:nvPr/>
        </p:nvCxnSpPr>
        <p:spPr>
          <a:xfrm>
            <a:off x="4712748" y="2723920"/>
            <a:ext cx="1491447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C1612C9-7772-57BA-A430-D4EA1AC2BC96}"/>
              </a:ext>
            </a:extLst>
          </p:cNvPr>
          <p:cNvSpPr txBox="1"/>
          <p:nvPr/>
        </p:nvSpPr>
        <p:spPr>
          <a:xfrm>
            <a:off x="2218493" y="2419580"/>
            <a:ext cx="49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x(k)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4DC38E-8A30-FBAC-9892-EC55956D86B9}"/>
              </a:ext>
            </a:extLst>
          </p:cNvPr>
          <p:cNvSpPr txBox="1"/>
          <p:nvPr/>
        </p:nvSpPr>
        <p:spPr>
          <a:xfrm>
            <a:off x="6581495" y="1904865"/>
            <a:ext cx="497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d(k)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589AFA-80B6-F064-C57E-55C0272AF41D}"/>
              </a:ext>
            </a:extLst>
          </p:cNvPr>
          <p:cNvSpPr txBox="1"/>
          <p:nvPr/>
        </p:nvSpPr>
        <p:spPr>
          <a:xfrm>
            <a:off x="6581494" y="3384421"/>
            <a:ext cx="49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e(k)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780608-2F45-E5B0-56BA-E5C92F60E360}"/>
              </a:ext>
            </a:extLst>
          </p:cNvPr>
          <p:cNvSpPr txBox="1"/>
          <p:nvPr/>
        </p:nvSpPr>
        <p:spPr>
          <a:xfrm>
            <a:off x="5172910" y="2407905"/>
            <a:ext cx="49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y(k)</a:t>
            </a:r>
          </a:p>
        </p:txBody>
      </p:sp>
    </p:spTree>
    <p:extLst>
      <p:ext uri="{BB962C8B-B14F-4D97-AF65-F5344CB8AC3E}">
        <p14:creationId xmlns:p14="http://schemas.microsoft.com/office/powerpoint/2010/main" val="54630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AF6D8C-9C37-C646-1D5F-A244B046ED8C}"/>
              </a:ext>
            </a:extLst>
          </p:cNvPr>
          <p:cNvCxnSpPr>
            <a:cxnSpLocks/>
          </p:cNvCxnSpPr>
          <p:nvPr/>
        </p:nvCxnSpPr>
        <p:spPr>
          <a:xfrm flipV="1">
            <a:off x="4291060" y="2017175"/>
            <a:ext cx="233039" cy="38571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B979911-D8F1-4B39-B874-7C3185E96F30}"/>
              </a:ext>
            </a:extLst>
          </p:cNvPr>
          <p:cNvSpPr/>
          <p:nvPr/>
        </p:nvSpPr>
        <p:spPr>
          <a:xfrm>
            <a:off x="6204195" y="2361924"/>
            <a:ext cx="754601" cy="723992"/>
          </a:xfrm>
          <a:prstGeom prst="ellipse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+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E77AE7-3DCF-9024-EC08-18CCA8100DE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343150" y="2723920"/>
            <a:ext cx="744985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B3D925-A86F-0583-621E-8AE23968D18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581496" y="1945709"/>
            <a:ext cx="0" cy="416215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7B1E01-3F41-D7A1-34F2-2C16B21404E9}"/>
              </a:ext>
            </a:extLst>
          </p:cNvPr>
          <p:cNvSpPr/>
          <p:nvPr/>
        </p:nvSpPr>
        <p:spPr>
          <a:xfrm>
            <a:off x="3088135" y="2361924"/>
            <a:ext cx="1624613" cy="723992"/>
          </a:xfrm>
          <a:prstGeom prst="roundRect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Adaptive Filter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25053E-2E84-3415-2FBB-5CBD61238227}"/>
              </a:ext>
            </a:extLst>
          </p:cNvPr>
          <p:cNvSpPr/>
          <p:nvPr/>
        </p:nvSpPr>
        <p:spPr>
          <a:xfrm>
            <a:off x="4044704" y="3759138"/>
            <a:ext cx="1717922" cy="723992"/>
          </a:xfrm>
          <a:prstGeom prst="roundRect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LMS Algorithm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F1A1482-CF37-4BA6-7304-02BCD9A446D4}"/>
              </a:ext>
            </a:extLst>
          </p:cNvPr>
          <p:cNvCxnSpPr>
            <a:cxnSpLocks/>
            <a:stCxn id="11" idx="4"/>
            <a:endCxn id="21" idx="3"/>
          </p:cNvCxnSpPr>
          <p:nvPr/>
        </p:nvCxnSpPr>
        <p:spPr>
          <a:xfrm rot="5400000">
            <a:off x="5654452" y="3194090"/>
            <a:ext cx="1035218" cy="818870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45B89E-1CA7-C2C3-5A8D-7EB58E6ACF96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691816" y="4121134"/>
            <a:ext cx="352888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39CBAE-766D-35AD-F4CE-F58115B747B0}"/>
              </a:ext>
            </a:extLst>
          </p:cNvPr>
          <p:cNvCxnSpPr/>
          <p:nvPr/>
        </p:nvCxnSpPr>
        <p:spPr>
          <a:xfrm flipV="1">
            <a:off x="3691816" y="3430665"/>
            <a:ext cx="0" cy="690469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7FF277-179A-9A49-3997-679626F5B5A6}"/>
              </a:ext>
            </a:extLst>
          </p:cNvPr>
          <p:cNvCxnSpPr>
            <a:endCxn id="18" idx="2"/>
          </p:cNvCxnSpPr>
          <p:nvPr/>
        </p:nvCxnSpPr>
        <p:spPr>
          <a:xfrm flipV="1">
            <a:off x="3691816" y="3085916"/>
            <a:ext cx="208626" cy="344749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395E34-F2D3-4C56-E04A-1732D86B3A92}"/>
              </a:ext>
            </a:extLst>
          </p:cNvPr>
          <p:cNvCxnSpPr>
            <a:stCxn id="18" idx="3"/>
            <a:endCxn id="11" idx="2"/>
          </p:cNvCxnSpPr>
          <p:nvPr/>
        </p:nvCxnSpPr>
        <p:spPr>
          <a:xfrm>
            <a:off x="4712748" y="2723920"/>
            <a:ext cx="1491447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C1612C9-7772-57BA-A430-D4EA1AC2BC96}"/>
              </a:ext>
            </a:extLst>
          </p:cNvPr>
          <p:cNvSpPr txBox="1"/>
          <p:nvPr/>
        </p:nvSpPr>
        <p:spPr>
          <a:xfrm>
            <a:off x="2218493" y="2419580"/>
            <a:ext cx="49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x(k)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4DC38E-8A30-FBAC-9892-EC55956D86B9}"/>
              </a:ext>
            </a:extLst>
          </p:cNvPr>
          <p:cNvSpPr txBox="1"/>
          <p:nvPr/>
        </p:nvSpPr>
        <p:spPr>
          <a:xfrm>
            <a:off x="6581495" y="1904865"/>
            <a:ext cx="497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d(k)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589AFA-80B6-F064-C57E-55C0272AF41D}"/>
              </a:ext>
            </a:extLst>
          </p:cNvPr>
          <p:cNvSpPr txBox="1"/>
          <p:nvPr/>
        </p:nvSpPr>
        <p:spPr>
          <a:xfrm>
            <a:off x="6581494" y="3384421"/>
            <a:ext cx="49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e(k)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780608-2F45-E5B0-56BA-E5C92F60E360}"/>
              </a:ext>
            </a:extLst>
          </p:cNvPr>
          <p:cNvSpPr txBox="1"/>
          <p:nvPr/>
        </p:nvSpPr>
        <p:spPr>
          <a:xfrm>
            <a:off x="5172910" y="2407905"/>
            <a:ext cx="49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y(k)</a:t>
            </a:r>
          </a:p>
        </p:txBody>
      </p:sp>
    </p:spTree>
    <p:extLst>
      <p:ext uri="{BB962C8B-B14F-4D97-AF65-F5344CB8AC3E}">
        <p14:creationId xmlns:p14="http://schemas.microsoft.com/office/powerpoint/2010/main" val="3127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70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 kothavade</dc:creator>
  <cp:lastModifiedBy>shrey kothavade</cp:lastModifiedBy>
  <cp:revision>2</cp:revision>
  <dcterms:created xsi:type="dcterms:W3CDTF">2022-09-06T16:22:24Z</dcterms:created>
  <dcterms:modified xsi:type="dcterms:W3CDTF">2022-09-06T23:40:01Z</dcterms:modified>
</cp:coreProperties>
</file>