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9" r:id="rId2"/>
    <p:sldId id="257" r:id="rId3"/>
    <p:sldId id="264" r:id="rId4"/>
    <p:sldId id="260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8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8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8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7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3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2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8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3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AACD86-267F-4E31-B358-B84CA40D772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FC81A6-EF2F-44E4-B8BC-63E4C77B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7B5195D5-7FDC-4FF7-83AD-5A359DE54A95}"/>
              </a:ext>
            </a:extLst>
          </p:cNvPr>
          <p:cNvSpPr txBox="1"/>
          <p:nvPr/>
        </p:nvSpPr>
        <p:spPr>
          <a:xfrm>
            <a:off x="5115917" y="365722"/>
            <a:ext cx="5624118" cy="160396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ea typeface="+mj-ea"/>
                <a:cs typeface="+mj-cs"/>
              </a:rPr>
              <a:t>MINOR 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9360" y="1627327"/>
            <a:ext cx="7152232" cy="858662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  <a:latin typeface="Century Schoolbook"/>
                <a:ea typeface="Meiryo"/>
              </a:rPr>
              <a:t>Guide CHAT BOT</a:t>
            </a:r>
            <a:endParaRPr lang="en-US" sz="2800" b="1" u="sng" dirty="0">
              <a:solidFill>
                <a:schemeClr val="accent3"/>
              </a:solidFill>
              <a:latin typeface="Century Schoolbook"/>
            </a:endParaRPr>
          </a:p>
        </p:txBody>
      </p:sp>
      <p:pic>
        <p:nvPicPr>
          <p:cNvPr id="89" name="Picture 246" descr="A picture containing icon&#10;&#10;Description automatically generated">
            <a:extLst>
              <a:ext uri="{FF2B5EF4-FFF2-40B4-BE49-F238E27FC236}">
                <a16:creationId xmlns:a16="http://schemas.microsoft.com/office/drawing/2014/main" id="{16F10EDA-5CE6-4E3F-AFEA-AD0EBB63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3" y="2340932"/>
            <a:ext cx="3962819" cy="1704012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D965FAFF-696C-48C9-ACF4-A64BCEF5C209}"/>
              </a:ext>
            </a:extLst>
          </p:cNvPr>
          <p:cNvSpPr txBox="1"/>
          <p:nvPr/>
        </p:nvSpPr>
        <p:spPr>
          <a:xfrm>
            <a:off x="7758699" y="3656427"/>
            <a:ext cx="44864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Submitted by:</a:t>
            </a:r>
            <a:endParaRPr lang="en-US" sz="2800" dirty="0">
              <a:ea typeface="Meiryo"/>
            </a:endParaRPr>
          </a:p>
          <a:p>
            <a:endParaRPr lang="en-US" sz="2800" dirty="0">
              <a:ea typeface="Meiryo"/>
            </a:endParaRPr>
          </a:p>
          <a:p>
            <a:r>
              <a:rPr lang="en-US" sz="2800" dirty="0">
                <a:ea typeface="Meiryo"/>
              </a:rPr>
              <a:t>Shruti Verma</a:t>
            </a:r>
          </a:p>
          <a:p>
            <a:r>
              <a:rPr lang="en-US" sz="2800" dirty="0">
                <a:ea typeface="Meiryo"/>
              </a:rPr>
              <a:t>Devershi Vashistha</a:t>
            </a:r>
          </a:p>
          <a:p>
            <a:r>
              <a:rPr lang="en-US" sz="2800" dirty="0">
                <a:ea typeface="Meiryo"/>
              </a:rPr>
              <a:t>Shrey Somwanshi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8DBDB63-86B9-4C73-919F-92548AED7E47}"/>
              </a:ext>
            </a:extLst>
          </p:cNvPr>
          <p:cNvSpPr txBox="1"/>
          <p:nvPr/>
        </p:nvSpPr>
        <p:spPr>
          <a:xfrm>
            <a:off x="1335848" y="4613493"/>
            <a:ext cx="3494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Meiryo"/>
              </a:rPr>
              <a:t>Guided by:</a:t>
            </a:r>
            <a:br>
              <a:rPr lang="en-US" sz="2400" dirty="0">
                <a:ea typeface="Meiryo"/>
              </a:rPr>
            </a:br>
            <a:endParaRPr lang="en-US" sz="2400" dirty="0">
              <a:ea typeface="Meiryo"/>
            </a:endParaRPr>
          </a:p>
          <a:p>
            <a:r>
              <a:rPr lang="en-US" sz="2400" dirty="0">
                <a:ea typeface="Meiryo"/>
              </a:rPr>
              <a:t>Mr. Titu Singh Arora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8AC85-87E7-40C3-A71B-E7FBD1EF9DD4}"/>
              </a:ext>
            </a:extLst>
          </p:cNvPr>
          <p:cNvSpPr/>
          <p:nvPr/>
        </p:nvSpPr>
        <p:spPr>
          <a:xfrm>
            <a:off x="4214917" y="81260"/>
            <a:ext cx="3228769" cy="92333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8E4E0-54DA-4F1B-8074-FE10B95C5CCB}"/>
              </a:ext>
            </a:extLst>
          </p:cNvPr>
          <p:cNvSpPr txBox="1"/>
          <p:nvPr/>
        </p:nvSpPr>
        <p:spPr>
          <a:xfrm>
            <a:off x="1463576" y="1659285"/>
            <a:ext cx="9109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objective is to build a chat bot which is capable to have a fluent conversation with a user using </a:t>
            </a:r>
            <a:r>
              <a:rPr lang="en-IN" sz="2800" b="1" dirty="0"/>
              <a:t>Artificial Intelligence </a:t>
            </a:r>
            <a:r>
              <a:rPr lang="en-IN" sz="2800" dirty="0"/>
              <a:t>and also help the user in providing details regarding locations, their time zones, details of that locations and even mark it on the map for the user.</a:t>
            </a:r>
          </a:p>
          <a:p>
            <a:r>
              <a:rPr lang="en-IN" sz="2800" dirty="0"/>
              <a:t>And even though these are the features we are currently adding to the bot, there is no limit to what amount of features we can add to it.</a:t>
            </a:r>
          </a:p>
        </p:txBody>
      </p:sp>
    </p:spTree>
    <p:extLst>
      <p:ext uri="{BB962C8B-B14F-4D97-AF65-F5344CB8AC3E}">
        <p14:creationId xmlns:p14="http://schemas.microsoft.com/office/powerpoint/2010/main" val="365622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0268A-8A76-41F2-9B1F-B1DFC7E7FFDE}"/>
              </a:ext>
            </a:extLst>
          </p:cNvPr>
          <p:cNvSpPr/>
          <p:nvPr/>
        </p:nvSpPr>
        <p:spPr>
          <a:xfrm>
            <a:off x="4536085" y="309860"/>
            <a:ext cx="3119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9391A-42D2-44E9-B653-E6C55338B339}"/>
              </a:ext>
            </a:extLst>
          </p:cNvPr>
          <p:cNvSpPr txBox="1"/>
          <p:nvPr/>
        </p:nvSpPr>
        <p:spPr>
          <a:xfrm>
            <a:off x="2047875" y="1466850"/>
            <a:ext cx="7143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Chatbot or Guide bot will have many features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Chit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Telling Time of any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Giving details about any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Marking the location of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Having voice conversation with the bot</a:t>
            </a:r>
          </a:p>
        </p:txBody>
      </p:sp>
    </p:spTree>
    <p:extLst>
      <p:ext uri="{BB962C8B-B14F-4D97-AF65-F5344CB8AC3E}">
        <p14:creationId xmlns:p14="http://schemas.microsoft.com/office/powerpoint/2010/main" val="40494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FD90C-C756-4955-8E09-AF33ED37E057}"/>
              </a:ext>
            </a:extLst>
          </p:cNvPr>
          <p:cNvSpPr/>
          <p:nvPr/>
        </p:nvSpPr>
        <p:spPr>
          <a:xfrm>
            <a:off x="3074958" y="166985"/>
            <a:ext cx="588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RASA FRAMEFORK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0FFC5-88C5-4C4A-B4B4-1EE9BB22A552}"/>
              </a:ext>
            </a:extLst>
          </p:cNvPr>
          <p:cNvSpPr txBox="1"/>
          <p:nvPr/>
        </p:nvSpPr>
        <p:spPr>
          <a:xfrm>
            <a:off x="1409700" y="1400174"/>
            <a:ext cx="9648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555555"/>
                </a:solidFill>
                <a:effectLst/>
                <a:latin typeface="Graphik"/>
              </a:rPr>
              <a:t>Rasa is an open source machine learning framework for automated text and voice-based conversations. Understand messages, hold conversations, and connect to messaging channels and APIs</a:t>
            </a:r>
            <a:r>
              <a:rPr lang="en-US" b="0" i="0" dirty="0">
                <a:solidFill>
                  <a:srgbClr val="555555"/>
                </a:solidFill>
                <a:effectLst/>
                <a:latin typeface="Graphik"/>
              </a:rPr>
              <a:t>.</a:t>
            </a:r>
          </a:p>
          <a:p>
            <a:endParaRPr lang="en-US" b="0" i="0" dirty="0">
              <a:solidFill>
                <a:srgbClr val="555555"/>
              </a:solidFill>
              <a:effectLst/>
              <a:latin typeface="Graphik"/>
            </a:endParaRPr>
          </a:p>
          <a:p>
            <a:r>
              <a:rPr lang="en-IN" sz="2800" dirty="0"/>
              <a:t>Rasa is a tool to build custom AI chatbots using Python and natural language understanding (NLU). Rasa provides a framework for developing AI chatbots that uses natural language understanding (NLU). It also allows the user to train the model and add custom actions."</a:t>
            </a:r>
          </a:p>
        </p:txBody>
      </p:sp>
    </p:spTree>
    <p:extLst>
      <p:ext uri="{BB962C8B-B14F-4D97-AF65-F5344CB8AC3E}">
        <p14:creationId xmlns:p14="http://schemas.microsoft.com/office/powerpoint/2010/main" val="37306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D449D-DD18-42A1-B3EC-6A4A20D06546}"/>
              </a:ext>
            </a:extLst>
          </p:cNvPr>
          <p:cNvSpPr txBox="1"/>
          <p:nvPr/>
        </p:nvSpPr>
        <p:spPr>
          <a:xfrm>
            <a:off x="485776" y="1659285"/>
            <a:ext cx="4277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Graphik_Web"/>
              </a:rPr>
              <a:t>Rasa X is a free toolset used to improve virtual assistants built using Rasa Open Source. Together, they include all the features to create powerful text- and voice-based assistants and chatbots.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6BD1A-D326-4187-9F9F-0D7E72C06802}"/>
              </a:ext>
            </a:extLst>
          </p:cNvPr>
          <p:cNvSpPr/>
          <p:nvPr/>
        </p:nvSpPr>
        <p:spPr>
          <a:xfrm>
            <a:off x="4762977" y="300335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RASA X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8E952-16AB-4D1A-87D8-ED15395BD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49" y="1562100"/>
            <a:ext cx="6956651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F5159-3413-4CCF-A827-34E25378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FC234-FA89-49C0-8822-398EC791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72"/>
            <a:ext cx="12192000" cy="80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257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Schoolbook</vt:lpstr>
      <vt:lpstr>Comic Sans MS</vt:lpstr>
      <vt:lpstr>Graphik</vt:lpstr>
      <vt:lpstr>Graphik_Web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Devershi Vashistha</dc:creator>
  <cp:lastModifiedBy>Devershi Vashistha</cp:lastModifiedBy>
  <cp:revision>1</cp:revision>
  <dcterms:created xsi:type="dcterms:W3CDTF">2022-03-17T05:10:04Z</dcterms:created>
  <dcterms:modified xsi:type="dcterms:W3CDTF">2022-03-17T09:01:08Z</dcterms:modified>
</cp:coreProperties>
</file>