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7" r:id="rId6"/>
    <p:sldId id="264" r:id="rId7"/>
    <p:sldId id="265" r:id="rId8"/>
    <p:sldId id="269" r:id="rId9"/>
    <p:sldId id="270" r:id="rId10"/>
    <p:sldId id="25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8"/>
    <p:restoredTop sz="94643"/>
  </p:normalViewPr>
  <p:slideViewPr>
    <p:cSldViewPr snapToGrid="0" snapToObjects="1">
      <p:cViewPr varScale="1">
        <p:scale>
          <a:sx n="103" d="100"/>
          <a:sy n="103" d="100"/>
        </p:scale>
        <p:origin x="16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DEE49-2084-E446-958C-73ADCCF56BE8}" type="doc">
      <dgm:prSet loTypeId="urn:microsoft.com/office/officeart/2005/8/layout/radia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5C62BA-F69D-3B44-A277-1CD2FE5F049C}">
      <dgm:prSet phldrT="[Text]"/>
      <dgm:spPr/>
      <dgm:t>
        <a:bodyPr/>
        <a:lstStyle/>
        <a:p>
          <a:r>
            <a:rPr lang="en-US" b="1" dirty="0"/>
            <a:t>Scene</a:t>
          </a:r>
        </a:p>
      </dgm:t>
    </dgm:pt>
    <dgm:pt modelId="{57BC9369-0032-5140-AF1A-BD511BDE099C}" type="parTrans" cxnId="{EB8B8C1D-6B43-DA46-B622-D3081DB67D73}">
      <dgm:prSet/>
      <dgm:spPr/>
      <dgm:t>
        <a:bodyPr/>
        <a:lstStyle/>
        <a:p>
          <a:endParaRPr lang="en-US"/>
        </a:p>
      </dgm:t>
    </dgm:pt>
    <dgm:pt modelId="{41C5D617-1E93-3A48-AC36-CC64CF9C6E62}" type="sibTrans" cxnId="{EB8B8C1D-6B43-DA46-B622-D3081DB67D73}">
      <dgm:prSet/>
      <dgm:spPr/>
      <dgm:t>
        <a:bodyPr/>
        <a:lstStyle/>
        <a:p>
          <a:endParaRPr lang="en-US"/>
        </a:p>
      </dgm:t>
    </dgm:pt>
    <dgm:pt modelId="{64853390-45BF-834B-84A6-95AB36A58160}">
      <dgm:prSet phldrT="[Text]" custT="1"/>
      <dgm:spPr/>
      <dgm:t>
        <a:bodyPr/>
        <a:lstStyle/>
        <a:p>
          <a:r>
            <a:rPr lang="en-US" sz="1800" b="1" dirty="0"/>
            <a:t>Timestamp(start)</a:t>
          </a:r>
        </a:p>
        <a:p>
          <a:r>
            <a:rPr lang="en-US" sz="1800" b="1" dirty="0"/>
            <a:t>(.</a:t>
          </a:r>
          <a:r>
            <a:rPr lang="en-US" sz="1800" b="1" dirty="0" err="1"/>
            <a:t>srt</a:t>
          </a:r>
          <a:r>
            <a:rPr lang="en-US" sz="1800" b="1" dirty="0"/>
            <a:t> file and script)</a:t>
          </a:r>
        </a:p>
      </dgm:t>
    </dgm:pt>
    <dgm:pt modelId="{5719912E-21E3-5C4C-8210-FC5412414FF2}" type="parTrans" cxnId="{D4C8CE56-3A8A-0140-84C3-A2E584C92C2B}">
      <dgm:prSet/>
      <dgm:spPr/>
      <dgm:t>
        <a:bodyPr/>
        <a:lstStyle/>
        <a:p>
          <a:endParaRPr lang="en-US"/>
        </a:p>
      </dgm:t>
    </dgm:pt>
    <dgm:pt modelId="{3365A250-2397-C740-96ED-0B8E195FC0B3}" type="sibTrans" cxnId="{D4C8CE56-3A8A-0140-84C3-A2E584C92C2B}">
      <dgm:prSet/>
      <dgm:spPr/>
      <dgm:t>
        <a:bodyPr/>
        <a:lstStyle/>
        <a:p>
          <a:endParaRPr lang="en-US"/>
        </a:p>
      </dgm:t>
    </dgm:pt>
    <dgm:pt modelId="{59D9C0D9-E6D0-A348-9353-FA6B617ADED7}">
      <dgm:prSet phldrT="[Text]" custT="1"/>
      <dgm:spPr/>
      <dgm:t>
        <a:bodyPr/>
        <a:lstStyle/>
        <a:p>
          <a:r>
            <a:rPr lang="en-US" sz="2400" b="1" dirty="0"/>
            <a:t>Characters</a:t>
          </a:r>
        </a:p>
        <a:p>
          <a:r>
            <a:rPr lang="en-US" sz="2400" b="1" dirty="0"/>
            <a:t>(script) </a:t>
          </a:r>
        </a:p>
      </dgm:t>
    </dgm:pt>
    <dgm:pt modelId="{32FDF0E8-B59D-C246-A258-E6FB285BE7C9}" type="parTrans" cxnId="{F3D1C535-85CA-1343-84AA-80B23533B877}">
      <dgm:prSet/>
      <dgm:spPr/>
      <dgm:t>
        <a:bodyPr/>
        <a:lstStyle/>
        <a:p>
          <a:endParaRPr lang="en-US"/>
        </a:p>
      </dgm:t>
    </dgm:pt>
    <dgm:pt modelId="{D6576CDC-5AD6-FB44-87FE-E334FF2998F4}" type="sibTrans" cxnId="{F3D1C535-85CA-1343-84AA-80B23533B877}">
      <dgm:prSet/>
      <dgm:spPr/>
      <dgm:t>
        <a:bodyPr/>
        <a:lstStyle/>
        <a:p>
          <a:endParaRPr lang="en-US"/>
        </a:p>
      </dgm:t>
    </dgm:pt>
    <dgm:pt modelId="{BF1AD647-6A10-8947-9B3D-CABC721BAD79}">
      <dgm:prSet phldrT="[Text]" custT="1"/>
      <dgm:spPr/>
      <dgm:t>
        <a:bodyPr/>
        <a:lstStyle/>
        <a:p>
          <a:r>
            <a:rPr lang="en-US" sz="3200" b="1" dirty="0"/>
            <a:t>Genre</a:t>
          </a:r>
        </a:p>
      </dgm:t>
    </dgm:pt>
    <dgm:pt modelId="{AAE8AE9A-1D98-F244-9D13-FF2E79963034}" type="parTrans" cxnId="{E1B85871-5B0A-1547-8AC1-F0F372847D93}">
      <dgm:prSet/>
      <dgm:spPr/>
      <dgm:t>
        <a:bodyPr/>
        <a:lstStyle/>
        <a:p>
          <a:endParaRPr lang="en-US"/>
        </a:p>
      </dgm:t>
    </dgm:pt>
    <dgm:pt modelId="{81F3F1C8-5F94-AF47-9A1A-41C0E5A6C50F}" type="sibTrans" cxnId="{E1B85871-5B0A-1547-8AC1-F0F372847D93}">
      <dgm:prSet/>
      <dgm:spPr/>
      <dgm:t>
        <a:bodyPr/>
        <a:lstStyle/>
        <a:p>
          <a:endParaRPr lang="en-US"/>
        </a:p>
      </dgm:t>
    </dgm:pt>
    <dgm:pt modelId="{080B0FBA-4726-514E-AB61-3CE083BCA7C6}">
      <dgm:prSet phldrT="[Text]" custT="1"/>
      <dgm:spPr/>
      <dgm:t>
        <a:bodyPr/>
        <a:lstStyle/>
        <a:p>
          <a:r>
            <a:rPr lang="en-US" sz="4000" b="1" dirty="0"/>
            <a:t>Shots</a:t>
          </a:r>
          <a:endParaRPr lang="en-US" sz="1700" b="1" dirty="0"/>
        </a:p>
      </dgm:t>
    </dgm:pt>
    <dgm:pt modelId="{283A1963-5970-CA4A-A654-2498DC18CF9C}" type="parTrans" cxnId="{D50DD479-41B6-A841-A78C-5A0F7E481E27}">
      <dgm:prSet/>
      <dgm:spPr/>
      <dgm:t>
        <a:bodyPr/>
        <a:lstStyle/>
        <a:p>
          <a:endParaRPr lang="en-US"/>
        </a:p>
      </dgm:t>
    </dgm:pt>
    <dgm:pt modelId="{026D3C79-152D-F841-B606-217DA49D0339}" type="sibTrans" cxnId="{D50DD479-41B6-A841-A78C-5A0F7E481E27}">
      <dgm:prSet/>
      <dgm:spPr/>
      <dgm:t>
        <a:bodyPr/>
        <a:lstStyle/>
        <a:p>
          <a:endParaRPr lang="en-US"/>
        </a:p>
      </dgm:t>
    </dgm:pt>
    <dgm:pt modelId="{D52663D2-B8BD-084C-8CDB-7001F83FC5E8}">
      <dgm:prSet custT="1"/>
      <dgm:spPr/>
      <dgm:t>
        <a:bodyPr/>
        <a:lstStyle/>
        <a:p>
          <a:r>
            <a:rPr lang="en-US" sz="2800" b="1" dirty="0"/>
            <a:t>Subtitle</a:t>
          </a:r>
        </a:p>
      </dgm:t>
    </dgm:pt>
    <dgm:pt modelId="{E615378A-EA8E-BC46-A216-A909812D01B0}" type="parTrans" cxnId="{10C2AD51-66FC-8841-A547-A195F154EADA}">
      <dgm:prSet/>
      <dgm:spPr/>
      <dgm:t>
        <a:bodyPr/>
        <a:lstStyle/>
        <a:p>
          <a:endParaRPr lang="en-US"/>
        </a:p>
      </dgm:t>
    </dgm:pt>
    <dgm:pt modelId="{9CF4E776-07E6-FE44-BD60-9D398E6A08AA}" type="sibTrans" cxnId="{10C2AD51-66FC-8841-A547-A195F154EADA}">
      <dgm:prSet/>
      <dgm:spPr/>
      <dgm:t>
        <a:bodyPr/>
        <a:lstStyle/>
        <a:p>
          <a:endParaRPr lang="en-US"/>
        </a:p>
      </dgm:t>
    </dgm:pt>
    <dgm:pt modelId="{8E7BB38C-1E33-2E4E-927C-814ADF44A382}" type="pres">
      <dgm:prSet presAssocID="{F9FDEE49-2084-E446-958C-73ADCCF56BE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37EAF4E-B901-E846-B4A3-426B694C4370}" type="pres">
      <dgm:prSet presAssocID="{AE5C62BA-F69D-3B44-A277-1CD2FE5F049C}" presName="centerShape" presStyleLbl="node0" presStyleIdx="0" presStyleCnt="1"/>
      <dgm:spPr/>
    </dgm:pt>
    <dgm:pt modelId="{D010303E-EFBD-F446-8AB9-75652E92F0D7}" type="pres">
      <dgm:prSet presAssocID="{5719912E-21E3-5C4C-8210-FC5412414FF2}" presName="Name9" presStyleLbl="parChTrans1D2" presStyleIdx="0" presStyleCnt="5"/>
      <dgm:spPr/>
    </dgm:pt>
    <dgm:pt modelId="{4F56FA20-14BA-174A-9FB8-D20B90BFA130}" type="pres">
      <dgm:prSet presAssocID="{5719912E-21E3-5C4C-8210-FC5412414FF2}" presName="connTx" presStyleLbl="parChTrans1D2" presStyleIdx="0" presStyleCnt="5"/>
      <dgm:spPr/>
    </dgm:pt>
    <dgm:pt modelId="{D9130AF3-AD30-5540-B163-91964BA24A65}" type="pres">
      <dgm:prSet presAssocID="{64853390-45BF-834B-84A6-95AB36A58160}" presName="node" presStyleLbl="node1" presStyleIdx="0" presStyleCnt="5" custScaleX="145976" custRadScaleRad="100006" custRadScaleInc="-1764">
        <dgm:presLayoutVars>
          <dgm:bulletEnabled val="1"/>
        </dgm:presLayoutVars>
      </dgm:prSet>
      <dgm:spPr/>
    </dgm:pt>
    <dgm:pt modelId="{027009AC-599C-2F45-A3A5-13724F177514}" type="pres">
      <dgm:prSet presAssocID="{32FDF0E8-B59D-C246-A258-E6FB285BE7C9}" presName="Name9" presStyleLbl="parChTrans1D2" presStyleIdx="1" presStyleCnt="5"/>
      <dgm:spPr/>
    </dgm:pt>
    <dgm:pt modelId="{CF3A5B88-B209-054F-B219-D8A46DCA661E}" type="pres">
      <dgm:prSet presAssocID="{32FDF0E8-B59D-C246-A258-E6FB285BE7C9}" presName="connTx" presStyleLbl="parChTrans1D2" presStyleIdx="1" presStyleCnt="5"/>
      <dgm:spPr/>
    </dgm:pt>
    <dgm:pt modelId="{7C95F103-8C09-3247-93DE-4B08815539BA}" type="pres">
      <dgm:prSet presAssocID="{59D9C0D9-E6D0-A348-9353-FA6B617ADED7}" presName="node" presStyleLbl="node1" presStyleIdx="1" presStyleCnt="5" custScaleX="133895" custRadScaleRad="100726" custRadScaleInc="2222">
        <dgm:presLayoutVars>
          <dgm:bulletEnabled val="1"/>
        </dgm:presLayoutVars>
      </dgm:prSet>
      <dgm:spPr/>
    </dgm:pt>
    <dgm:pt modelId="{CE72B16F-F84D-194B-B636-F7F3D3E17FD3}" type="pres">
      <dgm:prSet presAssocID="{AAE8AE9A-1D98-F244-9D13-FF2E79963034}" presName="Name9" presStyleLbl="parChTrans1D2" presStyleIdx="2" presStyleCnt="5"/>
      <dgm:spPr/>
    </dgm:pt>
    <dgm:pt modelId="{835A3383-EC0E-434C-81C4-438949A14290}" type="pres">
      <dgm:prSet presAssocID="{AAE8AE9A-1D98-F244-9D13-FF2E79963034}" presName="connTx" presStyleLbl="parChTrans1D2" presStyleIdx="2" presStyleCnt="5"/>
      <dgm:spPr/>
    </dgm:pt>
    <dgm:pt modelId="{16B148D0-7F1E-8041-AF9A-7FF273C8C233}" type="pres">
      <dgm:prSet presAssocID="{BF1AD647-6A10-8947-9B3D-CABC721BAD79}" presName="node" presStyleLbl="node1" presStyleIdx="2" presStyleCnt="5">
        <dgm:presLayoutVars>
          <dgm:bulletEnabled val="1"/>
        </dgm:presLayoutVars>
      </dgm:prSet>
      <dgm:spPr/>
    </dgm:pt>
    <dgm:pt modelId="{EE30313C-F9BC-0B4F-B0B0-69317C0B8600}" type="pres">
      <dgm:prSet presAssocID="{283A1963-5970-CA4A-A654-2498DC18CF9C}" presName="Name9" presStyleLbl="parChTrans1D2" presStyleIdx="3" presStyleCnt="5"/>
      <dgm:spPr/>
    </dgm:pt>
    <dgm:pt modelId="{17C99C5D-35FF-D24C-BAAA-D5112FFABB72}" type="pres">
      <dgm:prSet presAssocID="{283A1963-5970-CA4A-A654-2498DC18CF9C}" presName="connTx" presStyleLbl="parChTrans1D2" presStyleIdx="3" presStyleCnt="5"/>
      <dgm:spPr/>
    </dgm:pt>
    <dgm:pt modelId="{63DF5ACA-0399-C645-BD46-CE54DCE377CC}" type="pres">
      <dgm:prSet presAssocID="{080B0FBA-4726-514E-AB61-3CE083BCA7C6}" presName="node" presStyleLbl="node1" presStyleIdx="3" presStyleCnt="5" custRadScaleRad="99032" custRadScaleInc="-2162">
        <dgm:presLayoutVars>
          <dgm:bulletEnabled val="1"/>
        </dgm:presLayoutVars>
      </dgm:prSet>
      <dgm:spPr/>
    </dgm:pt>
    <dgm:pt modelId="{17A0EB82-5645-5E4F-A61B-C61E5835194B}" type="pres">
      <dgm:prSet presAssocID="{E615378A-EA8E-BC46-A216-A909812D01B0}" presName="Name9" presStyleLbl="parChTrans1D2" presStyleIdx="4" presStyleCnt="5"/>
      <dgm:spPr/>
    </dgm:pt>
    <dgm:pt modelId="{0832C485-1EB0-4B48-ABF6-D83F5C3C4343}" type="pres">
      <dgm:prSet presAssocID="{E615378A-EA8E-BC46-A216-A909812D01B0}" presName="connTx" presStyleLbl="parChTrans1D2" presStyleIdx="4" presStyleCnt="5"/>
      <dgm:spPr/>
    </dgm:pt>
    <dgm:pt modelId="{A1CF69BB-E992-1F41-AC90-2793CBCFF6A6}" type="pres">
      <dgm:prSet presAssocID="{D52663D2-B8BD-084C-8CDB-7001F83FC5E8}" presName="node" presStyleLbl="node1" presStyleIdx="4" presStyleCnt="5">
        <dgm:presLayoutVars>
          <dgm:bulletEnabled val="1"/>
        </dgm:presLayoutVars>
      </dgm:prSet>
      <dgm:spPr/>
    </dgm:pt>
  </dgm:ptLst>
  <dgm:cxnLst>
    <dgm:cxn modelId="{5CFFFC0C-34EE-7641-89E9-8A46C28D37C2}" type="presOf" srcId="{64853390-45BF-834B-84A6-95AB36A58160}" destId="{D9130AF3-AD30-5540-B163-91964BA24A65}" srcOrd="0" destOrd="0" presId="urn:microsoft.com/office/officeart/2005/8/layout/radial1"/>
    <dgm:cxn modelId="{1AB49210-1B38-CF45-955E-E6E04095EC19}" type="presOf" srcId="{5719912E-21E3-5C4C-8210-FC5412414FF2}" destId="{D010303E-EFBD-F446-8AB9-75652E92F0D7}" srcOrd="0" destOrd="0" presId="urn:microsoft.com/office/officeart/2005/8/layout/radial1"/>
    <dgm:cxn modelId="{E4C34F11-3AFF-0646-90D6-B4303981ED95}" type="presOf" srcId="{AAE8AE9A-1D98-F244-9D13-FF2E79963034}" destId="{CE72B16F-F84D-194B-B636-F7F3D3E17FD3}" srcOrd="0" destOrd="0" presId="urn:microsoft.com/office/officeart/2005/8/layout/radial1"/>
    <dgm:cxn modelId="{EB8B8C1D-6B43-DA46-B622-D3081DB67D73}" srcId="{F9FDEE49-2084-E446-958C-73ADCCF56BE8}" destId="{AE5C62BA-F69D-3B44-A277-1CD2FE5F049C}" srcOrd="0" destOrd="0" parTransId="{57BC9369-0032-5140-AF1A-BD511BDE099C}" sibTransId="{41C5D617-1E93-3A48-AC36-CC64CF9C6E62}"/>
    <dgm:cxn modelId="{A41A0D30-9B46-094F-9E56-6957B9F4687B}" type="presOf" srcId="{283A1963-5970-CA4A-A654-2498DC18CF9C}" destId="{17C99C5D-35FF-D24C-BAAA-D5112FFABB72}" srcOrd="1" destOrd="0" presId="urn:microsoft.com/office/officeart/2005/8/layout/radial1"/>
    <dgm:cxn modelId="{F3D1C535-85CA-1343-84AA-80B23533B877}" srcId="{AE5C62BA-F69D-3B44-A277-1CD2FE5F049C}" destId="{59D9C0D9-E6D0-A348-9353-FA6B617ADED7}" srcOrd="1" destOrd="0" parTransId="{32FDF0E8-B59D-C246-A258-E6FB285BE7C9}" sibTransId="{D6576CDC-5AD6-FB44-87FE-E334FF2998F4}"/>
    <dgm:cxn modelId="{BCD2844A-648B-4148-98AC-1BA0C10F0E8D}" type="presOf" srcId="{59D9C0D9-E6D0-A348-9353-FA6B617ADED7}" destId="{7C95F103-8C09-3247-93DE-4B08815539BA}" srcOrd="0" destOrd="0" presId="urn:microsoft.com/office/officeart/2005/8/layout/radial1"/>
    <dgm:cxn modelId="{965CF94E-DFEA-6A4D-A1AA-CFB33F76C06F}" type="presOf" srcId="{32FDF0E8-B59D-C246-A258-E6FB285BE7C9}" destId="{027009AC-599C-2F45-A3A5-13724F177514}" srcOrd="0" destOrd="0" presId="urn:microsoft.com/office/officeart/2005/8/layout/radial1"/>
    <dgm:cxn modelId="{10C2AD51-66FC-8841-A547-A195F154EADA}" srcId="{AE5C62BA-F69D-3B44-A277-1CD2FE5F049C}" destId="{D52663D2-B8BD-084C-8CDB-7001F83FC5E8}" srcOrd="4" destOrd="0" parTransId="{E615378A-EA8E-BC46-A216-A909812D01B0}" sibTransId="{9CF4E776-07E6-FE44-BD60-9D398E6A08AA}"/>
    <dgm:cxn modelId="{D4C8CE56-3A8A-0140-84C3-A2E584C92C2B}" srcId="{AE5C62BA-F69D-3B44-A277-1CD2FE5F049C}" destId="{64853390-45BF-834B-84A6-95AB36A58160}" srcOrd="0" destOrd="0" parTransId="{5719912E-21E3-5C4C-8210-FC5412414FF2}" sibTransId="{3365A250-2397-C740-96ED-0B8E195FC0B3}"/>
    <dgm:cxn modelId="{D85D6859-2B05-BC47-8B66-9FEA1E2C3E0F}" type="presOf" srcId="{AE5C62BA-F69D-3B44-A277-1CD2FE5F049C}" destId="{637EAF4E-B901-E846-B4A3-426B694C4370}" srcOrd="0" destOrd="0" presId="urn:microsoft.com/office/officeart/2005/8/layout/radial1"/>
    <dgm:cxn modelId="{E1B85871-5B0A-1547-8AC1-F0F372847D93}" srcId="{AE5C62BA-F69D-3B44-A277-1CD2FE5F049C}" destId="{BF1AD647-6A10-8947-9B3D-CABC721BAD79}" srcOrd="2" destOrd="0" parTransId="{AAE8AE9A-1D98-F244-9D13-FF2E79963034}" sibTransId="{81F3F1C8-5F94-AF47-9A1A-41C0E5A6C50F}"/>
    <dgm:cxn modelId="{D50DD479-41B6-A841-A78C-5A0F7E481E27}" srcId="{AE5C62BA-F69D-3B44-A277-1CD2FE5F049C}" destId="{080B0FBA-4726-514E-AB61-3CE083BCA7C6}" srcOrd="3" destOrd="0" parTransId="{283A1963-5970-CA4A-A654-2498DC18CF9C}" sibTransId="{026D3C79-152D-F841-B606-217DA49D0339}"/>
    <dgm:cxn modelId="{2D741184-FDA9-D44E-ADAC-35395E1BE380}" type="presOf" srcId="{D52663D2-B8BD-084C-8CDB-7001F83FC5E8}" destId="{A1CF69BB-E992-1F41-AC90-2793CBCFF6A6}" srcOrd="0" destOrd="0" presId="urn:microsoft.com/office/officeart/2005/8/layout/radial1"/>
    <dgm:cxn modelId="{3549C88A-7640-8A4E-B1FE-7B7D7B8228EC}" type="presOf" srcId="{5719912E-21E3-5C4C-8210-FC5412414FF2}" destId="{4F56FA20-14BA-174A-9FB8-D20B90BFA130}" srcOrd="1" destOrd="0" presId="urn:microsoft.com/office/officeart/2005/8/layout/radial1"/>
    <dgm:cxn modelId="{A9674391-3B16-E448-A487-EBB8D7141CE9}" type="presOf" srcId="{BF1AD647-6A10-8947-9B3D-CABC721BAD79}" destId="{16B148D0-7F1E-8041-AF9A-7FF273C8C233}" srcOrd="0" destOrd="0" presId="urn:microsoft.com/office/officeart/2005/8/layout/radial1"/>
    <dgm:cxn modelId="{08885E91-7327-7549-A4E6-9D5737449A7E}" type="presOf" srcId="{AAE8AE9A-1D98-F244-9D13-FF2E79963034}" destId="{835A3383-EC0E-434C-81C4-438949A14290}" srcOrd="1" destOrd="0" presId="urn:microsoft.com/office/officeart/2005/8/layout/radial1"/>
    <dgm:cxn modelId="{D7279793-79A4-DA41-86D3-573D7013E8F2}" type="presOf" srcId="{080B0FBA-4726-514E-AB61-3CE083BCA7C6}" destId="{63DF5ACA-0399-C645-BD46-CE54DCE377CC}" srcOrd="0" destOrd="0" presId="urn:microsoft.com/office/officeart/2005/8/layout/radial1"/>
    <dgm:cxn modelId="{8ED682D8-EFBE-5343-ADA7-2CF988124FC8}" type="presOf" srcId="{E615378A-EA8E-BC46-A216-A909812D01B0}" destId="{0832C485-1EB0-4B48-ABF6-D83F5C3C4343}" srcOrd="1" destOrd="0" presId="urn:microsoft.com/office/officeart/2005/8/layout/radial1"/>
    <dgm:cxn modelId="{129EB3E2-7B40-6E49-9224-485171B89908}" type="presOf" srcId="{32FDF0E8-B59D-C246-A258-E6FB285BE7C9}" destId="{CF3A5B88-B209-054F-B219-D8A46DCA661E}" srcOrd="1" destOrd="0" presId="urn:microsoft.com/office/officeart/2005/8/layout/radial1"/>
    <dgm:cxn modelId="{914A29EC-5913-484C-9F29-EE3BB15B2020}" type="presOf" srcId="{F9FDEE49-2084-E446-958C-73ADCCF56BE8}" destId="{8E7BB38C-1E33-2E4E-927C-814ADF44A382}" srcOrd="0" destOrd="0" presId="urn:microsoft.com/office/officeart/2005/8/layout/radial1"/>
    <dgm:cxn modelId="{9B6424EE-A0CC-0245-93F9-0E18CE4C9653}" type="presOf" srcId="{E615378A-EA8E-BC46-A216-A909812D01B0}" destId="{17A0EB82-5645-5E4F-A61B-C61E5835194B}" srcOrd="0" destOrd="0" presId="urn:microsoft.com/office/officeart/2005/8/layout/radial1"/>
    <dgm:cxn modelId="{0E5F48FA-A622-7141-A60A-93BA640D40BD}" type="presOf" srcId="{283A1963-5970-CA4A-A654-2498DC18CF9C}" destId="{EE30313C-F9BC-0B4F-B0B0-69317C0B8600}" srcOrd="0" destOrd="0" presId="urn:microsoft.com/office/officeart/2005/8/layout/radial1"/>
    <dgm:cxn modelId="{97372C56-FE65-3F4B-AB3F-173B87BF8477}" type="presParOf" srcId="{8E7BB38C-1E33-2E4E-927C-814ADF44A382}" destId="{637EAF4E-B901-E846-B4A3-426B694C4370}" srcOrd="0" destOrd="0" presId="urn:microsoft.com/office/officeart/2005/8/layout/radial1"/>
    <dgm:cxn modelId="{9EC32CA7-9DD9-0249-A4CA-960A27169806}" type="presParOf" srcId="{8E7BB38C-1E33-2E4E-927C-814ADF44A382}" destId="{D010303E-EFBD-F446-8AB9-75652E92F0D7}" srcOrd="1" destOrd="0" presId="urn:microsoft.com/office/officeart/2005/8/layout/radial1"/>
    <dgm:cxn modelId="{0A1EC8B0-B489-CE44-86D9-86ECA727751F}" type="presParOf" srcId="{D010303E-EFBD-F446-8AB9-75652E92F0D7}" destId="{4F56FA20-14BA-174A-9FB8-D20B90BFA130}" srcOrd="0" destOrd="0" presId="urn:microsoft.com/office/officeart/2005/8/layout/radial1"/>
    <dgm:cxn modelId="{CB758D6A-DB01-694D-B01E-695F8AB91359}" type="presParOf" srcId="{8E7BB38C-1E33-2E4E-927C-814ADF44A382}" destId="{D9130AF3-AD30-5540-B163-91964BA24A65}" srcOrd="2" destOrd="0" presId="urn:microsoft.com/office/officeart/2005/8/layout/radial1"/>
    <dgm:cxn modelId="{0469DA3A-6C90-364F-81B1-F423AF58CDFA}" type="presParOf" srcId="{8E7BB38C-1E33-2E4E-927C-814ADF44A382}" destId="{027009AC-599C-2F45-A3A5-13724F177514}" srcOrd="3" destOrd="0" presId="urn:microsoft.com/office/officeart/2005/8/layout/radial1"/>
    <dgm:cxn modelId="{D8BFAD89-85B8-3949-B4F3-8381FCFB7BFA}" type="presParOf" srcId="{027009AC-599C-2F45-A3A5-13724F177514}" destId="{CF3A5B88-B209-054F-B219-D8A46DCA661E}" srcOrd="0" destOrd="0" presId="urn:microsoft.com/office/officeart/2005/8/layout/radial1"/>
    <dgm:cxn modelId="{B3861BAB-6A61-734D-90D0-B3361558DABE}" type="presParOf" srcId="{8E7BB38C-1E33-2E4E-927C-814ADF44A382}" destId="{7C95F103-8C09-3247-93DE-4B08815539BA}" srcOrd="4" destOrd="0" presId="urn:microsoft.com/office/officeart/2005/8/layout/radial1"/>
    <dgm:cxn modelId="{98613EE6-D159-D94E-865A-DBDA7B633BE0}" type="presParOf" srcId="{8E7BB38C-1E33-2E4E-927C-814ADF44A382}" destId="{CE72B16F-F84D-194B-B636-F7F3D3E17FD3}" srcOrd="5" destOrd="0" presId="urn:microsoft.com/office/officeart/2005/8/layout/radial1"/>
    <dgm:cxn modelId="{345346B6-FDCE-404B-8CD9-7E1E91F5C81A}" type="presParOf" srcId="{CE72B16F-F84D-194B-B636-F7F3D3E17FD3}" destId="{835A3383-EC0E-434C-81C4-438949A14290}" srcOrd="0" destOrd="0" presId="urn:microsoft.com/office/officeart/2005/8/layout/radial1"/>
    <dgm:cxn modelId="{018EC19F-F5A3-454C-8407-AD0ADC59A41C}" type="presParOf" srcId="{8E7BB38C-1E33-2E4E-927C-814ADF44A382}" destId="{16B148D0-7F1E-8041-AF9A-7FF273C8C233}" srcOrd="6" destOrd="0" presId="urn:microsoft.com/office/officeart/2005/8/layout/radial1"/>
    <dgm:cxn modelId="{6205725D-D817-4F47-9D15-937742FBC5DF}" type="presParOf" srcId="{8E7BB38C-1E33-2E4E-927C-814ADF44A382}" destId="{EE30313C-F9BC-0B4F-B0B0-69317C0B8600}" srcOrd="7" destOrd="0" presId="urn:microsoft.com/office/officeart/2005/8/layout/radial1"/>
    <dgm:cxn modelId="{DF59CE50-D2CF-6345-A6D4-C29A43EAC95C}" type="presParOf" srcId="{EE30313C-F9BC-0B4F-B0B0-69317C0B8600}" destId="{17C99C5D-35FF-D24C-BAAA-D5112FFABB72}" srcOrd="0" destOrd="0" presId="urn:microsoft.com/office/officeart/2005/8/layout/radial1"/>
    <dgm:cxn modelId="{333E32C5-3F66-6A44-89E1-6BCCB2EFDDEB}" type="presParOf" srcId="{8E7BB38C-1E33-2E4E-927C-814ADF44A382}" destId="{63DF5ACA-0399-C645-BD46-CE54DCE377CC}" srcOrd="8" destOrd="0" presId="urn:microsoft.com/office/officeart/2005/8/layout/radial1"/>
    <dgm:cxn modelId="{704B203D-FB12-604A-AF1D-E113DC3DB18E}" type="presParOf" srcId="{8E7BB38C-1E33-2E4E-927C-814ADF44A382}" destId="{17A0EB82-5645-5E4F-A61B-C61E5835194B}" srcOrd="9" destOrd="0" presId="urn:microsoft.com/office/officeart/2005/8/layout/radial1"/>
    <dgm:cxn modelId="{EA57FEEC-A780-5D49-B2A6-35E2F5982E77}" type="presParOf" srcId="{17A0EB82-5645-5E4F-A61B-C61E5835194B}" destId="{0832C485-1EB0-4B48-ABF6-D83F5C3C4343}" srcOrd="0" destOrd="0" presId="urn:microsoft.com/office/officeart/2005/8/layout/radial1"/>
    <dgm:cxn modelId="{FB49D712-2F8F-6341-B7ED-BB049B40CCCE}" type="presParOf" srcId="{8E7BB38C-1E33-2E4E-927C-814ADF44A382}" destId="{A1CF69BB-E992-1F41-AC90-2793CBCFF6A6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3ABB50-B1FA-C94C-AE46-BB55F83A64C3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F74FE5-33FD-3F42-A4DB-68EBBE4CAD4C}">
      <dgm:prSet phldrT="[Text]"/>
      <dgm:spPr/>
      <dgm:t>
        <a:bodyPr/>
        <a:lstStyle/>
        <a:p>
          <a:r>
            <a:rPr lang="en-US" b="1" dirty="0"/>
            <a:t>Actor</a:t>
          </a:r>
        </a:p>
      </dgm:t>
    </dgm:pt>
    <dgm:pt modelId="{950B2581-2165-D243-BB24-C9DD0A0914A2}" type="parTrans" cxnId="{BCA37E3A-CCCC-3E4A-A79F-9BC14AE4659A}">
      <dgm:prSet/>
      <dgm:spPr/>
      <dgm:t>
        <a:bodyPr/>
        <a:lstStyle/>
        <a:p>
          <a:endParaRPr lang="en-US"/>
        </a:p>
      </dgm:t>
    </dgm:pt>
    <dgm:pt modelId="{8064A316-E197-3E45-A296-2B6AE559DBD1}" type="sibTrans" cxnId="{BCA37E3A-CCCC-3E4A-A79F-9BC14AE4659A}">
      <dgm:prSet/>
      <dgm:spPr/>
      <dgm:t>
        <a:bodyPr/>
        <a:lstStyle/>
        <a:p>
          <a:endParaRPr lang="en-US"/>
        </a:p>
      </dgm:t>
    </dgm:pt>
    <dgm:pt modelId="{FDB3C55D-A49F-9142-8F6F-F2C33B87CAAC}">
      <dgm:prSet phldrT="[Text]"/>
      <dgm:spPr/>
      <dgm:t>
        <a:bodyPr/>
        <a:lstStyle/>
        <a:p>
          <a:r>
            <a:rPr lang="en-US" b="1" dirty="0"/>
            <a:t>Character name</a:t>
          </a:r>
        </a:p>
      </dgm:t>
    </dgm:pt>
    <dgm:pt modelId="{9C933C6F-CF02-1C4E-AF8A-7A986B30D926}" type="parTrans" cxnId="{20E2FE08-1F36-BB47-8152-D444C3871364}">
      <dgm:prSet/>
      <dgm:spPr/>
      <dgm:t>
        <a:bodyPr/>
        <a:lstStyle/>
        <a:p>
          <a:endParaRPr lang="en-US"/>
        </a:p>
      </dgm:t>
    </dgm:pt>
    <dgm:pt modelId="{BABEDE4C-A172-8F4A-BF0D-A0780D331077}" type="sibTrans" cxnId="{20E2FE08-1F36-BB47-8152-D444C3871364}">
      <dgm:prSet/>
      <dgm:spPr/>
      <dgm:t>
        <a:bodyPr/>
        <a:lstStyle/>
        <a:p>
          <a:endParaRPr lang="en-US"/>
        </a:p>
      </dgm:t>
    </dgm:pt>
    <dgm:pt modelId="{CEA316B4-F33B-2547-A245-22486559384B}">
      <dgm:prSet phldrT="[Text]"/>
      <dgm:spPr/>
      <dgm:t>
        <a:bodyPr/>
        <a:lstStyle/>
        <a:p>
          <a:r>
            <a:rPr lang="en-US" b="1" dirty="0"/>
            <a:t>dialogues</a:t>
          </a:r>
        </a:p>
      </dgm:t>
    </dgm:pt>
    <dgm:pt modelId="{185D46AA-3D2B-0348-AEBD-71599C7DC75E}" type="parTrans" cxnId="{ED2B0CEA-ACC2-8043-803C-9246FD131947}">
      <dgm:prSet/>
      <dgm:spPr/>
      <dgm:t>
        <a:bodyPr/>
        <a:lstStyle/>
        <a:p>
          <a:endParaRPr lang="en-US"/>
        </a:p>
      </dgm:t>
    </dgm:pt>
    <dgm:pt modelId="{CEA0E36C-B53A-5241-9423-9970418FFC7B}" type="sibTrans" cxnId="{ED2B0CEA-ACC2-8043-803C-9246FD131947}">
      <dgm:prSet/>
      <dgm:spPr/>
      <dgm:t>
        <a:bodyPr/>
        <a:lstStyle/>
        <a:p>
          <a:endParaRPr lang="en-US"/>
        </a:p>
      </dgm:t>
    </dgm:pt>
    <dgm:pt modelId="{4BC48F22-82A3-5445-917A-3F086249CE49}">
      <dgm:prSet phldrT="[Text]"/>
      <dgm:spPr/>
      <dgm:t>
        <a:bodyPr/>
        <a:lstStyle/>
        <a:p>
          <a:r>
            <a:rPr lang="en-US" b="1" dirty="0"/>
            <a:t>Scene</a:t>
          </a:r>
        </a:p>
      </dgm:t>
    </dgm:pt>
    <dgm:pt modelId="{CBE49171-A5D8-D547-9247-4AF742D215AF}" type="parTrans" cxnId="{ECFCD5A6-F297-9C4C-AE3A-FCC720482FC5}">
      <dgm:prSet/>
      <dgm:spPr/>
      <dgm:t>
        <a:bodyPr/>
        <a:lstStyle/>
        <a:p>
          <a:endParaRPr lang="en-US"/>
        </a:p>
      </dgm:t>
    </dgm:pt>
    <dgm:pt modelId="{723FDE5E-4C85-2240-9C0E-F348EA83D622}" type="sibTrans" cxnId="{ECFCD5A6-F297-9C4C-AE3A-FCC720482FC5}">
      <dgm:prSet/>
      <dgm:spPr/>
      <dgm:t>
        <a:bodyPr/>
        <a:lstStyle/>
        <a:p>
          <a:endParaRPr lang="en-US"/>
        </a:p>
      </dgm:t>
    </dgm:pt>
    <dgm:pt modelId="{4655D0BF-4899-9144-BB72-4BF8E1DCF9E8}" type="pres">
      <dgm:prSet presAssocID="{8E3ABB50-B1FA-C94C-AE46-BB55F83A64C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1598D30-72F1-4F4F-A5F6-31CE09520DBD}" type="pres">
      <dgm:prSet presAssocID="{84F74FE5-33FD-3F42-A4DB-68EBBE4CAD4C}" presName="singleCycle" presStyleCnt="0"/>
      <dgm:spPr/>
    </dgm:pt>
    <dgm:pt modelId="{2F957AF3-BA87-1E48-8699-25845D03A72E}" type="pres">
      <dgm:prSet presAssocID="{84F74FE5-33FD-3F42-A4DB-68EBBE4CAD4C}" presName="singleCenter" presStyleLbl="node1" presStyleIdx="0" presStyleCnt="4">
        <dgm:presLayoutVars>
          <dgm:chMax val="7"/>
          <dgm:chPref val="7"/>
        </dgm:presLayoutVars>
      </dgm:prSet>
      <dgm:spPr/>
    </dgm:pt>
    <dgm:pt modelId="{9E945C2A-44C1-834A-A71D-42520B40716F}" type="pres">
      <dgm:prSet presAssocID="{9C933C6F-CF02-1C4E-AF8A-7A986B30D926}" presName="Name56" presStyleLbl="parChTrans1D2" presStyleIdx="0" presStyleCnt="3"/>
      <dgm:spPr/>
    </dgm:pt>
    <dgm:pt modelId="{35F55138-1775-A341-94C4-BB7587634566}" type="pres">
      <dgm:prSet presAssocID="{FDB3C55D-A49F-9142-8F6F-F2C33B87CAAC}" presName="text0" presStyleLbl="node1" presStyleIdx="1" presStyleCnt="4" custScaleX="212383">
        <dgm:presLayoutVars>
          <dgm:bulletEnabled val="1"/>
        </dgm:presLayoutVars>
      </dgm:prSet>
      <dgm:spPr/>
    </dgm:pt>
    <dgm:pt modelId="{E79CA924-07DD-2348-BDAB-C725D1797609}" type="pres">
      <dgm:prSet presAssocID="{185D46AA-3D2B-0348-AEBD-71599C7DC75E}" presName="Name56" presStyleLbl="parChTrans1D2" presStyleIdx="1" presStyleCnt="3"/>
      <dgm:spPr/>
    </dgm:pt>
    <dgm:pt modelId="{391534D7-A2E9-574F-B680-F61634332A6F}" type="pres">
      <dgm:prSet presAssocID="{CEA316B4-F33B-2547-A245-22486559384B}" presName="text0" presStyleLbl="node1" presStyleIdx="2" presStyleCnt="4" custScaleX="180153">
        <dgm:presLayoutVars>
          <dgm:bulletEnabled val="1"/>
        </dgm:presLayoutVars>
      </dgm:prSet>
      <dgm:spPr/>
    </dgm:pt>
    <dgm:pt modelId="{DE198982-D7C3-F44A-88A7-42FF8FFF8CF8}" type="pres">
      <dgm:prSet presAssocID="{CBE49171-A5D8-D547-9247-4AF742D215AF}" presName="Name56" presStyleLbl="parChTrans1D2" presStyleIdx="2" presStyleCnt="3"/>
      <dgm:spPr/>
    </dgm:pt>
    <dgm:pt modelId="{518AEF8E-2F07-BC4D-9638-F8A774F8BCF5}" type="pres">
      <dgm:prSet presAssocID="{4BC48F22-82A3-5445-917A-3F086249CE49}" presName="text0" presStyleLbl="node1" presStyleIdx="3" presStyleCnt="4" custScaleX="139935">
        <dgm:presLayoutVars>
          <dgm:bulletEnabled val="1"/>
        </dgm:presLayoutVars>
      </dgm:prSet>
      <dgm:spPr/>
    </dgm:pt>
  </dgm:ptLst>
  <dgm:cxnLst>
    <dgm:cxn modelId="{20E2FE08-1F36-BB47-8152-D444C3871364}" srcId="{84F74FE5-33FD-3F42-A4DB-68EBBE4CAD4C}" destId="{FDB3C55D-A49F-9142-8F6F-F2C33B87CAAC}" srcOrd="0" destOrd="0" parTransId="{9C933C6F-CF02-1C4E-AF8A-7A986B30D926}" sibTransId="{BABEDE4C-A172-8F4A-BF0D-A0780D331077}"/>
    <dgm:cxn modelId="{EF21442B-140B-FD4E-96B0-07F5FA8954D6}" type="presOf" srcId="{8E3ABB50-B1FA-C94C-AE46-BB55F83A64C3}" destId="{4655D0BF-4899-9144-BB72-4BF8E1DCF9E8}" srcOrd="0" destOrd="0" presId="urn:microsoft.com/office/officeart/2008/layout/RadialCluster"/>
    <dgm:cxn modelId="{73068E2D-E602-BB4F-9825-2D13E6479717}" type="presOf" srcId="{FDB3C55D-A49F-9142-8F6F-F2C33B87CAAC}" destId="{35F55138-1775-A341-94C4-BB7587634566}" srcOrd="0" destOrd="0" presId="urn:microsoft.com/office/officeart/2008/layout/RadialCluster"/>
    <dgm:cxn modelId="{BCA37E3A-CCCC-3E4A-A79F-9BC14AE4659A}" srcId="{8E3ABB50-B1FA-C94C-AE46-BB55F83A64C3}" destId="{84F74FE5-33FD-3F42-A4DB-68EBBE4CAD4C}" srcOrd="0" destOrd="0" parTransId="{950B2581-2165-D243-BB24-C9DD0A0914A2}" sibTransId="{8064A316-E197-3E45-A296-2B6AE559DBD1}"/>
    <dgm:cxn modelId="{B83B185C-360E-BF44-9770-605967810C48}" type="presOf" srcId="{CEA316B4-F33B-2547-A245-22486559384B}" destId="{391534D7-A2E9-574F-B680-F61634332A6F}" srcOrd="0" destOrd="0" presId="urn:microsoft.com/office/officeart/2008/layout/RadialCluster"/>
    <dgm:cxn modelId="{5067255E-8066-084B-A651-3957387F1BD3}" type="presOf" srcId="{185D46AA-3D2B-0348-AEBD-71599C7DC75E}" destId="{E79CA924-07DD-2348-BDAB-C725D1797609}" srcOrd="0" destOrd="0" presId="urn:microsoft.com/office/officeart/2008/layout/RadialCluster"/>
    <dgm:cxn modelId="{DA96B2A1-9656-6A4D-864D-0E5B5B700364}" type="presOf" srcId="{84F74FE5-33FD-3F42-A4DB-68EBBE4CAD4C}" destId="{2F957AF3-BA87-1E48-8699-25845D03A72E}" srcOrd="0" destOrd="0" presId="urn:microsoft.com/office/officeart/2008/layout/RadialCluster"/>
    <dgm:cxn modelId="{ECFCD5A6-F297-9C4C-AE3A-FCC720482FC5}" srcId="{84F74FE5-33FD-3F42-A4DB-68EBBE4CAD4C}" destId="{4BC48F22-82A3-5445-917A-3F086249CE49}" srcOrd="2" destOrd="0" parTransId="{CBE49171-A5D8-D547-9247-4AF742D215AF}" sibTransId="{723FDE5E-4C85-2240-9C0E-F348EA83D622}"/>
    <dgm:cxn modelId="{18C573C9-7345-B548-93B2-EAD66AEB21B9}" type="presOf" srcId="{CBE49171-A5D8-D547-9247-4AF742D215AF}" destId="{DE198982-D7C3-F44A-88A7-42FF8FFF8CF8}" srcOrd="0" destOrd="0" presId="urn:microsoft.com/office/officeart/2008/layout/RadialCluster"/>
    <dgm:cxn modelId="{22B054D2-C2EA-4A48-9E37-A6D6AB73F7F2}" type="presOf" srcId="{9C933C6F-CF02-1C4E-AF8A-7A986B30D926}" destId="{9E945C2A-44C1-834A-A71D-42520B40716F}" srcOrd="0" destOrd="0" presId="urn:microsoft.com/office/officeart/2008/layout/RadialCluster"/>
    <dgm:cxn modelId="{ED2B0CEA-ACC2-8043-803C-9246FD131947}" srcId="{84F74FE5-33FD-3F42-A4DB-68EBBE4CAD4C}" destId="{CEA316B4-F33B-2547-A245-22486559384B}" srcOrd="1" destOrd="0" parTransId="{185D46AA-3D2B-0348-AEBD-71599C7DC75E}" sibTransId="{CEA0E36C-B53A-5241-9423-9970418FFC7B}"/>
    <dgm:cxn modelId="{5BBBAEF4-9870-7E4C-9B2A-A558A5012A17}" type="presOf" srcId="{4BC48F22-82A3-5445-917A-3F086249CE49}" destId="{518AEF8E-2F07-BC4D-9638-F8A774F8BCF5}" srcOrd="0" destOrd="0" presId="urn:microsoft.com/office/officeart/2008/layout/RadialCluster"/>
    <dgm:cxn modelId="{E0FD96B2-2904-8C43-BAF6-EA37DBD89B66}" type="presParOf" srcId="{4655D0BF-4899-9144-BB72-4BF8E1DCF9E8}" destId="{21598D30-72F1-4F4F-A5F6-31CE09520DBD}" srcOrd="0" destOrd="0" presId="urn:microsoft.com/office/officeart/2008/layout/RadialCluster"/>
    <dgm:cxn modelId="{B0B2F6CF-7257-AB47-8362-AC4D8A47856C}" type="presParOf" srcId="{21598D30-72F1-4F4F-A5F6-31CE09520DBD}" destId="{2F957AF3-BA87-1E48-8699-25845D03A72E}" srcOrd="0" destOrd="0" presId="urn:microsoft.com/office/officeart/2008/layout/RadialCluster"/>
    <dgm:cxn modelId="{D796B6EE-0655-4B4E-B996-AF9539E36F70}" type="presParOf" srcId="{21598D30-72F1-4F4F-A5F6-31CE09520DBD}" destId="{9E945C2A-44C1-834A-A71D-42520B40716F}" srcOrd="1" destOrd="0" presId="urn:microsoft.com/office/officeart/2008/layout/RadialCluster"/>
    <dgm:cxn modelId="{B4254D41-C63E-3646-BB37-3C7101421D6C}" type="presParOf" srcId="{21598D30-72F1-4F4F-A5F6-31CE09520DBD}" destId="{35F55138-1775-A341-94C4-BB7587634566}" srcOrd="2" destOrd="0" presId="urn:microsoft.com/office/officeart/2008/layout/RadialCluster"/>
    <dgm:cxn modelId="{A107EEFF-DB43-1A49-A23A-4BD0FF0BB40C}" type="presParOf" srcId="{21598D30-72F1-4F4F-A5F6-31CE09520DBD}" destId="{E79CA924-07DD-2348-BDAB-C725D1797609}" srcOrd="3" destOrd="0" presId="urn:microsoft.com/office/officeart/2008/layout/RadialCluster"/>
    <dgm:cxn modelId="{CFCF045D-E64B-B74B-9AB7-2107F315B9F1}" type="presParOf" srcId="{21598D30-72F1-4F4F-A5F6-31CE09520DBD}" destId="{391534D7-A2E9-574F-B680-F61634332A6F}" srcOrd="4" destOrd="0" presId="urn:microsoft.com/office/officeart/2008/layout/RadialCluster"/>
    <dgm:cxn modelId="{5A6C0C1C-A8FE-064F-BE77-1D3603C880D2}" type="presParOf" srcId="{21598D30-72F1-4F4F-A5F6-31CE09520DBD}" destId="{DE198982-D7C3-F44A-88A7-42FF8FFF8CF8}" srcOrd="5" destOrd="0" presId="urn:microsoft.com/office/officeart/2008/layout/RadialCluster"/>
    <dgm:cxn modelId="{59C5C29D-2428-C04F-B200-A4E50A360F1A}" type="presParOf" srcId="{21598D30-72F1-4F4F-A5F6-31CE09520DBD}" destId="{518AEF8E-2F07-BC4D-9638-F8A774F8BCF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EAF4E-B901-E846-B4A3-426B694C4370}">
      <dsp:nvSpPr>
        <dsp:cNvPr id="0" name=""/>
        <dsp:cNvSpPr/>
      </dsp:nvSpPr>
      <dsp:spPr>
        <a:xfrm>
          <a:off x="4440991" y="2472193"/>
          <a:ext cx="1878580" cy="1878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Scene</a:t>
          </a:r>
        </a:p>
      </dsp:txBody>
      <dsp:txXfrm>
        <a:off x="4716103" y="2747305"/>
        <a:ext cx="1328356" cy="1328356"/>
      </dsp:txXfrm>
    </dsp:sp>
    <dsp:sp modelId="{D010303E-EFBD-F446-8AB9-75652E92F0D7}">
      <dsp:nvSpPr>
        <dsp:cNvPr id="0" name=""/>
        <dsp:cNvSpPr/>
      </dsp:nvSpPr>
      <dsp:spPr>
        <a:xfrm rot="16161898">
          <a:off x="5083152" y="2173431"/>
          <a:ext cx="567151" cy="30521"/>
        </a:xfrm>
        <a:custGeom>
          <a:avLst/>
          <a:gdLst/>
          <a:ahLst/>
          <a:cxnLst/>
          <a:rect l="0" t="0" r="0" b="0"/>
          <a:pathLst>
            <a:path>
              <a:moveTo>
                <a:pt x="0" y="15260"/>
              </a:moveTo>
              <a:lnTo>
                <a:pt x="567151" y="152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52549" y="2174513"/>
        <a:ext cx="28357" cy="28357"/>
      </dsp:txXfrm>
    </dsp:sp>
    <dsp:sp modelId="{D9130AF3-AD30-5540-B163-91964BA24A65}">
      <dsp:nvSpPr>
        <dsp:cNvPr id="0" name=""/>
        <dsp:cNvSpPr/>
      </dsp:nvSpPr>
      <dsp:spPr>
        <a:xfrm>
          <a:off x="3982035" y="26580"/>
          <a:ext cx="2742277" cy="1878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Timestamp(start)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(.</a:t>
          </a:r>
          <a:r>
            <a:rPr lang="en-US" sz="1800" b="1" kern="1200" dirty="0" err="1"/>
            <a:t>srt</a:t>
          </a:r>
          <a:r>
            <a:rPr lang="en-US" sz="1800" b="1" kern="1200" dirty="0"/>
            <a:t> file and script)</a:t>
          </a:r>
        </a:p>
      </dsp:txBody>
      <dsp:txXfrm>
        <a:off x="4383632" y="301692"/>
        <a:ext cx="1939083" cy="1328356"/>
      </dsp:txXfrm>
    </dsp:sp>
    <dsp:sp modelId="{027009AC-599C-2F45-A3A5-13724F177514}">
      <dsp:nvSpPr>
        <dsp:cNvPr id="0" name=""/>
        <dsp:cNvSpPr/>
      </dsp:nvSpPr>
      <dsp:spPr>
        <a:xfrm rot="20567995">
          <a:off x="6270680" y="3072946"/>
          <a:ext cx="307868" cy="30521"/>
        </a:xfrm>
        <a:custGeom>
          <a:avLst/>
          <a:gdLst/>
          <a:ahLst/>
          <a:cxnLst/>
          <a:rect l="0" t="0" r="0" b="0"/>
          <a:pathLst>
            <a:path>
              <a:moveTo>
                <a:pt x="0" y="15260"/>
              </a:moveTo>
              <a:lnTo>
                <a:pt x="307868" y="152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16918" y="3080510"/>
        <a:ext cx="15393" cy="15393"/>
      </dsp:txXfrm>
    </dsp:sp>
    <dsp:sp modelId="{7C95F103-8C09-3247-93DE-4B08815539BA}">
      <dsp:nvSpPr>
        <dsp:cNvPr id="0" name=""/>
        <dsp:cNvSpPr/>
      </dsp:nvSpPr>
      <dsp:spPr>
        <a:xfrm>
          <a:off x="6475823" y="1743751"/>
          <a:ext cx="2515325" cy="1878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Characters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(script) </a:t>
          </a:r>
        </a:p>
      </dsp:txBody>
      <dsp:txXfrm>
        <a:off x="6844184" y="2018863"/>
        <a:ext cx="1778603" cy="1328356"/>
      </dsp:txXfrm>
    </dsp:sp>
    <dsp:sp modelId="{CE72B16F-F84D-194B-B636-F7F3D3E17FD3}">
      <dsp:nvSpPr>
        <dsp:cNvPr id="0" name=""/>
        <dsp:cNvSpPr/>
      </dsp:nvSpPr>
      <dsp:spPr>
        <a:xfrm rot="3240000">
          <a:off x="5815512" y="4385495"/>
          <a:ext cx="567035" cy="30521"/>
        </a:xfrm>
        <a:custGeom>
          <a:avLst/>
          <a:gdLst/>
          <a:ahLst/>
          <a:cxnLst/>
          <a:rect l="0" t="0" r="0" b="0"/>
          <a:pathLst>
            <a:path>
              <a:moveTo>
                <a:pt x="0" y="15260"/>
              </a:moveTo>
              <a:lnTo>
                <a:pt x="567035" y="152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84854" y="4386580"/>
        <a:ext cx="28351" cy="28351"/>
      </dsp:txXfrm>
    </dsp:sp>
    <dsp:sp modelId="{16B148D0-7F1E-8041-AF9A-7FF273C8C233}">
      <dsp:nvSpPr>
        <dsp:cNvPr id="0" name=""/>
        <dsp:cNvSpPr/>
      </dsp:nvSpPr>
      <dsp:spPr>
        <a:xfrm>
          <a:off x="5878488" y="4450738"/>
          <a:ext cx="1878580" cy="1878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Genre</a:t>
          </a:r>
        </a:p>
      </dsp:txBody>
      <dsp:txXfrm>
        <a:off x="6153600" y="4725850"/>
        <a:ext cx="1328356" cy="1328356"/>
      </dsp:txXfrm>
    </dsp:sp>
    <dsp:sp modelId="{EE30313C-F9BC-0B4F-B0B0-69317C0B8600}">
      <dsp:nvSpPr>
        <dsp:cNvPr id="0" name=""/>
        <dsp:cNvSpPr/>
      </dsp:nvSpPr>
      <dsp:spPr>
        <a:xfrm rot="7513301">
          <a:off x="4410183" y="4385497"/>
          <a:ext cx="543361" cy="30521"/>
        </a:xfrm>
        <a:custGeom>
          <a:avLst/>
          <a:gdLst/>
          <a:ahLst/>
          <a:cxnLst/>
          <a:rect l="0" t="0" r="0" b="0"/>
          <a:pathLst>
            <a:path>
              <a:moveTo>
                <a:pt x="0" y="15260"/>
              </a:moveTo>
              <a:lnTo>
                <a:pt x="543361" y="152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668280" y="4387174"/>
        <a:ext cx="27168" cy="27168"/>
      </dsp:txXfrm>
    </dsp:sp>
    <dsp:sp modelId="{63DF5ACA-0399-C645-BD46-CE54DCE377CC}">
      <dsp:nvSpPr>
        <dsp:cNvPr id="0" name=""/>
        <dsp:cNvSpPr/>
      </dsp:nvSpPr>
      <dsp:spPr>
        <a:xfrm>
          <a:off x="3044156" y="4450742"/>
          <a:ext cx="1878580" cy="1878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Shots</a:t>
          </a:r>
          <a:endParaRPr lang="en-US" sz="1700" b="1" kern="1200" dirty="0"/>
        </a:p>
      </dsp:txBody>
      <dsp:txXfrm>
        <a:off x="3319268" y="4725854"/>
        <a:ext cx="1328356" cy="1328356"/>
      </dsp:txXfrm>
    </dsp:sp>
    <dsp:sp modelId="{17A0EB82-5645-5E4F-A61B-C61E5835194B}">
      <dsp:nvSpPr>
        <dsp:cNvPr id="0" name=""/>
        <dsp:cNvSpPr/>
      </dsp:nvSpPr>
      <dsp:spPr>
        <a:xfrm rot="11880000">
          <a:off x="3933804" y="3018354"/>
          <a:ext cx="567035" cy="30521"/>
        </a:xfrm>
        <a:custGeom>
          <a:avLst/>
          <a:gdLst/>
          <a:ahLst/>
          <a:cxnLst/>
          <a:rect l="0" t="0" r="0" b="0"/>
          <a:pathLst>
            <a:path>
              <a:moveTo>
                <a:pt x="0" y="15260"/>
              </a:moveTo>
              <a:lnTo>
                <a:pt x="567035" y="152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203146" y="3019439"/>
        <a:ext cx="28351" cy="28351"/>
      </dsp:txXfrm>
    </dsp:sp>
    <dsp:sp modelId="{A1CF69BB-E992-1F41-AC90-2793CBCFF6A6}">
      <dsp:nvSpPr>
        <dsp:cNvPr id="0" name=""/>
        <dsp:cNvSpPr/>
      </dsp:nvSpPr>
      <dsp:spPr>
        <a:xfrm>
          <a:off x="2115072" y="1716456"/>
          <a:ext cx="1878580" cy="1878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Subtitle</a:t>
          </a:r>
        </a:p>
      </dsp:txBody>
      <dsp:txXfrm>
        <a:off x="2390184" y="1991568"/>
        <a:ext cx="1328356" cy="1328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57AF3-BA87-1E48-8699-25845D03A72E}">
      <dsp:nvSpPr>
        <dsp:cNvPr id="0" name=""/>
        <dsp:cNvSpPr/>
      </dsp:nvSpPr>
      <dsp:spPr>
        <a:xfrm>
          <a:off x="2661329" y="2548471"/>
          <a:ext cx="1643346" cy="16433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Actor</a:t>
          </a:r>
        </a:p>
      </dsp:txBody>
      <dsp:txXfrm>
        <a:off x="2741551" y="2628693"/>
        <a:ext cx="1482902" cy="1482902"/>
      </dsp:txXfrm>
    </dsp:sp>
    <dsp:sp modelId="{9E945C2A-44C1-834A-A71D-42520B40716F}">
      <dsp:nvSpPr>
        <dsp:cNvPr id="0" name=""/>
        <dsp:cNvSpPr/>
      </dsp:nvSpPr>
      <dsp:spPr>
        <a:xfrm rot="16200000">
          <a:off x="2906633" y="1972101"/>
          <a:ext cx="11527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2739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55138-1775-A341-94C4-BB7587634566}">
      <dsp:nvSpPr>
        <dsp:cNvPr id="0" name=""/>
        <dsp:cNvSpPr/>
      </dsp:nvSpPr>
      <dsp:spPr>
        <a:xfrm>
          <a:off x="2313789" y="294689"/>
          <a:ext cx="2338426" cy="11010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Character name</a:t>
          </a:r>
        </a:p>
      </dsp:txBody>
      <dsp:txXfrm>
        <a:off x="2367537" y="348437"/>
        <a:ext cx="2230930" cy="993546"/>
      </dsp:txXfrm>
    </dsp:sp>
    <dsp:sp modelId="{E79CA924-07DD-2348-BDAB-C725D1797609}">
      <dsp:nvSpPr>
        <dsp:cNvPr id="0" name=""/>
        <dsp:cNvSpPr/>
      </dsp:nvSpPr>
      <dsp:spPr>
        <a:xfrm rot="1800000">
          <a:off x="4272850" y="3963313"/>
          <a:ext cx="4751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104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534D7-A2E9-574F-B680-F61634332A6F}">
      <dsp:nvSpPr>
        <dsp:cNvPr id="0" name=""/>
        <dsp:cNvSpPr/>
      </dsp:nvSpPr>
      <dsp:spPr>
        <a:xfrm>
          <a:off x="4677879" y="4082090"/>
          <a:ext cx="1983560" cy="11010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dialogues</a:t>
          </a:r>
        </a:p>
      </dsp:txBody>
      <dsp:txXfrm>
        <a:off x="4731627" y="4135838"/>
        <a:ext cx="1876064" cy="993546"/>
      </dsp:txXfrm>
    </dsp:sp>
    <dsp:sp modelId="{DE198982-D7C3-F44A-88A7-42FF8FFF8CF8}">
      <dsp:nvSpPr>
        <dsp:cNvPr id="0" name=""/>
        <dsp:cNvSpPr/>
      </dsp:nvSpPr>
      <dsp:spPr>
        <a:xfrm rot="9000000">
          <a:off x="2020724" y="4016187"/>
          <a:ext cx="6865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6598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AEF8E-2F07-BC4D-9638-F8A774F8BCF5}">
      <dsp:nvSpPr>
        <dsp:cNvPr id="0" name=""/>
        <dsp:cNvSpPr/>
      </dsp:nvSpPr>
      <dsp:spPr>
        <a:xfrm>
          <a:off x="525974" y="4082090"/>
          <a:ext cx="1540743" cy="11010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Scene</a:t>
          </a:r>
        </a:p>
      </dsp:txBody>
      <dsp:txXfrm>
        <a:off x="579722" y="4135838"/>
        <a:ext cx="1433247" cy="99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67F7-9B23-8241-881B-30EAD7BFE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Steps and storing</a:t>
            </a:r>
          </a:p>
        </p:txBody>
      </p:sp>
    </p:spTree>
    <p:extLst>
      <p:ext uri="{BB962C8B-B14F-4D97-AF65-F5344CB8AC3E}">
        <p14:creationId xmlns:p14="http://schemas.microsoft.com/office/powerpoint/2010/main" val="121354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C178-EED0-7C4F-AD62-5408518C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storing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497D-A05E-534B-B09C-553FED6D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Actors and character names --&gt; key and value pairs</a:t>
            </a:r>
          </a:p>
          <a:p>
            <a:r>
              <a:rPr lang="en-US" sz="2800" b="1" dirty="0"/>
              <a:t>Scene by scene data modelling</a:t>
            </a:r>
          </a:p>
          <a:p>
            <a:r>
              <a:rPr lang="en-US" sz="2800" b="1" dirty="0"/>
              <a:t>Every scene has its own inner shot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6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1CCA-B965-6C43-B66B-37FA86F5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data model - MongoDB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5E9469-95B6-B04A-9FE8-B67091056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54" y="1959429"/>
            <a:ext cx="4977931" cy="4588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_id:</a:t>
            </a:r>
          </a:p>
          <a:p>
            <a:pPr marL="0" indent="0">
              <a:buNone/>
            </a:pPr>
            <a:r>
              <a:rPr lang="en-US" dirty="0"/>
              <a:t>Scene_number: ”50”</a:t>
            </a:r>
          </a:p>
          <a:p>
            <a:pPr marL="0" indent="0">
              <a:buNone/>
            </a:pPr>
            <a:r>
              <a:rPr lang="en-US" dirty="0"/>
              <a:t>Time_start: “1:20:34”</a:t>
            </a:r>
          </a:p>
          <a:p>
            <a:pPr marL="0" indent="0">
              <a:buNone/>
            </a:pPr>
            <a:r>
              <a:rPr lang="en-US" dirty="0" err="1"/>
              <a:t>Time_end</a:t>
            </a:r>
            <a:r>
              <a:rPr lang="en-US" dirty="0"/>
              <a:t>: “1:25:34”</a:t>
            </a:r>
          </a:p>
          <a:p>
            <a:pPr marL="0" indent="0">
              <a:buNone/>
            </a:pPr>
            <a:r>
              <a:rPr lang="en-US" dirty="0" err="1"/>
              <a:t>Scene_script</a:t>
            </a:r>
            <a:r>
              <a:rPr lang="en-US" dirty="0"/>
              <a:t>: ”cut to - cut to", </a:t>
            </a:r>
          </a:p>
          <a:p>
            <a:pPr marL="0" indent="0">
              <a:buNone/>
            </a:pPr>
            <a:r>
              <a:rPr lang="en-US" dirty="0" err="1"/>
              <a:t>Scene_details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{ </a:t>
            </a:r>
          </a:p>
          <a:p>
            <a:pPr marL="0" indent="0">
              <a:buNone/>
            </a:pPr>
            <a:r>
              <a:rPr lang="en-US" dirty="0"/>
              <a:t>		Character: ”name of chars”, </a:t>
            </a:r>
          </a:p>
          <a:p>
            <a:pPr marL="0" indent="0">
              <a:buNone/>
            </a:pPr>
            <a:r>
              <a:rPr lang="en-US" dirty="0"/>
              <a:t>		Location: ”garden",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Special_obj</a:t>
            </a:r>
            <a:r>
              <a:rPr lang="en-US" dirty="0"/>
              <a:t>: ”Monalisa" ,</a:t>
            </a:r>
          </a:p>
          <a:p>
            <a:pPr marL="0" indent="0">
              <a:buNone/>
            </a:pPr>
            <a:r>
              <a:rPr lang="en-US" dirty="0"/>
              <a:t>	},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EA6FC-D83F-B143-BAB2-3F7BECE3D357}"/>
              </a:ext>
            </a:extLst>
          </p:cNvPr>
          <p:cNvSpPr txBox="1"/>
          <p:nvPr/>
        </p:nvSpPr>
        <p:spPr>
          <a:xfrm>
            <a:off x="5809396" y="2268434"/>
            <a:ext cx="57229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Subtitles: 	</a:t>
            </a:r>
          </a:p>
          <a:p>
            <a:r>
              <a:rPr lang="en-US" dirty="0"/>
              <a:t>	{ </a:t>
            </a:r>
          </a:p>
          <a:p>
            <a:r>
              <a:rPr lang="en-US" dirty="0"/>
              <a:t>			</a:t>
            </a:r>
            <a:r>
              <a:rPr lang="en-US" dirty="0" err="1"/>
              <a:t>scene_subt</a:t>
            </a:r>
            <a:r>
              <a:rPr lang="en-US" dirty="0"/>
              <a:t>: “hi”</a:t>
            </a:r>
          </a:p>
          <a:p>
            <a:r>
              <a:rPr lang="en-US" dirty="0"/>
              <a:t>	},</a:t>
            </a:r>
          </a:p>
          <a:p>
            <a:endParaRPr lang="en-US" dirty="0"/>
          </a:p>
          <a:p>
            <a:r>
              <a:rPr lang="en-US" dirty="0"/>
              <a:t>Genre: “Comedy”       (manual)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Shot_details</a:t>
            </a:r>
            <a:r>
              <a:rPr lang="en-US" dirty="0"/>
              <a:t>: 	</a:t>
            </a:r>
          </a:p>
          <a:p>
            <a:r>
              <a:rPr lang="en-US" dirty="0"/>
              <a:t>	{ </a:t>
            </a:r>
          </a:p>
          <a:p>
            <a:r>
              <a:rPr lang="en-US" dirty="0"/>
              <a:t>			</a:t>
            </a:r>
            <a:r>
              <a:rPr lang="en-US" dirty="0" err="1"/>
              <a:t>num_shots</a:t>
            </a:r>
            <a:r>
              <a:rPr lang="en-US" dirty="0"/>
              <a:t>: “10”</a:t>
            </a:r>
          </a:p>
          <a:p>
            <a:r>
              <a:rPr lang="en-US" dirty="0"/>
              <a:t>			type: “long angle”</a:t>
            </a:r>
          </a:p>
          <a:p>
            <a:r>
              <a:rPr lang="en-US" dirty="0"/>
              <a:t>			</a:t>
            </a:r>
            <a:r>
              <a:rPr lang="en-US" dirty="0" err="1"/>
              <a:t>shot_time_start</a:t>
            </a:r>
            <a:r>
              <a:rPr lang="en-US" dirty="0"/>
              <a:t> : “1:20:12”</a:t>
            </a:r>
          </a:p>
          <a:p>
            <a:r>
              <a:rPr lang="en-US" dirty="0"/>
              <a:t>			frames : “___”</a:t>
            </a:r>
          </a:p>
          <a:p>
            <a:r>
              <a:rPr lang="en-US" dirty="0"/>
              <a:t>	},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68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0C84-75EA-5F44-B65F-6CE9B267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storing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0023-4EC8-D048-8863-30691C963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98" y="2276200"/>
            <a:ext cx="10554574" cy="45818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Character names</a:t>
            </a:r>
          </a:p>
          <a:p>
            <a:r>
              <a:rPr lang="en-US" sz="2400" b="1" dirty="0"/>
              <a:t>Actors</a:t>
            </a:r>
          </a:p>
          <a:p>
            <a:r>
              <a:rPr lang="en-US" sz="2400" b="1" dirty="0"/>
              <a:t>Location of the scene</a:t>
            </a:r>
          </a:p>
          <a:p>
            <a:r>
              <a:rPr lang="en-US" sz="2400" b="1" dirty="0"/>
              <a:t>Type of shot</a:t>
            </a:r>
          </a:p>
          <a:p>
            <a:r>
              <a:rPr lang="en-US" sz="2400" b="1" dirty="0"/>
              <a:t>Timestamps</a:t>
            </a:r>
          </a:p>
          <a:p>
            <a:r>
              <a:rPr lang="en-US" sz="2400" b="1" dirty="0"/>
              <a:t>Scene</a:t>
            </a:r>
          </a:p>
          <a:p>
            <a:r>
              <a:rPr lang="en-US" sz="2400" b="1" dirty="0"/>
              <a:t>Shot</a:t>
            </a:r>
          </a:p>
          <a:p>
            <a:r>
              <a:rPr lang="en-US" sz="2400" b="1" dirty="0"/>
              <a:t>Genre</a:t>
            </a:r>
          </a:p>
          <a:p>
            <a:r>
              <a:rPr lang="en-US" b="1" dirty="0"/>
              <a:t>Script</a:t>
            </a:r>
          </a:p>
          <a:p>
            <a:r>
              <a:rPr lang="en-US" b="1" dirty="0"/>
              <a:t>Subtitle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97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0272-166C-D04D-BAA5-F831FDF6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1-Scene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3411-52EA-7643-9276-5E14216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Using subtitle and script file</a:t>
            </a:r>
          </a:p>
          <a:p>
            <a:r>
              <a:rPr lang="en-US" sz="2800" b="1" dirty="0"/>
              <a:t>Get timestamps</a:t>
            </a:r>
          </a:p>
          <a:p>
            <a:r>
              <a:rPr lang="en-US" sz="2800" b="1" dirty="0"/>
              <a:t>Store it in Database scene wise</a:t>
            </a:r>
          </a:p>
        </p:txBody>
      </p:sp>
    </p:spTree>
    <p:extLst>
      <p:ext uri="{BB962C8B-B14F-4D97-AF65-F5344CB8AC3E}">
        <p14:creationId xmlns:p14="http://schemas.microsoft.com/office/powerpoint/2010/main" val="183304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3D6D-4518-5C42-B7DA-FAF9C4A0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Extract info from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AE4C-442E-474A-B370-BEB227D7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Using NER collect data</a:t>
            </a:r>
          </a:p>
          <a:p>
            <a:r>
              <a:rPr lang="en-US" sz="2800" b="1" dirty="0"/>
              <a:t>Character names</a:t>
            </a:r>
          </a:p>
          <a:p>
            <a:r>
              <a:rPr lang="en-US" sz="2800" b="1" dirty="0"/>
              <a:t>Type of Shot </a:t>
            </a:r>
          </a:p>
          <a:p>
            <a:r>
              <a:rPr lang="en-US" sz="2800" b="1" dirty="0"/>
              <a:t>Location of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C9AF-4A8F-374E-9E95-C820443A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Shot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D64B-4FD7-8941-8443-59222B72B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Using OpenCV (image difference) code</a:t>
            </a:r>
          </a:p>
          <a:p>
            <a:r>
              <a:rPr lang="en-US" sz="2800" b="1" dirty="0"/>
              <a:t>Store number of shots in each scene</a:t>
            </a:r>
          </a:p>
        </p:txBody>
      </p:sp>
    </p:spTree>
    <p:extLst>
      <p:ext uri="{BB962C8B-B14F-4D97-AF65-F5344CB8AC3E}">
        <p14:creationId xmlns:p14="http://schemas.microsoft.com/office/powerpoint/2010/main" val="210517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9DE1-FC2D-6D4F-A3E7-AB6CA0BF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relationship-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2BEB2-9012-BE45-84E0-825741CD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2222287"/>
            <a:ext cx="10871262" cy="3999219"/>
          </a:xfrm>
        </p:spPr>
        <p:txBody>
          <a:bodyPr>
            <a:normAutofit/>
          </a:bodyPr>
          <a:lstStyle/>
          <a:p>
            <a:r>
              <a:rPr lang="en-US" sz="2800" b="1" dirty="0">
                <a:sym typeface="Wingdings" pitchFamily="2" charset="2"/>
              </a:rPr>
              <a:t>Character names  </a:t>
            </a:r>
            <a:r>
              <a:rPr lang="en-US" sz="2800" b="1" dirty="0"/>
              <a:t>Actor</a:t>
            </a:r>
          </a:p>
        </p:txBody>
      </p:sp>
    </p:spTree>
    <p:extLst>
      <p:ext uri="{BB962C8B-B14F-4D97-AF65-F5344CB8AC3E}">
        <p14:creationId xmlns:p14="http://schemas.microsoft.com/office/powerpoint/2010/main" val="4402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AEDA-6579-104E-A388-C4D89CA0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correction of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21E9-6676-B540-8655-1D4E31325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22287"/>
            <a:ext cx="10916086" cy="3868270"/>
          </a:xfrm>
        </p:spPr>
        <p:txBody>
          <a:bodyPr>
            <a:normAutofit/>
          </a:bodyPr>
          <a:lstStyle/>
          <a:p>
            <a:r>
              <a:rPr lang="en-US" sz="2800" b="1" dirty="0">
                <a:sym typeface="Wingdings" pitchFamily="2" charset="2"/>
              </a:rPr>
              <a:t>Genres</a:t>
            </a:r>
          </a:p>
          <a:p>
            <a:r>
              <a:rPr lang="en-US" sz="2800" b="1" dirty="0">
                <a:sym typeface="Wingdings" pitchFamily="2" charset="2"/>
              </a:rPr>
              <a:t>“No dialogues” scene division</a:t>
            </a:r>
          </a:p>
          <a:p>
            <a:r>
              <a:rPr lang="en-US" sz="2800" b="1" dirty="0"/>
              <a:t>Editing scenes</a:t>
            </a:r>
          </a:p>
        </p:txBody>
      </p:sp>
    </p:spTree>
    <p:extLst>
      <p:ext uri="{BB962C8B-B14F-4D97-AF65-F5344CB8AC3E}">
        <p14:creationId xmlns:p14="http://schemas.microsoft.com/office/powerpoint/2010/main" val="331296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6DADE7E7-73B0-B247-92C9-348650D6C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43859"/>
              </p:ext>
            </p:extLst>
          </p:nvPr>
        </p:nvGraphicFramePr>
        <p:xfrm>
          <a:off x="293914" y="244930"/>
          <a:ext cx="11078936" cy="6355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55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355AAA4-0C3B-264A-A5F9-FA74150CB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3882"/>
              </p:ext>
            </p:extLst>
          </p:nvPr>
        </p:nvGraphicFramePr>
        <p:xfrm>
          <a:off x="2220687" y="538845"/>
          <a:ext cx="7187414" cy="5477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75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209</TotalTime>
  <Words>293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2</vt:lpstr>
      <vt:lpstr>Quotable</vt:lpstr>
      <vt:lpstr>Steps and storing</vt:lpstr>
      <vt:lpstr>What are we storing</vt:lpstr>
      <vt:lpstr>Step 1-Scene division</vt:lpstr>
      <vt:lpstr>Step 2 – Extract info from metadata</vt:lpstr>
      <vt:lpstr>Shot division</vt:lpstr>
      <vt:lpstr>Establishing relationship- Manually</vt:lpstr>
      <vt:lpstr>Manual correction of scenes</vt:lpstr>
      <vt:lpstr>PowerPoint Presentation</vt:lpstr>
      <vt:lpstr>PowerPoint Presentation</vt:lpstr>
      <vt:lpstr>How are we storing</vt:lpstr>
      <vt:lpstr>Embedded data model - MongoDB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50</cp:revision>
  <dcterms:created xsi:type="dcterms:W3CDTF">2021-07-21T12:35:41Z</dcterms:created>
  <dcterms:modified xsi:type="dcterms:W3CDTF">2021-07-22T13:55:28Z</dcterms:modified>
</cp:coreProperties>
</file>