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6"/>
    <p:restoredTop sz="94476"/>
  </p:normalViewPr>
  <p:slideViewPr>
    <p:cSldViewPr snapToGrid="0" snapToObjects="1">
      <p:cViewPr>
        <p:scale>
          <a:sx n="95" d="100"/>
          <a:sy n="95" d="100"/>
        </p:scale>
        <p:origin x="2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F2F8F-D63C-AF42-A097-DC55AD937708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9CF004-91DC-D943-B3E3-081F2AAAF864}">
      <dgm:prSet phldrT="[Text]"/>
      <dgm:spPr/>
      <dgm:t>
        <a:bodyPr/>
        <a:lstStyle/>
        <a:p>
          <a:pPr rtl="0"/>
          <a:r>
            <a:rPr lang="en-US" dirty="0"/>
            <a:t>Home</a:t>
          </a:r>
        </a:p>
      </dgm:t>
    </dgm:pt>
    <dgm:pt modelId="{D5392B99-1F0D-2A4F-9743-E2E6C041B1BE}" type="parTrans" cxnId="{A3D9639F-9838-DF4C-AEB6-84929C6273E5}">
      <dgm:prSet/>
      <dgm:spPr/>
      <dgm:t>
        <a:bodyPr/>
        <a:lstStyle/>
        <a:p>
          <a:endParaRPr lang="en-US"/>
        </a:p>
      </dgm:t>
    </dgm:pt>
    <dgm:pt modelId="{8E7B6F02-6A7D-0848-9F8B-1E05D37BC5AF}" type="sibTrans" cxnId="{A3D9639F-9838-DF4C-AEB6-84929C6273E5}">
      <dgm:prSet/>
      <dgm:spPr/>
      <dgm:t>
        <a:bodyPr/>
        <a:lstStyle/>
        <a:p>
          <a:endParaRPr lang="en-US"/>
        </a:p>
      </dgm:t>
    </dgm:pt>
    <dgm:pt modelId="{ED3341A1-D3B9-A24F-BCC9-02E87B091704}">
      <dgm:prSet phldrT="[Text]"/>
      <dgm:spPr/>
      <dgm:t>
        <a:bodyPr/>
        <a:lstStyle/>
        <a:p>
          <a:pPr rtl="0"/>
          <a:r>
            <a:rPr lang="en-US" dirty="0"/>
            <a:t>Login</a:t>
          </a:r>
        </a:p>
      </dgm:t>
    </dgm:pt>
    <dgm:pt modelId="{F605CAE1-FFDA-2641-8EFE-BC95E012A23E}" type="parTrans" cxnId="{E6625AB2-58B4-A14E-9396-D10CD1FA0A49}">
      <dgm:prSet/>
      <dgm:spPr/>
      <dgm:t>
        <a:bodyPr/>
        <a:lstStyle/>
        <a:p>
          <a:endParaRPr lang="en-US"/>
        </a:p>
      </dgm:t>
    </dgm:pt>
    <dgm:pt modelId="{9CBE5B8F-B9E7-674E-8A92-6F9FE0E886AB}" type="sibTrans" cxnId="{E6625AB2-58B4-A14E-9396-D10CD1FA0A49}">
      <dgm:prSet/>
      <dgm:spPr/>
      <dgm:t>
        <a:bodyPr/>
        <a:lstStyle/>
        <a:p>
          <a:endParaRPr lang="en-US"/>
        </a:p>
      </dgm:t>
    </dgm:pt>
    <dgm:pt modelId="{6F1451FE-B2C8-DE46-AB3B-D85BE91BE3C7}">
      <dgm:prSet phldrT="[Text]"/>
      <dgm:spPr/>
      <dgm:t>
        <a:bodyPr/>
        <a:lstStyle/>
        <a:p>
          <a:pPr rtl="0"/>
          <a:r>
            <a:rPr lang="en-US" dirty="0"/>
            <a:t>Customer</a:t>
          </a:r>
        </a:p>
      </dgm:t>
    </dgm:pt>
    <dgm:pt modelId="{6792DC14-C37F-7048-B04E-533F9E78D6B7}" type="parTrans" cxnId="{28DA269A-BACB-994F-9F31-F1E7A339B830}">
      <dgm:prSet/>
      <dgm:spPr/>
      <dgm:t>
        <a:bodyPr/>
        <a:lstStyle/>
        <a:p>
          <a:endParaRPr lang="en-US"/>
        </a:p>
      </dgm:t>
    </dgm:pt>
    <dgm:pt modelId="{395D8241-DE9E-944D-AED0-F349045CFBC5}" type="sibTrans" cxnId="{28DA269A-BACB-994F-9F31-F1E7A339B830}">
      <dgm:prSet/>
      <dgm:spPr/>
      <dgm:t>
        <a:bodyPr/>
        <a:lstStyle/>
        <a:p>
          <a:endParaRPr lang="en-US"/>
        </a:p>
      </dgm:t>
    </dgm:pt>
    <dgm:pt modelId="{1FF3907B-C0AF-3C46-B1B9-CF21DFE1FC74}">
      <dgm:prSet phldrT="[Text]"/>
      <dgm:spPr/>
      <dgm:t>
        <a:bodyPr/>
        <a:lstStyle/>
        <a:p>
          <a:pPr rtl="0"/>
          <a:r>
            <a:rPr lang="en-US" dirty="0"/>
            <a:t>Vendor</a:t>
          </a:r>
        </a:p>
      </dgm:t>
    </dgm:pt>
    <dgm:pt modelId="{734F0973-806C-9045-8EB0-586AD2B07AF9}" type="parTrans" cxnId="{7A25EBDF-093C-5E40-99F9-94BEAB597F68}">
      <dgm:prSet/>
      <dgm:spPr/>
      <dgm:t>
        <a:bodyPr/>
        <a:lstStyle/>
        <a:p>
          <a:endParaRPr lang="en-US"/>
        </a:p>
      </dgm:t>
    </dgm:pt>
    <dgm:pt modelId="{CB19642D-335F-914C-B916-B4BFF70D38DB}" type="sibTrans" cxnId="{7A25EBDF-093C-5E40-99F9-94BEAB597F68}">
      <dgm:prSet/>
      <dgm:spPr/>
      <dgm:t>
        <a:bodyPr/>
        <a:lstStyle/>
        <a:p>
          <a:endParaRPr lang="en-US"/>
        </a:p>
      </dgm:t>
    </dgm:pt>
    <dgm:pt modelId="{89C2E3D8-17ED-0A45-84A3-3E959C085B21}">
      <dgm:prSet phldrT="[Text]"/>
      <dgm:spPr/>
      <dgm:t>
        <a:bodyPr/>
        <a:lstStyle/>
        <a:p>
          <a:pPr rtl="0"/>
          <a:r>
            <a:rPr lang="en-US" dirty="0"/>
            <a:t>Signup</a:t>
          </a:r>
        </a:p>
      </dgm:t>
    </dgm:pt>
    <dgm:pt modelId="{1CF6325C-EFD9-5949-93A7-1A96C966B223}" type="parTrans" cxnId="{3B2AA026-D5CE-B748-BF72-46992257A5F9}">
      <dgm:prSet/>
      <dgm:spPr/>
      <dgm:t>
        <a:bodyPr/>
        <a:lstStyle/>
        <a:p>
          <a:endParaRPr lang="en-US"/>
        </a:p>
      </dgm:t>
    </dgm:pt>
    <dgm:pt modelId="{13C6D0FE-A881-DA4B-8774-E5F6F9001C9B}" type="sibTrans" cxnId="{3B2AA026-D5CE-B748-BF72-46992257A5F9}">
      <dgm:prSet/>
      <dgm:spPr/>
      <dgm:t>
        <a:bodyPr/>
        <a:lstStyle/>
        <a:p>
          <a:endParaRPr lang="en-US"/>
        </a:p>
      </dgm:t>
    </dgm:pt>
    <dgm:pt modelId="{015CB064-3F04-1540-95F3-77BA006DF818}">
      <dgm:prSet phldrT="[Text]"/>
      <dgm:spPr/>
      <dgm:t>
        <a:bodyPr/>
        <a:lstStyle/>
        <a:p>
          <a:pPr rtl="0"/>
          <a:r>
            <a:rPr lang="en-US" dirty="0"/>
            <a:t>Customer</a:t>
          </a:r>
        </a:p>
      </dgm:t>
    </dgm:pt>
    <dgm:pt modelId="{41632695-BA06-AB43-8820-D97E42EB5958}" type="parTrans" cxnId="{2BE23760-E777-6145-A4C1-4445410BE9EC}">
      <dgm:prSet/>
      <dgm:spPr/>
      <dgm:t>
        <a:bodyPr/>
        <a:lstStyle/>
        <a:p>
          <a:endParaRPr lang="en-US"/>
        </a:p>
      </dgm:t>
    </dgm:pt>
    <dgm:pt modelId="{E2E778E0-D847-BD4A-BA2B-5746BA547308}" type="sibTrans" cxnId="{2BE23760-E777-6145-A4C1-4445410BE9EC}">
      <dgm:prSet/>
      <dgm:spPr/>
      <dgm:t>
        <a:bodyPr/>
        <a:lstStyle/>
        <a:p>
          <a:endParaRPr lang="en-US"/>
        </a:p>
      </dgm:t>
    </dgm:pt>
    <dgm:pt modelId="{54EA5074-EF69-264C-99BC-F5692F76B425}">
      <dgm:prSet phldrT="[Text]"/>
      <dgm:spPr/>
      <dgm:t>
        <a:bodyPr/>
        <a:lstStyle/>
        <a:p>
          <a:pPr rtl="0"/>
          <a:r>
            <a:rPr lang="en-US" dirty="0"/>
            <a:t>Vendor</a:t>
          </a:r>
        </a:p>
      </dgm:t>
    </dgm:pt>
    <dgm:pt modelId="{F0C9DD1A-C0AD-1B46-8D3B-BA4F359685AC}" type="parTrans" cxnId="{A4022A60-F568-3A42-A5F1-258EC356F345}">
      <dgm:prSet/>
      <dgm:spPr/>
      <dgm:t>
        <a:bodyPr/>
        <a:lstStyle/>
        <a:p>
          <a:endParaRPr lang="en-US"/>
        </a:p>
      </dgm:t>
    </dgm:pt>
    <dgm:pt modelId="{AF85C560-2184-1F4B-A837-8EFF7E7794EF}" type="sibTrans" cxnId="{A4022A60-F568-3A42-A5F1-258EC356F345}">
      <dgm:prSet/>
      <dgm:spPr/>
      <dgm:t>
        <a:bodyPr/>
        <a:lstStyle/>
        <a:p>
          <a:endParaRPr lang="en-US"/>
        </a:p>
      </dgm:t>
    </dgm:pt>
    <dgm:pt modelId="{9E7CAEBF-87D1-B146-825B-47174A8B97FC}">
      <dgm:prSet phldrT="[Text]"/>
      <dgm:spPr/>
      <dgm:t>
        <a:bodyPr/>
        <a:lstStyle/>
        <a:p>
          <a:pPr rtl="0"/>
          <a:r>
            <a:rPr lang="en-US" dirty="0"/>
            <a:t>Username</a:t>
          </a:r>
        </a:p>
      </dgm:t>
    </dgm:pt>
    <dgm:pt modelId="{116B687B-A051-AB4D-B7B2-C22A41483A30}" type="parTrans" cxnId="{49EBC4F7-12FE-4045-ADF8-851E5ED3A300}">
      <dgm:prSet/>
      <dgm:spPr/>
      <dgm:t>
        <a:bodyPr/>
        <a:lstStyle/>
        <a:p>
          <a:endParaRPr lang="en-US"/>
        </a:p>
      </dgm:t>
    </dgm:pt>
    <dgm:pt modelId="{0BA34095-F1D3-FB4C-9AD6-B203D5D42D9C}" type="sibTrans" cxnId="{49EBC4F7-12FE-4045-ADF8-851E5ED3A300}">
      <dgm:prSet/>
      <dgm:spPr/>
      <dgm:t>
        <a:bodyPr/>
        <a:lstStyle/>
        <a:p>
          <a:endParaRPr lang="en-US"/>
        </a:p>
      </dgm:t>
    </dgm:pt>
    <dgm:pt modelId="{BD44AA76-D3A9-2248-B470-304A784ABC5C}">
      <dgm:prSet phldrT="[Text]"/>
      <dgm:spPr/>
      <dgm:t>
        <a:bodyPr/>
        <a:lstStyle/>
        <a:p>
          <a:pPr rtl="0"/>
          <a:r>
            <a:rPr lang="en-US" dirty="0"/>
            <a:t>Password</a:t>
          </a:r>
        </a:p>
      </dgm:t>
    </dgm:pt>
    <dgm:pt modelId="{DEAE6540-DC4C-014A-B3AA-7683199653A2}" type="parTrans" cxnId="{AF1827B8-9C1A-364F-9E75-050DE7019AFC}">
      <dgm:prSet/>
      <dgm:spPr/>
      <dgm:t>
        <a:bodyPr/>
        <a:lstStyle/>
        <a:p>
          <a:endParaRPr lang="en-US"/>
        </a:p>
      </dgm:t>
    </dgm:pt>
    <dgm:pt modelId="{2830FFBD-0DCE-7947-BA21-2F5463019DE9}" type="sibTrans" cxnId="{AF1827B8-9C1A-364F-9E75-050DE7019AFC}">
      <dgm:prSet/>
      <dgm:spPr/>
      <dgm:t>
        <a:bodyPr/>
        <a:lstStyle/>
        <a:p>
          <a:endParaRPr lang="en-US"/>
        </a:p>
      </dgm:t>
    </dgm:pt>
    <dgm:pt modelId="{74DBA08B-EA2F-DC46-A43A-4012E4BA4E9C}">
      <dgm:prSet phldrT="[Text]"/>
      <dgm:spPr/>
      <dgm:t>
        <a:bodyPr/>
        <a:lstStyle/>
        <a:p>
          <a:pPr rtl="0"/>
          <a:r>
            <a:rPr lang="en-US" dirty="0"/>
            <a:t>Username</a:t>
          </a:r>
        </a:p>
      </dgm:t>
    </dgm:pt>
    <dgm:pt modelId="{A512ABD5-F9E1-734B-B6CB-CF78D922A097}" type="parTrans" cxnId="{5FC85C72-95F0-1646-A794-70708798FF70}">
      <dgm:prSet/>
      <dgm:spPr/>
      <dgm:t>
        <a:bodyPr/>
        <a:lstStyle/>
        <a:p>
          <a:endParaRPr lang="en-US"/>
        </a:p>
      </dgm:t>
    </dgm:pt>
    <dgm:pt modelId="{2B51974B-A7AC-AA45-9D98-814875FF3917}" type="sibTrans" cxnId="{5FC85C72-95F0-1646-A794-70708798FF70}">
      <dgm:prSet/>
      <dgm:spPr/>
      <dgm:t>
        <a:bodyPr/>
        <a:lstStyle/>
        <a:p>
          <a:endParaRPr lang="en-US"/>
        </a:p>
      </dgm:t>
    </dgm:pt>
    <dgm:pt modelId="{611ED9A4-1BAF-7243-BD8B-EB0B33665B4A}">
      <dgm:prSet phldrT="[Text]"/>
      <dgm:spPr/>
      <dgm:t>
        <a:bodyPr/>
        <a:lstStyle/>
        <a:p>
          <a:pPr rtl="0"/>
          <a:r>
            <a:rPr lang="en-US" dirty="0"/>
            <a:t>Password</a:t>
          </a:r>
        </a:p>
      </dgm:t>
    </dgm:pt>
    <dgm:pt modelId="{F83E67E2-BDB7-EE4B-A7F7-C46AF2116D72}" type="parTrans" cxnId="{ABE22954-2077-054E-9C63-AAC108BB251A}">
      <dgm:prSet/>
      <dgm:spPr/>
      <dgm:t>
        <a:bodyPr/>
        <a:lstStyle/>
        <a:p>
          <a:endParaRPr lang="en-US"/>
        </a:p>
      </dgm:t>
    </dgm:pt>
    <dgm:pt modelId="{FCBA6E4F-F82D-E74C-A14A-6D062D649EED}" type="sibTrans" cxnId="{ABE22954-2077-054E-9C63-AAC108BB251A}">
      <dgm:prSet/>
      <dgm:spPr/>
      <dgm:t>
        <a:bodyPr/>
        <a:lstStyle/>
        <a:p>
          <a:endParaRPr lang="en-US"/>
        </a:p>
      </dgm:t>
    </dgm:pt>
    <dgm:pt modelId="{7967DAE1-D397-2644-8302-00E0374D47DC}">
      <dgm:prSet phldrT="[Text]"/>
      <dgm:spPr/>
      <dgm:t>
        <a:bodyPr/>
        <a:lstStyle/>
        <a:p>
          <a:pPr rtl="0"/>
          <a:r>
            <a:rPr lang="en-US" dirty="0"/>
            <a:t>Name</a:t>
          </a:r>
        </a:p>
      </dgm:t>
    </dgm:pt>
    <dgm:pt modelId="{91D39295-AC26-7B40-945A-676C1A937A5F}" type="parTrans" cxnId="{9282E2D0-83D9-7C41-942D-FC2E911D4D09}">
      <dgm:prSet/>
      <dgm:spPr/>
      <dgm:t>
        <a:bodyPr/>
        <a:lstStyle/>
        <a:p>
          <a:endParaRPr lang="en-US"/>
        </a:p>
      </dgm:t>
    </dgm:pt>
    <dgm:pt modelId="{2420FC8C-3F43-074B-B71B-FE40D6C17E32}" type="sibTrans" cxnId="{9282E2D0-83D9-7C41-942D-FC2E911D4D09}">
      <dgm:prSet/>
      <dgm:spPr/>
      <dgm:t>
        <a:bodyPr/>
        <a:lstStyle/>
        <a:p>
          <a:endParaRPr lang="en-US"/>
        </a:p>
      </dgm:t>
    </dgm:pt>
    <dgm:pt modelId="{7C843E8E-1C46-F647-A244-05DE449E2866}">
      <dgm:prSet phldrT="[Text]"/>
      <dgm:spPr/>
      <dgm:t>
        <a:bodyPr/>
        <a:lstStyle/>
        <a:p>
          <a:pPr rtl="0"/>
          <a:r>
            <a:rPr lang="en-US" dirty="0"/>
            <a:t>Username</a:t>
          </a:r>
        </a:p>
      </dgm:t>
    </dgm:pt>
    <dgm:pt modelId="{C18DABDF-9910-BC45-893D-01303D5AAB2D}" type="parTrans" cxnId="{4A10975E-F07B-0D42-8BF4-F0C5BD1C164D}">
      <dgm:prSet/>
      <dgm:spPr/>
      <dgm:t>
        <a:bodyPr/>
        <a:lstStyle/>
        <a:p>
          <a:endParaRPr lang="en-US"/>
        </a:p>
      </dgm:t>
    </dgm:pt>
    <dgm:pt modelId="{456F871F-D7EF-544B-A691-FA058E14B2A7}" type="sibTrans" cxnId="{4A10975E-F07B-0D42-8BF4-F0C5BD1C164D}">
      <dgm:prSet/>
      <dgm:spPr/>
      <dgm:t>
        <a:bodyPr/>
        <a:lstStyle/>
        <a:p>
          <a:endParaRPr lang="en-US"/>
        </a:p>
      </dgm:t>
    </dgm:pt>
    <dgm:pt modelId="{F0D93E49-1645-D648-875B-B11C960CBE06}">
      <dgm:prSet phldrT="[Text]"/>
      <dgm:spPr/>
      <dgm:t>
        <a:bodyPr/>
        <a:lstStyle/>
        <a:p>
          <a:pPr rtl="0"/>
          <a:r>
            <a:rPr lang="en-US" dirty="0"/>
            <a:t>Name</a:t>
          </a:r>
        </a:p>
      </dgm:t>
    </dgm:pt>
    <dgm:pt modelId="{C5DD3DA7-5C16-4E46-B5D5-2605D2920DDE}" type="parTrans" cxnId="{F5C8E266-C981-B941-A7B0-44B17DD94645}">
      <dgm:prSet/>
      <dgm:spPr/>
      <dgm:t>
        <a:bodyPr/>
        <a:lstStyle/>
        <a:p>
          <a:endParaRPr lang="en-US"/>
        </a:p>
      </dgm:t>
    </dgm:pt>
    <dgm:pt modelId="{C0EBBEE5-3537-B84A-949C-262AB574545C}" type="sibTrans" cxnId="{F5C8E266-C981-B941-A7B0-44B17DD94645}">
      <dgm:prSet/>
      <dgm:spPr/>
      <dgm:t>
        <a:bodyPr/>
        <a:lstStyle/>
        <a:p>
          <a:endParaRPr lang="en-US"/>
        </a:p>
      </dgm:t>
    </dgm:pt>
    <dgm:pt modelId="{3F2FE679-2349-A646-82B5-024217D7D59C}">
      <dgm:prSet phldrT="[Text]"/>
      <dgm:spPr/>
      <dgm:t>
        <a:bodyPr/>
        <a:lstStyle/>
        <a:p>
          <a:pPr rtl="0"/>
          <a:r>
            <a:rPr lang="en-US" dirty="0"/>
            <a:t>Password</a:t>
          </a:r>
        </a:p>
      </dgm:t>
    </dgm:pt>
    <dgm:pt modelId="{F7511A36-F76C-F24A-9EDA-E4F7EC1840C8}" type="parTrans" cxnId="{CB8A65B8-FB1D-4F41-9688-B3A57504B219}">
      <dgm:prSet/>
      <dgm:spPr/>
      <dgm:t>
        <a:bodyPr/>
        <a:lstStyle/>
        <a:p>
          <a:endParaRPr lang="en-US"/>
        </a:p>
      </dgm:t>
    </dgm:pt>
    <dgm:pt modelId="{6039C832-5891-3546-A87A-83886A502AE0}" type="sibTrans" cxnId="{CB8A65B8-FB1D-4F41-9688-B3A57504B219}">
      <dgm:prSet/>
      <dgm:spPr/>
      <dgm:t>
        <a:bodyPr/>
        <a:lstStyle/>
        <a:p>
          <a:endParaRPr lang="en-US"/>
        </a:p>
      </dgm:t>
    </dgm:pt>
    <dgm:pt modelId="{10DF59DB-D6C5-6644-9D98-E048AEFC4BE7}">
      <dgm:prSet phldrT="[Text]"/>
      <dgm:spPr/>
      <dgm:t>
        <a:bodyPr/>
        <a:lstStyle/>
        <a:p>
          <a:pPr rtl="0"/>
          <a:r>
            <a:rPr lang="en-US" dirty="0"/>
            <a:t>Address</a:t>
          </a:r>
        </a:p>
      </dgm:t>
    </dgm:pt>
    <dgm:pt modelId="{7D0AED71-5EBF-7D4D-AC7B-800944037172}" type="parTrans" cxnId="{F5540637-7009-B645-99E5-6A8AE6E87DA7}">
      <dgm:prSet/>
      <dgm:spPr/>
      <dgm:t>
        <a:bodyPr/>
        <a:lstStyle/>
        <a:p>
          <a:endParaRPr lang="en-US"/>
        </a:p>
      </dgm:t>
    </dgm:pt>
    <dgm:pt modelId="{893E8B9D-4FB8-9440-BBA6-0EF55CFEB8A0}" type="sibTrans" cxnId="{F5540637-7009-B645-99E5-6A8AE6E87DA7}">
      <dgm:prSet/>
      <dgm:spPr/>
      <dgm:t>
        <a:bodyPr/>
        <a:lstStyle/>
        <a:p>
          <a:endParaRPr lang="en-US"/>
        </a:p>
      </dgm:t>
    </dgm:pt>
    <dgm:pt modelId="{15EDDF86-6D30-8F40-B541-C151CAB8B7E7}">
      <dgm:prSet phldrT="[Text]"/>
      <dgm:spPr/>
      <dgm:t>
        <a:bodyPr/>
        <a:lstStyle/>
        <a:p>
          <a:pPr rtl="0"/>
          <a:r>
            <a:rPr lang="en-US" dirty="0"/>
            <a:t>Username</a:t>
          </a:r>
        </a:p>
      </dgm:t>
    </dgm:pt>
    <dgm:pt modelId="{C62C82CC-6599-1247-81A2-03C153C8F5DE}" type="parTrans" cxnId="{E9FA4B80-D230-BC4C-9FAD-81F7CE1742BE}">
      <dgm:prSet/>
      <dgm:spPr/>
      <dgm:t>
        <a:bodyPr/>
        <a:lstStyle/>
        <a:p>
          <a:endParaRPr lang="en-US"/>
        </a:p>
      </dgm:t>
    </dgm:pt>
    <dgm:pt modelId="{06234AFA-E256-7F41-B3EF-A749D2125B8C}" type="sibTrans" cxnId="{E9FA4B80-D230-BC4C-9FAD-81F7CE1742BE}">
      <dgm:prSet/>
      <dgm:spPr/>
      <dgm:t>
        <a:bodyPr/>
        <a:lstStyle/>
        <a:p>
          <a:endParaRPr lang="en-US"/>
        </a:p>
      </dgm:t>
    </dgm:pt>
    <dgm:pt modelId="{A02CCCBD-0207-154E-8694-055626E2C946}">
      <dgm:prSet phldrT="[Text]"/>
      <dgm:spPr/>
      <dgm:t>
        <a:bodyPr/>
        <a:lstStyle/>
        <a:p>
          <a:pPr rtl="0"/>
          <a:r>
            <a:rPr lang="en-US" dirty="0"/>
            <a:t>Password</a:t>
          </a:r>
        </a:p>
      </dgm:t>
    </dgm:pt>
    <dgm:pt modelId="{DC36BBA4-4B6D-BD46-AB79-D84AFBC6C492}" type="parTrans" cxnId="{DE9B58C8-1A02-804E-82C5-B83AA9A36B75}">
      <dgm:prSet/>
      <dgm:spPr/>
      <dgm:t>
        <a:bodyPr/>
        <a:lstStyle/>
        <a:p>
          <a:endParaRPr lang="en-US"/>
        </a:p>
      </dgm:t>
    </dgm:pt>
    <dgm:pt modelId="{B7CF25ED-9EDE-7C48-9CE2-FB2DA5505A84}" type="sibTrans" cxnId="{DE9B58C8-1A02-804E-82C5-B83AA9A36B75}">
      <dgm:prSet/>
      <dgm:spPr/>
      <dgm:t>
        <a:bodyPr/>
        <a:lstStyle/>
        <a:p>
          <a:endParaRPr lang="en-US"/>
        </a:p>
      </dgm:t>
    </dgm:pt>
    <dgm:pt modelId="{7333533E-D92B-614F-961C-03C2DFD21FF7}">
      <dgm:prSet phldrT="[Text]"/>
      <dgm:spPr/>
      <dgm:t>
        <a:bodyPr/>
        <a:lstStyle/>
        <a:p>
          <a:pPr rtl="0"/>
          <a:r>
            <a:rPr lang="en-US" dirty="0"/>
            <a:t>Address</a:t>
          </a:r>
        </a:p>
      </dgm:t>
    </dgm:pt>
    <dgm:pt modelId="{D17CACD1-647A-2446-8E13-B0DADAF4200A}" type="parTrans" cxnId="{44516A49-EFB9-8D4F-ACC8-90838554E22A}">
      <dgm:prSet/>
      <dgm:spPr/>
      <dgm:t>
        <a:bodyPr/>
        <a:lstStyle/>
        <a:p>
          <a:endParaRPr lang="en-US"/>
        </a:p>
      </dgm:t>
    </dgm:pt>
    <dgm:pt modelId="{D2572487-E926-8D48-AA5C-7F0FDB67AC27}" type="sibTrans" cxnId="{44516A49-EFB9-8D4F-ACC8-90838554E22A}">
      <dgm:prSet/>
      <dgm:spPr/>
      <dgm:t>
        <a:bodyPr/>
        <a:lstStyle/>
        <a:p>
          <a:endParaRPr lang="en-US"/>
        </a:p>
      </dgm:t>
    </dgm:pt>
    <dgm:pt modelId="{31960229-C454-9546-8F63-EF3A5924D121}" type="pres">
      <dgm:prSet presAssocID="{CBBF2F8F-D63C-AF42-A097-DC55AD9377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140DB6-5519-2940-B61A-5974E4D84D6E}" type="pres">
      <dgm:prSet presAssocID="{F49CF004-91DC-D943-B3E3-081F2AAAF864}" presName="hierRoot1" presStyleCnt="0"/>
      <dgm:spPr/>
    </dgm:pt>
    <dgm:pt modelId="{AD598F21-84B4-B046-8834-E0203F16A47B}" type="pres">
      <dgm:prSet presAssocID="{F49CF004-91DC-D943-B3E3-081F2AAAF864}" presName="composite" presStyleCnt="0"/>
      <dgm:spPr/>
    </dgm:pt>
    <dgm:pt modelId="{F11F81B5-83F2-4142-B37C-277F6F9F7996}" type="pres">
      <dgm:prSet presAssocID="{F49CF004-91DC-D943-B3E3-081F2AAAF864}" presName="background" presStyleLbl="node0" presStyleIdx="0" presStyleCnt="1"/>
      <dgm:spPr/>
    </dgm:pt>
    <dgm:pt modelId="{C38C8769-E2A9-6A41-B571-36DDA28F43C7}" type="pres">
      <dgm:prSet presAssocID="{F49CF004-91DC-D943-B3E3-081F2AAAF864}" presName="text" presStyleLbl="fgAcc0" presStyleIdx="0" presStyleCnt="1">
        <dgm:presLayoutVars>
          <dgm:chPref val="3"/>
        </dgm:presLayoutVars>
      </dgm:prSet>
      <dgm:spPr/>
    </dgm:pt>
    <dgm:pt modelId="{BD582D4A-5DE4-6741-A277-BADF3250B95D}" type="pres">
      <dgm:prSet presAssocID="{F49CF004-91DC-D943-B3E3-081F2AAAF864}" presName="hierChild2" presStyleCnt="0"/>
      <dgm:spPr/>
    </dgm:pt>
    <dgm:pt modelId="{294863CB-1E01-D443-B736-C58BA906B9AF}" type="pres">
      <dgm:prSet presAssocID="{F605CAE1-FFDA-2641-8EFE-BC95E012A23E}" presName="Name10" presStyleLbl="parChTrans1D2" presStyleIdx="0" presStyleCnt="2"/>
      <dgm:spPr/>
    </dgm:pt>
    <dgm:pt modelId="{0CB3C597-D778-2541-93E2-423D7D002BC0}" type="pres">
      <dgm:prSet presAssocID="{ED3341A1-D3B9-A24F-BCC9-02E87B091704}" presName="hierRoot2" presStyleCnt="0"/>
      <dgm:spPr/>
    </dgm:pt>
    <dgm:pt modelId="{50CC0D03-A18B-DB43-9E8A-40EDE42FCE8B}" type="pres">
      <dgm:prSet presAssocID="{ED3341A1-D3B9-A24F-BCC9-02E87B091704}" presName="composite2" presStyleCnt="0"/>
      <dgm:spPr/>
    </dgm:pt>
    <dgm:pt modelId="{C373C1C3-DB22-1A48-AAA0-B1830C662149}" type="pres">
      <dgm:prSet presAssocID="{ED3341A1-D3B9-A24F-BCC9-02E87B091704}" presName="background2" presStyleLbl="node2" presStyleIdx="0" presStyleCnt="2"/>
      <dgm:spPr/>
    </dgm:pt>
    <dgm:pt modelId="{C03FA9AA-A1E6-7542-A091-EE37BDE4AE3E}" type="pres">
      <dgm:prSet presAssocID="{ED3341A1-D3B9-A24F-BCC9-02E87B091704}" presName="text2" presStyleLbl="fgAcc2" presStyleIdx="0" presStyleCnt="2">
        <dgm:presLayoutVars>
          <dgm:chPref val="3"/>
        </dgm:presLayoutVars>
      </dgm:prSet>
      <dgm:spPr/>
    </dgm:pt>
    <dgm:pt modelId="{7FA21820-4D1A-624F-9DFA-706968380016}" type="pres">
      <dgm:prSet presAssocID="{ED3341A1-D3B9-A24F-BCC9-02E87B091704}" presName="hierChild3" presStyleCnt="0"/>
      <dgm:spPr/>
    </dgm:pt>
    <dgm:pt modelId="{000D7A95-C9E7-7345-AD22-1DC24BCE00DF}" type="pres">
      <dgm:prSet presAssocID="{6792DC14-C37F-7048-B04E-533F9E78D6B7}" presName="Name17" presStyleLbl="parChTrans1D3" presStyleIdx="0" presStyleCnt="4"/>
      <dgm:spPr/>
    </dgm:pt>
    <dgm:pt modelId="{2FCBDCFF-185D-424F-A31F-E86601818ECF}" type="pres">
      <dgm:prSet presAssocID="{6F1451FE-B2C8-DE46-AB3B-D85BE91BE3C7}" presName="hierRoot3" presStyleCnt="0"/>
      <dgm:spPr/>
    </dgm:pt>
    <dgm:pt modelId="{25AB0D08-8135-AF4B-A06B-FB2446C1FEF9}" type="pres">
      <dgm:prSet presAssocID="{6F1451FE-B2C8-DE46-AB3B-D85BE91BE3C7}" presName="composite3" presStyleCnt="0"/>
      <dgm:spPr/>
    </dgm:pt>
    <dgm:pt modelId="{06456E33-4EBA-1E4D-BAE4-3E2663796CF4}" type="pres">
      <dgm:prSet presAssocID="{6F1451FE-B2C8-DE46-AB3B-D85BE91BE3C7}" presName="background3" presStyleLbl="node3" presStyleIdx="0" presStyleCnt="4"/>
      <dgm:spPr/>
    </dgm:pt>
    <dgm:pt modelId="{D653CB40-3941-6846-B11B-B2757D7B7AF4}" type="pres">
      <dgm:prSet presAssocID="{6F1451FE-B2C8-DE46-AB3B-D85BE91BE3C7}" presName="text3" presStyleLbl="fgAcc3" presStyleIdx="0" presStyleCnt="4">
        <dgm:presLayoutVars>
          <dgm:chPref val="3"/>
        </dgm:presLayoutVars>
      </dgm:prSet>
      <dgm:spPr/>
    </dgm:pt>
    <dgm:pt modelId="{0FF49D68-89AC-234B-B935-992B28AF0FF2}" type="pres">
      <dgm:prSet presAssocID="{6F1451FE-B2C8-DE46-AB3B-D85BE91BE3C7}" presName="hierChild4" presStyleCnt="0"/>
      <dgm:spPr/>
    </dgm:pt>
    <dgm:pt modelId="{D659FB5D-8571-C046-9B39-238ED1650E0B}" type="pres">
      <dgm:prSet presAssocID="{116B687B-A051-AB4D-B7B2-C22A41483A30}" presName="Name23" presStyleLbl="parChTrans1D4" presStyleIdx="0" presStyleCnt="12"/>
      <dgm:spPr/>
    </dgm:pt>
    <dgm:pt modelId="{57028BAA-C25E-0345-8639-51FBE9960C44}" type="pres">
      <dgm:prSet presAssocID="{9E7CAEBF-87D1-B146-825B-47174A8B97FC}" presName="hierRoot4" presStyleCnt="0"/>
      <dgm:spPr/>
    </dgm:pt>
    <dgm:pt modelId="{7CA573F8-81A4-3840-9554-3756AE1F1E4A}" type="pres">
      <dgm:prSet presAssocID="{9E7CAEBF-87D1-B146-825B-47174A8B97FC}" presName="composite4" presStyleCnt="0"/>
      <dgm:spPr/>
    </dgm:pt>
    <dgm:pt modelId="{4B87B5E2-D389-3248-9F34-A69CF41CF292}" type="pres">
      <dgm:prSet presAssocID="{9E7CAEBF-87D1-B146-825B-47174A8B97FC}" presName="background4" presStyleLbl="node4" presStyleIdx="0" presStyleCnt="12"/>
      <dgm:spPr/>
    </dgm:pt>
    <dgm:pt modelId="{E1C7AEF6-1F20-7A47-9AC3-E342FBDA7A69}" type="pres">
      <dgm:prSet presAssocID="{9E7CAEBF-87D1-B146-825B-47174A8B97FC}" presName="text4" presStyleLbl="fgAcc4" presStyleIdx="0" presStyleCnt="12">
        <dgm:presLayoutVars>
          <dgm:chPref val="3"/>
        </dgm:presLayoutVars>
      </dgm:prSet>
      <dgm:spPr/>
    </dgm:pt>
    <dgm:pt modelId="{797BB783-0A79-CC42-8443-C864EC18FF0C}" type="pres">
      <dgm:prSet presAssocID="{9E7CAEBF-87D1-B146-825B-47174A8B97FC}" presName="hierChild5" presStyleCnt="0"/>
      <dgm:spPr/>
    </dgm:pt>
    <dgm:pt modelId="{3B5401C7-CB50-4B4D-A989-FD238A92A457}" type="pres">
      <dgm:prSet presAssocID="{DEAE6540-DC4C-014A-B3AA-7683199653A2}" presName="Name23" presStyleLbl="parChTrans1D4" presStyleIdx="1" presStyleCnt="12"/>
      <dgm:spPr/>
    </dgm:pt>
    <dgm:pt modelId="{2EDFAAFF-ED18-F441-A135-9E1517A396AF}" type="pres">
      <dgm:prSet presAssocID="{BD44AA76-D3A9-2248-B470-304A784ABC5C}" presName="hierRoot4" presStyleCnt="0"/>
      <dgm:spPr/>
    </dgm:pt>
    <dgm:pt modelId="{34F91A61-01A7-E54C-BBEC-47B4AB7040CD}" type="pres">
      <dgm:prSet presAssocID="{BD44AA76-D3A9-2248-B470-304A784ABC5C}" presName="composite4" presStyleCnt="0"/>
      <dgm:spPr/>
    </dgm:pt>
    <dgm:pt modelId="{CEEB08C3-D331-DE49-ABE0-335756066735}" type="pres">
      <dgm:prSet presAssocID="{BD44AA76-D3A9-2248-B470-304A784ABC5C}" presName="background4" presStyleLbl="node4" presStyleIdx="1" presStyleCnt="12"/>
      <dgm:spPr/>
    </dgm:pt>
    <dgm:pt modelId="{5D8D203E-9CF6-4542-973E-9C85DE49618B}" type="pres">
      <dgm:prSet presAssocID="{BD44AA76-D3A9-2248-B470-304A784ABC5C}" presName="text4" presStyleLbl="fgAcc4" presStyleIdx="1" presStyleCnt="12">
        <dgm:presLayoutVars>
          <dgm:chPref val="3"/>
        </dgm:presLayoutVars>
      </dgm:prSet>
      <dgm:spPr/>
    </dgm:pt>
    <dgm:pt modelId="{8156F31D-0A27-9F4B-A89F-C3B073A8B3AE}" type="pres">
      <dgm:prSet presAssocID="{BD44AA76-D3A9-2248-B470-304A784ABC5C}" presName="hierChild5" presStyleCnt="0"/>
      <dgm:spPr/>
    </dgm:pt>
    <dgm:pt modelId="{A53500C6-F2AE-C345-8AA7-BD5C3C211A9F}" type="pres">
      <dgm:prSet presAssocID="{734F0973-806C-9045-8EB0-586AD2B07AF9}" presName="Name17" presStyleLbl="parChTrans1D3" presStyleIdx="1" presStyleCnt="4"/>
      <dgm:spPr/>
    </dgm:pt>
    <dgm:pt modelId="{59A21EE4-216B-A04F-BBC4-300A35117B70}" type="pres">
      <dgm:prSet presAssocID="{1FF3907B-C0AF-3C46-B1B9-CF21DFE1FC74}" presName="hierRoot3" presStyleCnt="0"/>
      <dgm:spPr/>
    </dgm:pt>
    <dgm:pt modelId="{ABC18610-726D-EA49-9999-1DD970C1D0B4}" type="pres">
      <dgm:prSet presAssocID="{1FF3907B-C0AF-3C46-B1B9-CF21DFE1FC74}" presName="composite3" presStyleCnt="0"/>
      <dgm:spPr/>
    </dgm:pt>
    <dgm:pt modelId="{C0B28750-7F0F-8341-8C82-9D26E4A49374}" type="pres">
      <dgm:prSet presAssocID="{1FF3907B-C0AF-3C46-B1B9-CF21DFE1FC74}" presName="background3" presStyleLbl="node3" presStyleIdx="1" presStyleCnt="4"/>
      <dgm:spPr/>
    </dgm:pt>
    <dgm:pt modelId="{F683437F-493B-694F-A834-A4D0E739B351}" type="pres">
      <dgm:prSet presAssocID="{1FF3907B-C0AF-3C46-B1B9-CF21DFE1FC74}" presName="text3" presStyleLbl="fgAcc3" presStyleIdx="1" presStyleCnt="4">
        <dgm:presLayoutVars>
          <dgm:chPref val="3"/>
        </dgm:presLayoutVars>
      </dgm:prSet>
      <dgm:spPr/>
    </dgm:pt>
    <dgm:pt modelId="{8C6C0147-556A-BC4B-873B-4304F11D763C}" type="pres">
      <dgm:prSet presAssocID="{1FF3907B-C0AF-3C46-B1B9-CF21DFE1FC74}" presName="hierChild4" presStyleCnt="0"/>
      <dgm:spPr/>
    </dgm:pt>
    <dgm:pt modelId="{82E13E5D-7006-9840-AF8D-84B144A2F19E}" type="pres">
      <dgm:prSet presAssocID="{A512ABD5-F9E1-734B-B6CB-CF78D922A097}" presName="Name23" presStyleLbl="parChTrans1D4" presStyleIdx="2" presStyleCnt="12"/>
      <dgm:spPr/>
    </dgm:pt>
    <dgm:pt modelId="{E3A4501E-46DB-5E44-B729-760F9E539B4A}" type="pres">
      <dgm:prSet presAssocID="{74DBA08B-EA2F-DC46-A43A-4012E4BA4E9C}" presName="hierRoot4" presStyleCnt="0"/>
      <dgm:spPr/>
    </dgm:pt>
    <dgm:pt modelId="{90A19283-E375-4A42-9D4B-8C56AC4D539E}" type="pres">
      <dgm:prSet presAssocID="{74DBA08B-EA2F-DC46-A43A-4012E4BA4E9C}" presName="composite4" presStyleCnt="0"/>
      <dgm:spPr/>
    </dgm:pt>
    <dgm:pt modelId="{EFCD3D62-51C0-5242-8E52-713C6B1BAF33}" type="pres">
      <dgm:prSet presAssocID="{74DBA08B-EA2F-DC46-A43A-4012E4BA4E9C}" presName="background4" presStyleLbl="node4" presStyleIdx="2" presStyleCnt="12"/>
      <dgm:spPr/>
    </dgm:pt>
    <dgm:pt modelId="{115DD756-62C0-9B4D-A3E9-948EA0695A98}" type="pres">
      <dgm:prSet presAssocID="{74DBA08B-EA2F-DC46-A43A-4012E4BA4E9C}" presName="text4" presStyleLbl="fgAcc4" presStyleIdx="2" presStyleCnt="12">
        <dgm:presLayoutVars>
          <dgm:chPref val="3"/>
        </dgm:presLayoutVars>
      </dgm:prSet>
      <dgm:spPr/>
    </dgm:pt>
    <dgm:pt modelId="{26D01074-0E58-174D-B59B-EC88962142D7}" type="pres">
      <dgm:prSet presAssocID="{74DBA08B-EA2F-DC46-A43A-4012E4BA4E9C}" presName="hierChild5" presStyleCnt="0"/>
      <dgm:spPr/>
    </dgm:pt>
    <dgm:pt modelId="{FB035691-C6A8-034B-99B2-E03B4BC43F7B}" type="pres">
      <dgm:prSet presAssocID="{F83E67E2-BDB7-EE4B-A7F7-C46AF2116D72}" presName="Name23" presStyleLbl="parChTrans1D4" presStyleIdx="3" presStyleCnt="12"/>
      <dgm:spPr/>
    </dgm:pt>
    <dgm:pt modelId="{C33A5E7C-FA8E-DD4C-B1C3-40635FF4B1FF}" type="pres">
      <dgm:prSet presAssocID="{611ED9A4-1BAF-7243-BD8B-EB0B33665B4A}" presName="hierRoot4" presStyleCnt="0"/>
      <dgm:spPr/>
    </dgm:pt>
    <dgm:pt modelId="{54839F64-DC4B-4F46-883A-047BAC464EA5}" type="pres">
      <dgm:prSet presAssocID="{611ED9A4-1BAF-7243-BD8B-EB0B33665B4A}" presName="composite4" presStyleCnt="0"/>
      <dgm:spPr/>
    </dgm:pt>
    <dgm:pt modelId="{D013ED30-B248-E641-B27A-655018CA51AE}" type="pres">
      <dgm:prSet presAssocID="{611ED9A4-1BAF-7243-BD8B-EB0B33665B4A}" presName="background4" presStyleLbl="node4" presStyleIdx="3" presStyleCnt="12"/>
      <dgm:spPr/>
    </dgm:pt>
    <dgm:pt modelId="{A40A1C42-081F-9440-B232-BFA7E3B8EFD7}" type="pres">
      <dgm:prSet presAssocID="{611ED9A4-1BAF-7243-BD8B-EB0B33665B4A}" presName="text4" presStyleLbl="fgAcc4" presStyleIdx="3" presStyleCnt="12">
        <dgm:presLayoutVars>
          <dgm:chPref val="3"/>
        </dgm:presLayoutVars>
      </dgm:prSet>
      <dgm:spPr/>
    </dgm:pt>
    <dgm:pt modelId="{0E283B61-5B5E-E141-AF51-06929D16E041}" type="pres">
      <dgm:prSet presAssocID="{611ED9A4-1BAF-7243-BD8B-EB0B33665B4A}" presName="hierChild5" presStyleCnt="0"/>
      <dgm:spPr/>
    </dgm:pt>
    <dgm:pt modelId="{22BDDFE9-A5BF-934A-8112-7D1C34ACA3C9}" type="pres">
      <dgm:prSet presAssocID="{1CF6325C-EFD9-5949-93A7-1A96C966B223}" presName="Name10" presStyleLbl="parChTrans1D2" presStyleIdx="1" presStyleCnt="2"/>
      <dgm:spPr/>
    </dgm:pt>
    <dgm:pt modelId="{D9E063E8-DDD2-304E-B0BC-505B8D14EE72}" type="pres">
      <dgm:prSet presAssocID="{89C2E3D8-17ED-0A45-84A3-3E959C085B21}" presName="hierRoot2" presStyleCnt="0"/>
      <dgm:spPr/>
    </dgm:pt>
    <dgm:pt modelId="{95C0C267-CBEF-A34B-9FF6-D288F0F4C3D9}" type="pres">
      <dgm:prSet presAssocID="{89C2E3D8-17ED-0A45-84A3-3E959C085B21}" presName="composite2" presStyleCnt="0"/>
      <dgm:spPr/>
    </dgm:pt>
    <dgm:pt modelId="{5EB98319-DC24-464A-A33C-B5F5B5EA101E}" type="pres">
      <dgm:prSet presAssocID="{89C2E3D8-17ED-0A45-84A3-3E959C085B21}" presName="background2" presStyleLbl="node2" presStyleIdx="1" presStyleCnt="2"/>
      <dgm:spPr/>
    </dgm:pt>
    <dgm:pt modelId="{1D985428-E86B-F448-82FA-AC4DD885E768}" type="pres">
      <dgm:prSet presAssocID="{89C2E3D8-17ED-0A45-84A3-3E959C085B21}" presName="text2" presStyleLbl="fgAcc2" presStyleIdx="1" presStyleCnt="2">
        <dgm:presLayoutVars>
          <dgm:chPref val="3"/>
        </dgm:presLayoutVars>
      </dgm:prSet>
      <dgm:spPr/>
    </dgm:pt>
    <dgm:pt modelId="{B94C90C1-A27E-2246-874F-66F75BABF59D}" type="pres">
      <dgm:prSet presAssocID="{89C2E3D8-17ED-0A45-84A3-3E959C085B21}" presName="hierChild3" presStyleCnt="0"/>
      <dgm:spPr/>
    </dgm:pt>
    <dgm:pt modelId="{53DC6048-7D96-8E46-919A-903AE8286162}" type="pres">
      <dgm:prSet presAssocID="{41632695-BA06-AB43-8820-D97E42EB5958}" presName="Name17" presStyleLbl="parChTrans1D3" presStyleIdx="2" presStyleCnt="4"/>
      <dgm:spPr/>
    </dgm:pt>
    <dgm:pt modelId="{9E5FB348-5753-2D47-95A6-CBA1CD80CC6F}" type="pres">
      <dgm:prSet presAssocID="{015CB064-3F04-1540-95F3-77BA006DF818}" presName="hierRoot3" presStyleCnt="0"/>
      <dgm:spPr/>
    </dgm:pt>
    <dgm:pt modelId="{31047F82-BC56-7F41-B539-E036EEA69C82}" type="pres">
      <dgm:prSet presAssocID="{015CB064-3F04-1540-95F3-77BA006DF818}" presName="composite3" presStyleCnt="0"/>
      <dgm:spPr/>
    </dgm:pt>
    <dgm:pt modelId="{A88903C5-5B5A-3742-BE80-B6FBE0F2E1DA}" type="pres">
      <dgm:prSet presAssocID="{015CB064-3F04-1540-95F3-77BA006DF818}" presName="background3" presStyleLbl="node3" presStyleIdx="2" presStyleCnt="4"/>
      <dgm:spPr/>
    </dgm:pt>
    <dgm:pt modelId="{CE5F55B5-990D-0743-BDCF-B6568D6E3A81}" type="pres">
      <dgm:prSet presAssocID="{015CB064-3F04-1540-95F3-77BA006DF818}" presName="text3" presStyleLbl="fgAcc3" presStyleIdx="2" presStyleCnt="4">
        <dgm:presLayoutVars>
          <dgm:chPref val="3"/>
        </dgm:presLayoutVars>
      </dgm:prSet>
      <dgm:spPr/>
    </dgm:pt>
    <dgm:pt modelId="{30BEAE3F-3BAD-B040-9B43-92341E408BE2}" type="pres">
      <dgm:prSet presAssocID="{015CB064-3F04-1540-95F3-77BA006DF818}" presName="hierChild4" presStyleCnt="0"/>
      <dgm:spPr/>
    </dgm:pt>
    <dgm:pt modelId="{32035C9A-DC08-4F40-8C4E-7F3948621376}" type="pres">
      <dgm:prSet presAssocID="{91D39295-AC26-7B40-945A-676C1A937A5F}" presName="Name23" presStyleLbl="parChTrans1D4" presStyleIdx="4" presStyleCnt="12"/>
      <dgm:spPr/>
    </dgm:pt>
    <dgm:pt modelId="{225CE441-6B79-4B43-88F3-F30A90E3FA0B}" type="pres">
      <dgm:prSet presAssocID="{7967DAE1-D397-2644-8302-00E0374D47DC}" presName="hierRoot4" presStyleCnt="0"/>
      <dgm:spPr/>
    </dgm:pt>
    <dgm:pt modelId="{7166119C-6C97-3646-A719-AACF137FB3BC}" type="pres">
      <dgm:prSet presAssocID="{7967DAE1-D397-2644-8302-00E0374D47DC}" presName="composite4" presStyleCnt="0"/>
      <dgm:spPr/>
    </dgm:pt>
    <dgm:pt modelId="{D5D01AC4-57E9-7242-A776-2E43347C2831}" type="pres">
      <dgm:prSet presAssocID="{7967DAE1-D397-2644-8302-00E0374D47DC}" presName="background4" presStyleLbl="node4" presStyleIdx="4" presStyleCnt="12"/>
      <dgm:spPr/>
    </dgm:pt>
    <dgm:pt modelId="{B7062ABB-D8C7-C84C-81C3-54FD9F03BB59}" type="pres">
      <dgm:prSet presAssocID="{7967DAE1-D397-2644-8302-00E0374D47DC}" presName="text4" presStyleLbl="fgAcc4" presStyleIdx="4" presStyleCnt="12">
        <dgm:presLayoutVars>
          <dgm:chPref val="3"/>
        </dgm:presLayoutVars>
      </dgm:prSet>
      <dgm:spPr/>
    </dgm:pt>
    <dgm:pt modelId="{699B4F0F-B38B-2D48-8656-6B341A3B8012}" type="pres">
      <dgm:prSet presAssocID="{7967DAE1-D397-2644-8302-00E0374D47DC}" presName="hierChild5" presStyleCnt="0"/>
      <dgm:spPr/>
    </dgm:pt>
    <dgm:pt modelId="{581C3048-C543-3B41-AA77-3C7AC4F33311}" type="pres">
      <dgm:prSet presAssocID="{C18DABDF-9910-BC45-893D-01303D5AAB2D}" presName="Name23" presStyleLbl="parChTrans1D4" presStyleIdx="5" presStyleCnt="12"/>
      <dgm:spPr/>
    </dgm:pt>
    <dgm:pt modelId="{24D597DB-2438-4D42-A33E-3AEA6818605B}" type="pres">
      <dgm:prSet presAssocID="{7C843E8E-1C46-F647-A244-05DE449E2866}" presName="hierRoot4" presStyleCnt="0"/>
      <dgm:spPr/>
    </dgm:pt>
    <dgm:pt modelId="{0EB67A7B-879E-CC41-B771-D2175C6FC6FC}" type="pres">
      <dgm:prSet presAssocID="{7C843E8E-1C46-F647-A244-05DE449E2866}" presName="composite4" presStyleCnt="0"/>
      <dgm:spPr/>
    </dgm:pt>
    <dgm:pt modelId="{8AAE8776-7D12-0146-A400-8D1463B4C501}" type="pres">
      <dgm:prSet presAssocID="{7C843E8E-1C46-F647-A244-05DE449E2866}" presName="background4" presStyleLbl="node4" presStyleIdx="5" presStyleCnt="12"/>
      <dgm:spPr/>
    </dgm:pt>
    <dgm:pt modelId="{CA7B567E-7577-0F47-B78B-A3208D2E5429}" type="pres">
      <dgm:prSet presAssocID="{7C843E8E-1C46-F647-A244-05DE449E2866}" presName="text4" presStyleLbl="fgAcc4" presStyleIdx="5" presStyleCnt="12">
        <dgm:presLayoutVars>
          <dgm:chPref val="3"/>
        </dgm:presLayoutVars>
      </dgm:prSet>
      <dgm:spPr/>
    </dgm:pt>
    <dgm:pt modelId="{6BCCD622-43B3-114E-8A30-089523DA6D98}" type="pres">
      <dgm:prSet presAssocID="{7C843E8E-1C46-F647-A244-05DE449E2866}" presName="hierChild5" presStyleCnt="0"/>
      <dgm:spPr/>
    </dgm:pt>
    <dgm:pt modelId="{367414F9-73E5-7F45-9583-387301469F26}" type="pres">
      <dgm:prSet presAssocID="{F7511A36-F76C-F24A-9EDA-E4F7EC1840C8}" presName="Name23" presStyleLbl="parChTrans1D4" presStyleIdx="6" presStyleCnt="12"/>
      <dgm:spPr/>
    </dgm:pt>
    <dgm:pt modelId="{EA020165-2493-BD4B-AE7D-10C6DCE6E377}" type="pres">
      <dgm:prSet presAssocID="{3F2FE679-2349-A646-82B5-024217D7D59C}" presName="hierRoot4" presStyleCnt="0"/>
      <dgm:spPr/>
    </dgm:pt>
    <dgm:pt modelId="{D4DB9BB1-113D-C348-BD15-AA5F2AC9F0AB}" type="pres">
      <dgm:prSet presAssocID="{3F2FE679-2349-A646-82B5-024217D7D59C}" presName="composite4" presStyleCnt="0"/>
      <dgm:spPr/>
    </dgm:pt>
    <dgm:pt modelId="{18938AC3-0A0A-3D4E-B10B-CEE528064A89}" type="pres">
      <dgm:prSet presAssocID="{3F2FE679-2349-A646-82B5-024217D7D59C}" presName="background4" presStyleLbl="node4" presStyleIdx="6" presStyleCnt="12"/>
      <dgm:spPr/>
    </dgm:pt>
    <dgm:pt modelId="{40B64267-D318-2142-A502-E82A4BCD9AE7}" type="pres">
      <dgm:prSet presAssocID="{3F2FE679-2349-A646-82B5-024217D7D59C}" presName="text4" presStyleLbl="fgAcc4" presStyleIdx="6" presStyleCnt="12">
        <dgm:presLayoutVars>
          <dgm:chPref val="3"/>
        </dgm:presLayoutVars>
      </dgm:prSet>
      <dgm:spPr/>
    </dgm:pt>
    <dgm:pt modelId="{27391D14-4B3B-9D4C-AF2E-2540CE18DCA2}" type="pres">
      <dgm:prSet presAssocID="{3F2FE679-2349-A646-82B5-024217D7D59C}" presName="hierChild5" presStyleCnt="0"/>
      <dgm:spPr/>
    </dgm:pt>
    <dgm:pt modelId="{00249F08-207B-0140-8C1A-33CAD9EF905C}" type="pres">
      <dgm:prSet presAssocID="{7D0AED71-5EBF-7D4D-AC7B-800944037172}" presName="Name23" presStyleLbl="parChTrans1D4" presStyleIdx="7" presStyleCnt="12"/>
      <dgm:spPr/>
    </dgm:pt>
    <dgm:pt modelId="{6000FD24-6308-B34E-AB84-8AE7A6DB1BF4}" type="pres">
      <dgm:prSet presAssocID="{10DF59DB-D6C5-6644-9D98-E048AEFC4BE7}" presName="hierRoot4" presStyleCnt="0"/>
      <dgm:spPr/>
    </dgm:pt>
    <dgm:pt modelId="{7B8B82C6-1586-644B-93F4-00E9BB648C0C}" type="pres">
      <dgm:prSet presAssocID="{10DF59DB-D6C5-6644-9D98-E048AEFC4BE7}" presName="composite4" presStyleCnt="0"/>
      <dgm:spPr/>
    </dgm:pt>
    <dgm:pt modelId="{5A88CBBB-000B-A049-B313-9F42D628D44D}" type="pres">
      <dgm:prSet presAssocID="{10DF59DB-D6C5-6644-9D98-E048AEFC4BE7}" presName="background4" presStyleLbl="node4" presStyleIdx="7" presStyleCnt="12"/>
      <dgm:spPr/>
    </dgm:pt>
    <dgm:pt modelId="{5DB95648-2640-9C43-AD63-C18B67B71973}" type="pres">
      <dgm:prSet presAssocID="{10DF59DB-D6C5-6644-9D98-E048AEFC4BE7}" presName="text4" presStyleLbl="fgAcc4" presStyleIdx="7" presStyleCnt="12">
        <dgm:presLayoutVars>
          <dgm:chPref val="3"/>
        </dgm:presLayoutVars>
      </dgm:prSet>
      <dgm:spPr/>
    </dgm:pt>
    <dgm:pt modelId="{A2346615-DFFA-AC4E-9601-289AA259F4E6}" type="pres">
      <dgm:prSet presAssocID="{10DF59DB-D6C5-6644-9D98-E048AEFC4BE7}" presName="hierChild5" presStyleCnt="0"/>
      <dgm:spPr/>
    </dgm:pt>
    <dgm:pt modelId="{363930A6-1FB8-1A45-8137-0979B6E5D75B}" type="pres">
      <dgm:prSet presAssocID="{F0C9DD1A-C0AD-1B46-8D3B-BA4F359685AC}" presName="Name17" presStyleLbl="parChTrans1D3" presStyleIdx="3" presStyleCnt="4"/>
      <dgm:spPr/>
    </dgm:pt>
    <dgm:pt modelId="{AAB7A08B-0FAB-A144-A516-01C69C2BE26E}" type="pres">
      <dgm:prSet presAssocID="{54EA5074-EF69-264C-99BC-F5692F76B425}" presName="hierRoot3" presStyleCnt="0"/>
      <dgm:spPr/>
    </dgm:pt>
    <dgm:pt modelId="{A27CB665-E6CC-5947-AE6D-76E5743BB1BF}" type="pres">
      <dgm:prSet presAssocID="{54EA5074-EF69-264C-99BC-F5692F76B425}" presName="composite3" presStyleCnt="0"/>
      <dgm:spPr/>
    </dgm:pt>
    <dgm:pt modelId="{1B5EBE2F-F70F-A942-A2E5-07BD8CA75548}" type="pres">
      <dgm:prSet presAssocID="{54EA5074-EF69-264C-99BC-F5692F76B425}" presName="background3" presStyleLbl="node3" presStyleIdx="3" presStyleCnt="4"/>
      <dgm:spPr/>
    </dgm:pt>
    <dgm:pt modelId="{CB93B9FB-9807-5B4C-AE84-CE9171E82F9C}" type="pres">
      <dgm:prSet presAssocID="{54EA5074-EF69-264C-99BC-F5692F76B425}" presName="text3" presStyleLbl="fgAcc3" presStyleIdx="3" presStyleCnt="4">
        <dgm:presLayoutVars>
          <dgm:chPref val="3"/>
        </dgm:presLayoutVars>
      </dgm:prSet>
      <dgm:spPr/>
    </dgm:pt>
    <dgm:pt modelId="{246F46A0-F1AF-1C4D-A412-6F203C5468F5}" type="pres">
      <dgm:prSet presAssocID="{54EA5074-EF69-264C-99BC-F5692F76B425}" presName="hierChild4" presStyleCnt="0"/>
      <dgm:spPr/>
    </dgm:pt>
    <dgm:pt modelId="{353F8D5D-4DC4-B149-900F-A4F361A011EF}" type="pres">
      <dgm:prSet presAssocID="{C5DD3DA7-5C16-4E46-B5D5-2605D2920DDE}" presName="Name23" presStyleLbl="parChTrans1D4" presStyleIdx="8" presStyleCnt="12"/>
      <dgm:spPr/>
    </dgm:pt>
    <dgm:pt modelId="{9611A23A-BB6B-9A40-9838-CA32EFC3A6CA}" type="pres">
      <dgm:prSet presAssocID="{F0D93E49-1645-D648-875B-B11C960CBE06}" presName="hierRoot4" presStyleCnt="0"/>
      <dgm:spPr/>
    </dgm:pt>
    <dgm:pt modelId="{C018AEAC-69C4-E44C-9153-28ABD3846670}" type="pres">
      <dgm:prSet presAssocID="{F0D93E49-1645-D648-875B-B11C960CBE06}" presName="composite4" presStyleCnt="0"/>
      <dgm:spPr/>
    </dgm:pt>
    <dgm:pt modelId="{1BA3C5EB-F6BF-DA4D-BFC7-632F407AB8CE}" type="pres">
      <dgm:prSet presAssocID="{F0D93E49-1645-D648-875B-B11C960CBE06}" presName="background4" presStyleLbl="node4" presStyleIdx="8" presStyleCnt="12"/>
      <dgm:spPr/>
    </dgm:pt>
    <dgm:pt modelId="{A51778D1-9BEA-9544-BF82-22B01A119516}" type="pres">
      <dgm:prSet presAssocID="{F0D93E49-1645-D648-875B-B11C960CBE06}" presName="text4" presStyleLbl="fgAcc4" presStyleIdx="8" presStyleCnt="12">
        <dgm:presLayoutVars>
          <dgm:chPref val="3"/>
        </dgm:presLayoutVars>
      </dgm:prSet>
      <dgm:spPr/>
    </dgm:pt>
    <dgm:pt modelId="{2874346F-8652-EF4E-AC96-F1A0F6E0752E}" type="pres">
      <dgm:prSet presAssocID="{F0D93E49-1645-D648-875B-B11C960CBE06}" presName="hierChild5" presStyleCnt="0"/>
      <dgm:spPr/>
    </dgm:pt>
    <dgm:pt modelId="{59634D14-CCD9-8944-BD55-814805AC35BE}" type="pres">
      <dgm:prSet presAssocID="{C62C82CC-6599-1247-81A2-03C153C8F5DE}" presName="Name23" presStyleLbl="parChTrans1D4" presStyleIdx="9" presStyleCnt="12"/>
      <dgm:spPr/>
    </dgm:pt>
    <dgm:pt modelId="{29A4FDE9-B01B-204E-844F-34B0ACD9CF45}" type="pres">
      <dgm:prSet presAssocID="{15EDDF86-6D30-8F40-B541-C151CAB8B7E7}" presName="hierRoot4" presStyleCnt="0"/>
      <dgm:spPr/>
    </dgm:pt>
    <dgm:pt modelId="{55B34BD5-5683-234E-B6CE-A6AAAB5C0CF4}" type="pres">
      <dgm:prSet presAssocID="{15EDDF86-6D30-8F40-B541-C151CAB8B7E7}" presName="composite4" presStyleCnt="0"/>
      <dgm:spPr/>
    </dgm:pt>
    <dgm:pt modelId="{2AC625C8-9AE1-C543-A957-EECD0B543012}" type="pres">
      <dgm:prSet presAssocID="{15EDDF86-6D30-8F40-B541-C151CAB8B7E7}" presName="background4" presStyleLbl="node4" presStyleIdx="9" presStyleCnt="12"/>
      <dgm:spPr/>
    </dgm:pt>
    <dgm:pt modelId="{BF25800F-E50E-F84E-800C-8B95A478AD7C}" type="pres">
      <dgm:prSet presAssocID="{15EDDF86-6D30-8F40-B541-C151CAB8B7E7}" presName="text4" presStyleLbl="fgAcc4" presStyleIdx="9" presStyleCnt="12">
        <dgm:presLayoutVars>
          <dgm:chPref val="3"/>
        </dgm:presLayoutVars>
      </dgm:prSet>
      <dgm:spPr/>
    </dgm:pt>
    <dgm:pt modelId="{88D2678B-B29C-8241-9D06-8837337666BA}" type="pres">
      <dgm:prSet presAssocID="{15EDDF86-6D30-8F40-B541-C151CAB8B7E7}" presName="hierChild5" presStyleCnt="0"/>
      <dgm:spPr/>
    </dgm:pt>
    <dgm:pt modelId="{B1DFB619-1858-7340-B3ED-FD2B4CD6FB9C}" type="pres">
      <dgm:prSet presAssocID="{DC36BBA4-4B6D-BD46-AB79-D84AFBC6C492}" presName="Name23" presStyleLbl="parChTrans1D4" presStyleIdx="10" presStyleCnt="12"/>
      <dgm:spPr/>
    </dgm:pt>
    <dgm:pt modelId="{5320C8C1-ACB0-784F-9711-EC7E86D3E962}" type="pres">
      <dgm:prSet presAssocID="{A02CCCBD-0207-154E-8694-055626E2C946}" presName="hierRoot4" presStyleCnt="0"/>
      <dgm:spPr/>
    </dgm:pt>
    <dgm:pt modelId="{1CE44900-9A27-1140-A8D4-1D66A87065AB}" type="pres">
      <dgm:prSet presAssocID="{A02CCCBD-0207-154E-8694-055626E2C946}" presName="composite4" presStyleCnt="0"/>
      <dgm:spPr/>
    </dgm:pt>
    <dgm:pt modelId="{6D6D1C3A-B5BC-1243-9B36-5D3C3EA37AF2}" type="pres">
      <dgm:prSet presAssocID="{A02CCCBD-0207-154E-8694-055626E2C946}" presName="background4" presStyleLbl="node4" presStyleIdx="10" presStyleCnt="12"/>
      <dgm:spPr/>
    </dgm:pt>
    <dgm:pt modelId="{C8801E62-D0D8-0B4D-87D8-3BB43836D9C8}" type="pres">
      <dgm:prSet presAssocID="{A02CCCBD-0207-154E-8694-055626E2C946}" presName="text4" presStyleLbl="fgAcc4" presStyleIdx="10" presStyleCnt="12">
        <dgm:presLayoutVars>
          <dgm:chPref val="3"/>
        </dgm:presLayoutVars>
      </dgm:prSet>
      <dgm:spPr/>
    </dgm:pt>
    <dgm:pt modelId="{148B4D73-541C-804E-8F48-B62CCEFC04B5}" type="pres">
      <dgm:prSet presAssocID="{A02CCCBD-0207-154E-8694-055626E2C946}" presName="hierChild5" presStyleCnt="0"/>
      <dgm:spPr/>
    </dgm:pt>
    <dgm:pt modelId="{769B985E-8A81-D84A-9E03-426E364145A5}" type="pres">
      <dgm:prSet presAssocID="{D17CACD1-647A-2446-8E13-B0DADAF4200A}" presName="Name23" presStyleLbl="parChTrans1D4" presStyleIdx="11" presStyleCnt="12"/>
      <dgm:spPr/>
    </dgm:pt>
    <dgm:pt modelId="{F0073BA1-C6DC-CF4C-A16E-FEC5FE895161}" type="pres">
      <dgm:prSet presAssocID="{7333533E-D92B-614F-961C-03C2DFD21FF7}" presName="hierRoot4" presStyleCnt="0"/>
      <dgm:spPr/>
    </dgm:pt>
    <dgm:pt modelId="{79ECA928-4112-0B4F-8D80-6119EFD26012}" type="pres">
      <dgm:prSet presAssocID="{7333533E-D92B-614F-961C-03C2DFD21FF7}" presName="composite4" presStyleCnt="0"/>
      <dgm:spPr/>
    </dgm:pt>
    <dgm:pt modelId="{48F7124E-620B-B342-9008-C400AEE9A663}" type="pres">
      <dgm:prSet presAssocID="{7333533E-D92B-614F-961C-03C2DFD21FF7}" presName="background4" presStyleLbl="node4" presStyleIdx="11" presStyleCnt="12"/>
      <dgm:spPr/>
    </dgm:pt>
    <dgm:pt modelId="{63AC1CC0-43E5-2943-BA37-FCE2002A8F53}" type="pres">
      <dgm:prSet presAssocID="{7333533E-D92B-614F-961C-03C2DFD21FF7}" presName="text4" presStyleLbl="fgAcc4" presStyleIdx="11" presStyleCnt="12">
        <dgm:presLayoutVars>
          <dgm:chPref val="3"/>
        </dgm:presLayoutVars>
      </dgm:prSet>
      <dgm:spPr/>
    </dgm:pt>
    <dgm:pt modelId="{8E7C55F7-07E7-A344-A2E9-E09DD825E0DA}" type="pres">
      <dgm:prSet presAssocID="{7333533E-D92B-614F-961C-03C2DFD21FF7}" presName="hierChild5" presStyleCnt="0"/>
      <dgm:spPr/>
    </dgm:pt>
  </dgm:ptLst>
  <dgm:cxnLst>
    <dgm:cxn modelId="{9215E801-32B3-3D4F-A10F-2DF7BD53C582}" type="presOf" srcId="{F7511A36-F76C-F24A-9EDA-E4F7EC1840C8}" destId="{367414F9-73E5-7F45-9583-387301469F26}" srcOrd="0" destOrd="0" presId="urn:microsoft.com/office/officeart/2005/8/layout/hierarchy1"/>
    <dgm:cxn modelId="{6DF58A06-A59C-9242-BF38-D42163A888D5}" type="presOf" srcId="{DEAE6540-DC4C-014A-B3AA-7683199653A2}" destId="{3B5401C7-CB50-4B4D-A989-FD238A92A457}" srcOrd="0" destOrd="0" presId="urn:microsoft.com/office/officeart/2005/8/layout/hierarchy1"/>
    <dgm:cxn modelId="{AD9A2215-875C-CB49-9B11-0AAA1E6430D8}" type="presOf" srcId="{89C2E3D8-17ED-0A45-84A3-3E959C085B21}" destId="{1D985428-E86B-F448-82FA-AC4DD885E768}" srcOrd="0" destOrd="0" presId="urn:microsoft.com/office/officeart/2005/8/layout/hierarchy1"/>
    <dgm:cxn modelId="{130F041C-39A1-7C41-AB70-8E1B7518BAF2}" type="presOf" srcId="{7967DAE1-D397-2644-8302-00E0374D47DC}" destId="{B7062ABB-D8C7-C84C-81C3-54FD9F03BB59}" srcOrd="0" destOrd="0" presId="urn:microsoft.com/office/officeart/2005/8/layout/hierarchy1"/>
    <dgm:cxn modelId="{DE52071E-0E17-ED45-ACA8-BE0AE4F2B17F}" type="presOf" srcId="{F605CAE1-FFDA-2641-8EFE-BC95E012A23E}" destId="{294863CB-1E01-D443-B736-C58BA906B9AF}" srcOrd="0" destOrd="0" presId="urn:microsoft.com/office/officeart/2005/8/layout/hierarchy1"/>
    <dgm:cxn modelId="{060FF024-80BE-DC49-982B-66A4E2E42C0D}" type="presOf" srcId="{C5DD3DA7-5C16-4E46-B5D5-2605D2920DDE}" destId="{353F8D5D-4DC4-B149-900F-A4F361A011EF}" srcOrd="0" destOrd="0" presId="urn:microsoft.com/office/officeart/2005/8/layout/hierarchy1"/>
    <dgm:cxn modelId="{3B2AA026-D5CE-B748-BF72-46992257A5F9}" srcId="{F49CF004-91DC-D943-B3E3-081F2AAAF864}" destId="{89C2E3D8-17ED-0A45-84A3-3E959C085B21}" srcOrd="1" destOrd="0" parTransId="{1CF6325C-EFD9-5949-93A7-1A96C966B223}" sibTransId="{13C6D0FE-A881-DA4B-8774-E5F6F9001C9B}"/>
    <dgm:cxn modelId="{0D3BD333-AD97-D148-81AB-80C74DDCFA15}" type="presOf" srcId="{ED3341A1-D3B9-A24F-BCC9-02E87B091704}" destId="{C03FA9AA-A1E6-7542-A091-EE37BDE4AE3E}" srcOrd="0" destOrd="0" presId="urn:microsoft.com/office/officeart/2005/8/layout/hierarchy1"/>
    <dgm:cxn modelId="{F5540637-7009-B645-99E5-6A8AE6E87DA7}" srcId="{015CB064-3F04-1540-95F3-77BA006DF818}" destId="{10DF59DB-D6C5-6644-9D98-E048AEFC4BE7}" srcOrd="3" destOrd="0" parTransId="{7D0AED71-5EBF-7D4D-AC7B-800944037172}" sibTransId="{893E8B9D-4FB8-9440-BBA6-0EF55CFEB8A0}"/>
    <dgm:cxn modelId="{109D0E38-E393-2746-9994-138444BDE131}" type="presOf" srcId="{15EDDF86-6D30-8F40-B541-C151CAB8B7E7}" destId="{BF25800F-E50E-F84E-800C-8B95A478AD7C}" srcOrd="0" destOrd="0" presId="urn:microsoft.com/office/officeart/2005/8/layout/hierarchy1"/>
    <dgm:cxn modelId="{44516A49-EFB9-8D4F-ACC8-90838554E22A}" srcId="{54EA5074-EF69-264C-99BC-F5692F76B425}" destId="{7333533E-D92B-614F-961C-03C2DFD21FF7}" srcOrd="3" destOrd="0" parTransId="{D17CACD1-647A-2446-8E13-B0DADAF4200A}" sibTransId="{D2572487-E926-8D48-AA5C-7F0FDB67AC27}"/>
    <dgm:cxn modelId="{D8E93A52-0409-C34F-B963-443005688AD4}" type="presOf" srcId="{611ED9A4-1BAF-7243-BD8B-EB0B33665B4A}" destId="{A40A1C42-081F-9440-B232-BFA7E3B8EFD7}" srcOrd="0" destOrd="0" presId="urn:microsoft.com/office/officeart/2005/8/layout/hierarchy1"/>
    <dgm:cxn modelId="{ABE22954-2077-054E-9C63-AAC108BB251A}" srcId="{1FF3907B-C0AF-3C46-B1B9-CF21DFE1FC74}" destId="{611ED9A4-1BAF-7243-BD8B-EB0B33665B4A}" srcOrd="1" destOrd="0" parTransId="{F83E67E2-BDB7-EE4B-A7F7-C46AF2116D72}" sibTransId="{FCBA6E4F-F82D-E74C-A14A-6D062D649EED}"/>
    <dgm:cxn modelId="{FA727A54-87AB-8143-BA26-52B29DAC3035}" type="presOf" srcId="{10DF59DB-D6C5-6644-9D98-E048AEFC4BE7}" destId="{5DB95648-2640-9C43-AD63-C18B67B71973}" srcOrd="0" destOrd="0" presId="urn:microsoft.com/office/officeart/2005/8/layout/hierarchy1"/>
    <dgm:cxn modelId="{9A0D6F58-228A-8A47-BCD2-2A5935025A8B}" type="presOf" srcId="{54EA5074-EF69-264C-99BC-F5692F76B425}" destId="{CB93B9FB-9807-5B4C-AE84-CE9171E82F9C}" srcOrd="0" destOrd="0" presId="urn:microsoft.com/office/officeart/2005/8/layout/hierarchy1"/>
    <dgm:cxn modelId="{A510115A-1A48-5445-AD60-D45E577B1FE1}" type="presOf" srcId="{116B687B-A051-AB4D-B7B2-C22A41483A30}" destId="{D659FB5D-8571-C046-9B39-238ED1650E0B}" srcOrd="0" destOrd="0" presId="urn:microsoft.com/office/officeart/2005/8/layout/hierarchy1"/>
    <dgm:cxn modelId="{4A10975E-F07B-0D42-8BF4-F0C5BD1C164D}" srcId="{015CB064-3F04-1540-95F3-77BA006DF818}" destId="{7C843E8E-1C46-F647-A244-05DE449E2866}" srcOrd="1" destOrd="0" parTransId="{C18DABDF-9910-BC45-893D-01303D5AAB2D}" sibTransId="{456F871F-D7EF-544B-A691-FA058E14B2A7}"/>
    <dgm:cxn modelId="{A4022A60-F568-3A42-A5F1-258EC356F345}" srcId="{89C2E3D8-17ED-0A45-84A3-3E959C085B21}" destId="{54EA5074-EF69-264C-99BC-F5692F76B425}" srcOrd="1" destOrd="0" parTransId="{F0C9DD1A-C0AD-1B46-8D3B-BA4F359685AC}" sibTransId="{AF85C560-2184-1F4B-A837-8EFF7E7794EF}"/>
    <dgm:cxn modelId="{2BE23760-E777-6145-A4C1-4445410BE9EC}" srcId="{89C2E3D8-17ED-0A45-84A3-3E959C085B21}" destId="{015CB064-3F04-1540-95F3-77BA006DF818}" srcOrd="0" destOrd="0" parTransId="{41632695-BA06-AB43-8820-D97E42EB5958}" sibTransId="{E2E778E0-D847-BD4A-BA2B-5746BA547308}"/>
    <dgm:cxn modelId="{40B9D462-B0C0-A44C-8F68-6073754862BA}" type="presOf" srcId="{DC36BBA4-4B6D-BD46-AB79-D84AFBC6C492}" destId="{B1DFB619-1858-7340-B3ED-FD2B4CD6FB9C}" srcOrd="0" destOrd="0" presId="urn:microsoft.com/office/officeart/2005/8/layout/hierarchy1"/>
    <dgm:cxn modelId="{7FEA9C63-1F8B-4348-BF57-6EC130BE2764}" type="presOf" srcId="{F49CF004-91DC-D943-B3E3-081F2AAAF864}" destId="{C38C8769-E2A9-6A41-B571-36DDA28F43C7}" srcOrd="0" destOrd="0" presId="urn:microsoft.com/office/officeart/2005/8/layout/hierarchy1"/>
    <dgm:cxn modelId="{F5C8E266-C981-B941-A7B0-44B17DD94645}" srcId="{54EA5074-EF69-264C-99BC-F5692F76B425}" destId="{F0D93E49-1645-D648-875B-B11C960CBE06}" srcOrd="0" destOrd="0" parTransId="{C5DD3DA7-5C16-4E46-B5D5-2605D2920DDE}" sibTransId="{C0EBBEE5-3537-B84A-949C-262AB574545C}"/>
    <dgm:cxn modelId="{0E474369-5FA0-674A-93F1-F0CB1F188314}" type="presOf" srcId="{CBBF2F8F-D63C-AF42-A097-DC55AD937708}" destId="{31960229-C454-9546-8F63-EF3A5924D121}" srcOrd="0" destOrd="0" presId="urn:microsoft.com/office/officeart/2005/8/layout/hierarchy1"/>
    <dgm:cxn modelId="{95CD9769-FC1D-F646-A277-98A699526434}" type="presOf" srcId="{C62C82CC-6599-1247-81A2-03C153C8F5DE}" destId="{59634D14-CCD9-8944-BD55-814805AC35BE}" srcOrd="0" destOrd="0" presId="urn:microsoft.com/office/officeart/2005/8/layout/hierarchy1"/>
    <dgm:cxn modelId="{80E0E06C-C425-CE4C-85C8-99B5DAC1B7EE}" type="presOf" srcId="{1CF6325C-EFD9-5949-93A7-1A96C966B223}" destId="{22BDDFE9-A5BF-934A-8112-7D1C34ACA3C9}" srcOrd="0" destOrd="0" presId="urn:microsoft.com/office/officeart/2005/8/layout/hierarchy1"/>
    <dgm:cxn modelId="{1B5D126F-BDD7-2A4A-8E1E-2AC3564B15E0}" type="presOf" srcId="{D17CACD1-647A-2446-8E13-B0DADAF4200A}" destId="{769B985E-8A81-D84A-9E03-426E364145A5}" srcOrd="0" destOrd="0" presId="urn:microsoft.com/office/officeart/2005/8/layout/hierarchy1"/>
    <dgm:cxn modelId="{98E10C71-1C4F-BA4F-8FAD-EA84DAEAE630}" type="presOf" srcId="{7D0AED71-5EBF-7D4D-AC7B-800944037172}" destId="{00249F08-207B-0140-8C1A-33CAD9EF905C}" srcOrd="0" destOrd="0" presId="urn:microsoft.com/office/officeart/2005/8/layout/hierarchy1"/>
    <dgm:cxn modelId="{5FC85C72-95F0-1646-A794-70708798FF70}" srcId="{1FF3907B-C0AF-3C46-B1B9-CF21DFE1FC74}" destId="{74DBA08B-EA2F-DC46-A43A-4012E4BA4E9C}" srcOrd="0" destOrd="0" parTransId="{A512ABD5-F9E1-734B-B6CB-CF78D922A097}" sibTransId="{2B51974B-A7AC-AA45-9D98-814875FF3917}"/>
    <dgm:cxn modelId="{5FCE7373-D720-9549-B643-7DC97B6646B8}" type="presOf" srcId="{BD44AA76-D3A9-2248-B470-304A784ABC5C}" destId="{5D8D203E-9CF6-4542-973E-9C85DE49618B}" srcOrd="0" destOrd="0" presId="urn:microsoft.com/office/officeart/2005/8/layout/hierarchy1"/>
    <dgm:cxn modelId="{E9FA4B80-D230-BC4C-9FAD-81F7CE1742BE}" srcId="{54EA5074-EF69-264C-99BC-F5692F76B425}" destId="{15EDDF86-6D30-8F40-B541-C151CAB8B7E7}" srcOrd="1" destOrd="0" parTransId="{C62C82CC-6599-1247-81A2-03C153C8F5DE}" sibTransId="{06234AFA-E256-7F41-B3EF-A749D2125B8C}"/>
    <dgm:cxn modelId="{59587680-FCEB-7144-9AC9-95D13A95B05B}" type="presOf" srcId="{C18DABDF-9910-BC45-893D-01303D5AAB2D}" destId="{581C3048-C543-3B41-AA77-3C7AC4F33311}" srcOrd="0" destOrd="0" presId="urn:microsoft.com/office/officeart/2005/8/layout/hierarchy1"/>
    <dgm:cxn modelId="{28DA269A-BACB-994F-9F31-F1E7A339B830}" srcId="{ED3341A1-D3B9-A24F-BCC9-02E87B091704}" destId="{6F1451FE-B2C8-DE46-AB3B-D85BE91BE3C7}" srcOrd="0" destOrd="0" parTransId="{6792DC14-C37F-7048-B04E-533F9E78D6B7}" sibTransId="{395D8241-DE9E-944D-AED0-F349045CFBC5}"/>
    <dgm:cxn modelId="{89B3F19A-3F79-5E48-A826-99BB7FDA32A6}" type="presOf" srcId="{734F0973-806C-9045-8EB0-586AD2B07AF9}" destId="{A53500C6-F2AE-C345-8AA7-BD5C3C211A9F}" srcOrd="0" destOrd="0" presId="urn:microsoft.com/office/officeart/2005/8/layout/hierarchy1"/>
    <dgm:cxn modelId="{BD4C0A9C-FFE8-394D-8279-D736F91DF041}" type="presOf" srcId="{9E7CAEBF-87D1-B146-825B-47174A8B97FC}" destId="{E1C7AEF6-1F20-7A47-9AC3-E342FBDA7A69}" srcOrd="0" destOrd="0" presId="urn:microsoft.com/office/officeart/2005/8/layout/hierarchy1"/>
    <dgm:cxn modelId="{1B20C39E-9090-8042-8A0E-37ECDF9105AF}" type="presOf" srcId="{74DBA08B-EA2F-DC46-A43A-4012E4BA4E9C}" destId="{115DD756-62C0-9B4D-A3E9-948EA0695A98}" srcOrd="0" destOrd="0" presId="urn:microsoft.com/office/officeart/2005/8/layout/hierarchy1"/>
    <dgm:cxn modelId="{A3D9639F-9838-DF4C-AEB6-84929C6273E5}" srcId="{CBBF2F8F-D63C-AF42-A097-DC55AD937708}" destId="{F49CF004-91DC-D943-B3E3-081F2AAAF864}" srcOrd="0" destOrd="0" parTransId="{D5392B99-1F0D-2A4F-9743-E2E6C041B1BE}" sibTransId="{8E7B6F02-6A7D-0848-9F8B-1E05D37BC5AF}"/>
    <dgm:cxn modelId="{2218DBA6-7E59-2146-860D-D83F778EBCBC}" type="presOf" srcId="{F0D93E49-1645-D648-875B-B11C960CBE06}" destId="{A51778D1-9BEA-9544-BF82-22B01A119516}" srcOrd="0" destOrd="0" presId="urn:microsoft.com/office/officeart/2005/8/layout/hierarchy1"/>
    <dgm:cxn modelId="{E84210AA-1ABA-5C47-930B-115F9311125D}" type="presOf" srcId="{41632695-BA06-AB43-8820-D97E42EB5958}" destId="{53DC6048-7D96-8E46-919A-903AE8286162}" srcOrd="0" destOrd="0" presId="urn:microsoft.com/office/officeart/2005/8/layout/hierarchy1"/>
    <dgm:cxn modelId="{AC5CFDAB-B159-0946-AC54-7C811F883AEF}" type="presOf" srcId="{91D39295-AC26-7B40-945A-676C1A937A5F}" destId="{32035C9A-DC08-4F40-8C4E-7F3948621376}" srcOrd="0" destOrd="0" presId="urn:microsoft.com/office/officeart/2005/8/layout/hierarchy1"/>
    <dgm:cxn modelId="{3ADB22B0-E5D9-DC4F-A6D7-0798F67C847A}" type="presOf" srcId="{A02CCCBD-0207-154E-8694-055626E2C946}" destId="{C8801E62-D0D8-0B4D-87D8-3BB43836D9C8}" srcOrd="0" destOrd="0" presId="urn:microsoft.com/office/officeart/2005/8/layout/hierarchy1"/>
    <dgm:cxn modelId="{E6625AB2-58B4-A14E-9396-D10CD1FA0A49}" srcId="{F49CF004-91DC-D943-B3E3-081F2AAAF864}" destId="{ED3341A1-D3B9-A24F-BCC9-02E87B091704}" srcOrd="0" destOrd="0" parTransId="{F605CAE1-FFDA-2641-8EFE-BC95E012A23E}" sibTransId="{9CBE5B8F-B9E7-674E-8A92-6F9FE0E886AB}"/>
    <dgm:cxn modelId="{AF1827B8-9C1A-364F-9E75-050DE7019AFC}" srcId="{6F1451FE-B2C8-DE46-AB3B-D85BE91BE3C7}" destId="{BD44AA76-D3A9-2248-B470-304A784ABC5C}" srcOrd="1" destOrd="0" parTransId="{DEAE6540-DC4C-014A-B3AA-7683199653A2}" sibTransId="{2830FFBD-0DCE-7947-BA21-2F5463019DE9}"/>
    <dgm:cxn modelId="{CB8A65B8-FB1D-4F41-9688-B3A57504B219}" srcId="{015CB064-3F04-1540-95F3-77BA006DF818}" destId="{3F2FE679-2349-A646-82B5-024217D7D59C}" srcOrd="2" destOrd="0" parTransId="{F7511A36-F76C-F24A-9EDA-E4F7EC1840C8}" sibTransId="{6039C832-5891-3546-A87A-83886A502AE0}"/>
    <dgm:cxn modelId="{CD6463BD-2DD6-4148-875D-C6F8A6533855}" type="presOf" srcId="{1FF3907B-C0AF-3C46-B1B9-CF21DFE1FC74}" destId="{F683437F-493B-694F-A834-A4D0E739B351}" srcOrd="0" destOrd="0" presId="urn:microsoft.com/office/officeart/2005/8/layout/hierarchy1"/>
    <dgm:cxn modelId="{DE9B58C8-1A02-804E-82C5-B83AA9A36B75}" srcId="{54EA5074-EF69-264C-99BC-F5692F76B425}" destId="{A02CCCBD-0207-154E-8694-055626E2C946}" srcOrd="2" destOrd="0" parTransId="{DC36BBA4-4B6D-BD46-AB79-D84AFBC6C492}" sibTransId="{B7CF25ED-9EDE-7C48-9CE2-FB2DA5505A84}"/>
    <dgm:cxn modelId="{53B9A1CC-71F4-5A49-83A3-7053FFB6F0B6}" type="presOf" srcId="{6792DC14-C37F-7048-B04E-533F9E78D6B7}" destId="{000D7A95-C9E7-7345-AD22-1DC24BCE00DF}" srcOrd="0" destOrd="0" presId="urn:microsoft.com/office/officeart/2005/8/layout/hierarchy1"/>
    <dgm:cxn modelId="{9282E2D0-83D9-7C41-942D-FC2E911D4D09}" srcId="{015CB064-3F04-1540-95F3-77BA006DF818}" destId="{7967DAE1-D397-2644-8302-00E0374D47DC}" srcOrd="0" destOrd="0" parTransId="{91D39295-AC26-7B40-945A-676C1A937A5F}" sibTransId="{2420FC8C-3F43-074B-B71B-FE40D6C17E32}"/>
    <dgm:cxn modelId="{7A25EBDF-093C-5E40-99F9-94BEAB597F68}" srcId="{ED3341A1-D3B9-A24F-BCC9-02E87B091704}" destId="{1FF3907B-C0AF-3C46-B1B9-CF21DFE1FC74}" srcOrd="1" destOrd="0" parTransId="{734F0973-806C-9045-8EB0-586AD2B07AF9}" sibTransId="{CB19642D-335F-914C-B916-B4BFF70D38DB}"/>
    <dgm:cxn modelId="{46E394E0-2080-E041-914A-8A8FE9FB0542}" type="presOf" srcId="{F83E67E2-BDB7-EE4B-A7F7-C46AF2116D72}" destId="{FB035691-C6A8-034B-99B2-E03B4BC43F7B}" srcOrd="0" destOrd="0" presId="urn:microsoft.com/office/officeart/2005/8/layout/hierarchy1"/>
    <dgm:cxn modelId="{4D32DCE6-E04A-D643-8E7C-ABFE94336FBA}" type="presOf" srcId="{6F1451FE-B2C8-DE46-AB3B-D85BE91BE3C7}" destId="{D653CB40-3941-6846-B11B-B2757D7B7AF4}" srcOrd="0" destOrd="0" presId="urn:microsoft.com/office/officeart/2005/8/layout/hierarchy1"/>
    <dgm:cxn modelId="{89BEEAEC-3004-584C-983F-74DF5A48E9F1}" type="presOf" srcId="{7333533E-D92B-614F-961C-03C2DFD21FF7}" destId="{63AC1CC0-43E5-2943-BA37-FCE2002A8F53}" srcOrd="0" destOrd="0" presId="urn:microsoft.com/office/officeart/2005/8/layout/hierarchy1"/>
    <dgm:cxn modelId="{A5D91FED-8A9D-064A-91D0-4130ECD34CE5}" type="presOf" srcId="{3F2FE679-2349-A646-82B5-024217D7D59C}" destId="{40B64267-D318-2142-A502-E82A4BCD9AE7}" srcOrd="0" destOrd="0" presId="urn:microsoft.com/office/officeart/2005/8/layout/hierarchy1"/>
    <dgm:cxn modelId="{F39F62F3-2DC6-9941-AB35-B29C1FCAE196}" type="presOf" srcId="{015CB064-3F04-1540-95F3-77BA006DF818}" destId="{CE5F55B5-990D-0743-BDCF-B6568D6E3A81}" srcOrd="0" destOrd="0" presId="urn:microsoft.com/office/officeart/2005/8/layout/hierarchy1"/>
    <dgm:cxn modelId="{4F3590F7-42F8-3E4A-BE63-150E198CC6B6}" type="presOf" srcId="{A512ABD5-F9E1-734B-B6CB-CF78D922A097}" destId="{82E13E5D-7006-9840-AF8D-84B144A2F19E}" srcOrd="0" destOrd="0" presId="urn:microsoft.com/office/officeart/2005/8/layout/hierarchy1"/>
    <dgm:cxn modelId="{49EBC4F7-12FE-4045-ADF8-851E5ED3A300}" srcId="{6F1451FE-B2C8-DE46-AB3B-D85BE91BE3C7}" destId="{9E7CAEBF-87D1-B146-825B-47174A8B97FC}" srcOrd="0" destOrd="0" parTransId="{116B687B-A051-AB4D-B7B2-C22A41483A30}" sibTransId="{0BA34095-F1D3-FB4C-9AD6-B203D5D42D9C}"/>
    <dgm:cxn modelId="{610CC5F7-62A0-614E-B972-44C524C8C0CF}" type="presOf" srcId="{F0C9DD1A-C0AD-1B46-8D3B-BA4F359685AC}" destId="{363930A6-1FB8-1A45-8137-0979B6E5D75B}" srcOrd="0" destOrd="0" presId="urn:microsoft.com/office/officeart/2005/8/layout/hierarchy1"/>
    <dgm:cxn modelId="{F0CC43F8-4BF2-F94D-B38D-3539918A4554}" type="presOf" srcId="{7C843E8E-1C46-F647-A244-05DE449E2866}" destId="{CA7B567E-7577-0F47-B78B-A3208D2E5429}" srcOrd="0" destOrd="0" presId="urn:microsoft.com/office/officeart/2005/8/layout/hierarchy1"/>
    <dgm:cxn modelId="{1B6D595B-3B3B-DA4F-AF21-F0A5F958FBA8}" type="presParOf" srcId="{31960229-C454-9546-8F63-EF3A5924D121}" destId="{37140DB6-5519-2940-B61A-5974E4D84D6E}" srcOrd="0" destOrd="0" presId="urn:microsoft.com/office/officeart/2005/8/layout/hierarchy1"/>
    <dgm:cxn modelId="{84F35892-9C23-BE45-A1A8-0F032F3B7046}" type="presParOf" srcId="{37140DB6-5519-2940-B61A-5974E4D84D6E}" destId="{AD598F21-84B4-B046-8834-E0203F16A47B}" srcOrd="0" destOrd="0" presId="urn:microsoft.com/office/officeart/2005/8/layout/hierarchy1"/>
    <dgm:cxn modelId="{1D786C08-9D82-5B44-960C-0FC76342AE8E}" type="presParOf" srcId="{AD598F21-84B4-B046-8834-E0203F16A47B}" destId="{F11F81B5-83F2-4142-B37C-277F6F9F7996}" srcOrd="0" destOrd="0" presId="urn:microsoft.com/office/officeart/2005/8/layout/hierarchy1"/>
    <dgm:cxn modelId="{3D72E91D-AC3A-594E-BEDB-C954700289E2}" type="presParOf" srcId="{AD598F21-84B4-B046-8834-E0203F16A47B}" destId="{C38C8769-E2A9-6A41-B571-36DDA28F43C7}" srcOrd="1" destOrd="0" presId="urn:microsoft.com/office/officeart/2005/8/layout/hierarchy1"/>
    <dgm:cxn modelId="{CD57DABE-C8ED-844E-BDB8-A9F6B4103141}" type="presParOf" srcId="{37140DB6-5519-2940-B61A-5974E4D84D6E}" destId="{BD582D4A-5DE4-6741-A277-BADF3250B95D}" srcOrd="1" destOrd="0" presId="urn:microsoft.com/office/officeart/2005/8/layout/hierarchy1"/>
    <dgm:cxn modelId="{21E04609-BAD5-9A47-BC7F-97DD54E168D2}" type="presParOf" srcId="{BD582D4A-5DE4-6741-A277-BADF3250B95D}" destId="{294863CB-1E01-D443-B736-C58BA906B9AF}" srcOrd="0" destOrd="0" presId="urn:microsoft.com/office/officeart/2005/8/layout/hierarchy1"/>
    <dgm:cxn modelId="{DD9B334D-12F7-634E-8891-53068C0F018B}" type="presParOf" srcId="{BD582D4A-5DE4-6741-A277-BADF3250B95D}" destId="{0CB3C597-D778-2541-93E2-423D7D002BC0}" srcOrd="1" destOrd="0" presId="urn:microsoft.com/office/officeart/2005/8/layout/hierarchy1"/>
    <dgm:cxn modelId="{D96705C8-5DC9-B344-97E2-A7BBA1F9A73C}" type="presParOf" srcId="{0CB3C597-D778-2541-93E2-423D7D002BC0}" destId="{50CC0D03-A18B-DB43-9E8A-40EDE42FCE8B}" srcOrd="0" destOrd="0" presId="urn:microsoft.com/office/officeart/2005/8/layout/hierarchy1"/>
    <dgm:cxn modelId="{1CCE748E-9499-2A4A-B83D-398CBE9EDEA9}" type="presParOf" srcId="{50CC0D03-A18B-DB43-9E8A-40EDE42FCE8B}" destId="{C373C1C3-DB22-1A48-AAA0-B1830C662149}" srcOrd="0" destOrd="0" presId="urn:microsoft.com/office/officeart/2005/8/layout/hierarchy1"/>
    <dgm:cxn modelId="{355CF280-2496-CC41-88E1-7352A7EDDE63}" type="presParOf" srcId="{50CC0D03-A18B-DB43-9E8A-40EDE42FCE8B}" destId="{C03FA9AA-A1E6-7542-A091-EE37BDE4AE3E}" srcOrd="1" destOrd="0" presId="urn:microsoft.com/office/officeart/2005/8/layout/hierarchy1"/>
    <dgm:cxn modelId="{0981617F-2FFC-324D-95D1-EC77BA569004}" type="presParOf" srcId="{0CB3C597-D778-2541-93E2-423D7D002BC0}" destId="{7FA21820-4D1A-624F-9DFA-706968380016}" srcOrd="1" destOrd="0" presId="urn:microsoft.com/office/officeart/2005/8/layout/hierarchy1"/>
    <dgm:cxn modelId="{0876DA9A-94C0-EC43-8734-397F1D9469AC}" type="presParOf" srcId="{7FA21820-4D1A-624F-9DFA-706968380016}" destId="{000D7A95-C9E7-7345-AD22-1DC24BCE00DF}" srcOrd="0" destOrd="0" presId="urn:microsoft.com/office/officeart/2005/8/layout/hierarchy1"/>
    <dgm:cxn modelId="{70FA470A-EC82-1A41-9406-3312812C50ED}" type="presParOf" srcId="{7FA21820-4D1A-624F-9DFA-706968380016}" destId="{2FCBDCFF-185D-424F-A31F-E86601818ECF}" srcOrd="1" destOrd="0" presId="urn:microsoft.com/office/officeart/2005/8/layout/hierarchy1"/>
    <dgm:cxn modelId="{1F64547B-F5E7-3549-B4EE-3B131C768804}" type="presParOf" srcId="{2FCBDCFF-185D-424F-A31F-E86601818ECF}" destId="{25AB0D08-8135-AF4B-A06B-FB2446C1FEF9}" srcOrd="0" destOrd="0" presId="urn:microsoft.com/office/officeart/2005/8/layout/hierarchy1"/>
    <dgm:cxn modelId="{303EE2D6-EF66-1749-91EE-F2188A8CEDBC}" type="presParOf" srcId="{25AB0D08-8135-AF4B-A06B-FB2446C1FEF9}" destId="{06456E33-4EBA-1E4D-BAE4-3E2663796CF4}" srcOrd="0" destOrd="0" presId="urn:microsoft.com/office/officeart/2005/8/layout/hierarchy1"/>
    <dgm:cxn modelId="{819059F0-924A-004C-8A8F-7100AE3CD2BF}" type="presParOf" srcId="{25AB0D08-8135-AF4B-A06B-FB2446C1FEF9}" destId="{D653CB40-3941-6846-B11B-B2757D7B7AF4}" srcOrd="1" destOrd="0" presId="urn:microsoft.com/office/officeart/2005/8/layout/hierarchy1"/>
    <dgm:cxn modelId="{45C5B308-DDBA-8943-A096-F035791EEE38}" type="presParOf" srcId="{2FCBDCFF-185D-424F-A31F-E86601818ECF}" destId="{0FF49D68-89AC-234B-B935-992B28AF0FF2}" srcOrd="1" destOrd="0" presId="urn:microsoft.com/office/officeart/2005/8/layout/hierarchy1"/>
    <dgm:cxn modelId="{85D52538-E94F-F24C-83DC-ABC250A78A74}" type="presParOf" srcId="{0FF49D68-89AC-234B-B935-992B28AF0FF2}" destId="{D659FB5D-8571-C046-9B39-238ED1650E0B}" srcOrd="0" destOrd="0" presId="urn:microsoft.com/office/officeart/2005/8/layout/hierarchy1"/>
    <dgm:cxn modelId="{65CCCC3B-7571-F649-AF8C-40F301BC1751}" type="presParOf" srcId="{0FF49D68-89AC-234B-B935-992B28AF0FF2}" destId="{57028BAA-C25E-0345-8639-51FBE9960C44}" srcOrd="1" destOrd="0" presId="urn:microsoft.com/office/officeart/2005/8/layout/hierarchy1"/>
    <dgm:cxn modelId="{D8F91590-A39A-DA49-88BC-6E7D704237B5}" type="presParOf" srcId="{57028BAA-C25E-0345-8639-51FBE9960C44}" destId="{7CA573F8-81A4-3840-9554-3756AE1F1E4A}" srcOrd="0" destOrd="0" presId="urn:microsoft.com/office/officeart/2005/8/layout/hierarchy1"/>
    <dgm:cxn modelId="{CCC407A3-5C28-574A-98A8-B849AAC1AF36}" type="presParOf" srcId="{7CA573F8-81A4-3840-9554-3756AE1F1E4A}" destId="{4B87B5E2-D389-3248-9F34-A69CF41CF292}" srcOrd="0" destOrd="0" presId="urn:microsoft.com/office/officeart/2005/8/layout/hierarchy1"/>
    <dgm:cxn modelId="{4E7ED2F9-1380-5747-A70E-2E94F882E8A6}" type="presParOf" srcId="{7CA573F8-81A4-3840-9554-3756AE1F1E4A}" destId="{E1C7AEF6-1F20-7A47-9AC3-E342FBDA7A69}" srcOrd="1" destOrd="0" presId="urn:microsoft.com/office/officeart/2005/8/layout/hierarchy1"/>
    <dgm:cxn modelId="{AC382C0B-F04B-1E49-9C7D-8EF48C990BCE}" type="presParOf" srcId="{57028BAA-C25E-0345-8639-51FBE9960C44}" destId="{797BB783-0A79-CC42-8443-C864EC18FF0C}" srcOrd="1" destOrd="0" presId="urn:microsoft.com/office/officeart/2005/8/layout/hierarchy1"/>
    <dgm:cxn modelId="{C3C0A419-DB81-E042-91C9-C349D0F271D9}" type="presParOf" srcId="{0FF49D68-89AC-234B-B935-992B28AF0FF2}" destId="{3B5401C7-CB50-4B4D-A989-FD238A92A457}" srcOrd="2" destOrd="0" presId="urn:microsoft.com/office/officeart/2005/8/layout/hierarchy1"/>
    <dgm:cxn modelId="{7C89DC39-6A53-034C-93C8-5DBBC4B0D85B}" type="presParOf" srcId="{0FF49D68-89AC-234B-B935-992B28AF0FF2}" destId="{2EDFAAFF-ED18-F441-A135-9E1517A396AF}" srcOrd="3" destOrd="0" presId="urn:microsoft.com/office/officeart/2005/8/layout/hierarchy1"/>
    <dgm:cxn modelId="{3F56018A-260D-AC47-A00C-52D2AA2D8E18}" type="presParOf" srcId="{2EDFAAFF-ED18-F441-A135-9E1517A396AF}" destId="{34F91A61-01A7-E54C-BBEC-47B4AB7040CD}" srcOrd="0" destOrd="0" presId="urn:microsoft.com/office/officeart/2005/8/layout/hierarchy1"/>
    <dgm:cxn modelId="{8755AC27-A65C-524C-80C1-F674B0336B9C}" type="presParOf" srcId="{34F91A61-01A7-E54C-BBEC-47B4AB7040CD}" destId="{CEEB08C3-D331-DE49-ABE0-335756066735}" srcOrd="0" destOrd="0" presId="urn:microsoft.com/office/officeart/2005/8/layout/hierarchy1"/>
    <dgm:cxn modelId="{77B4D8E0-521B-414B-A0A0-B2B107FD5A54}" type="presParOf" srcId="{34F91A61-01A7-E54C-BBEC-47B4AB7040CD}" destId="{5D8D203E-9CF6-4542-973E-9C85DE49618B}" srcOrd="1" destOrd="0" presId="urn:microsoft.com/office/officeart/2005/8/layout/hierarchy1"/>
    <dgm:cxn modelId="{F07E6ACB-06FC-C148-8042-DAE843D4E2EF}" type="presParOf" srcId="{2EDFAAFF-ED18-F441-A135-9E1517A396AF}" destId="{8156F31D-0A27-9F4B-A89F-C3B073A8B3AE}" srcOrd="1" destOrd="0" presId="urn:microsoft.com/office/officeart/2005/8/layout/hierarchy1"/>
    <dgm:cxn modelId="{7BC37AAA-18EF-EB48-9D95-5965E06017AC}" type="presParOf" srcId="{7FA21820-4D1A-624F-9DFA-706968380016}" destId="{A53500C6-F2AE-C345-8AA7-BD5C3C211A9F}" srcOrd="2" destOrd="0" presId="urn:microsoft.com/office/officeart/2005/8/layout/hierarchy1"/>
    <dgm:cxn modelId="{5A631683-A09D-D147-BCB4-41E19F51A8EA}" type="presParOf" srcId="{7FA21820-4D1A-624F-9DFA-706968380016}" destId="{59A21EE4-216B-A04F-BBC4-300A35117B70}" srcOrd="3" destOrd="0" presId="urn:microsoft.com/office/officeart/2005/8/layout/hierarchy1"/>
    <dgm:cxn modelId="{E206C0C9-C043-D34A-8E86-E1EB7A31E225}" type="presParOf" srcId="{59A21EE4-216B-A04F-BBC4-300A35117B70}" destId="{ABC18610-726D-EA49-9999-1DD970C1D0B4}" srcOrd="0" destOrd="0" presId="urn:microsoft.com/office/officeart/2005/8/layout/hierarchy1"/>
    <dgm:cxn modelId="{8A4D43EB-E270-6E4E-8504-0AAA278893D1}" type="presParOf" srcId="{ABC18610-726D-EA49-9999-1DD970C1D0B4}" destId="{C0B28750-7F0F-8341-8C82-9D26E4A49374}" srcOrd="0" destOrd="0" presId="urn:microsoft.com/office/officeart/2005/8/layout/hierarchy1"/>
    <dgm:cxn modelId="{CEBFCEED-CC8B-684E-9070-2FDF2A3F5CB6}" type="presParOf" srcId="{ABC18610-726D-EA49-9999-1DD970C1D0B4}" destId="{F683437F-493B-694F-A834-A4D0E739B351}" srcOrd="1" destOrd="0" presId="urn:microsoft.com/office/officeart/2005/8/layout/hierarchy1"/>
    <dgm:cxn modelId="{D94FE2C3-AB3B-4744-9ABC-06013269EA9F}" type="presParOf" srcId="{59A21EE4-216B-A04F-BBC4-300A35117B70}" destId="{8C6C0147-556A-BC4B-873B-4304F11D763C}" srcOrd="1" destOrd="0" presId="urn:microsoft.com/office/officeart/2005/8/layout/hierarchy1"/>
    <dgm:cxn modelId="{7063C72C-F126-DB41-9A3E-6E61A0698AC3}" type="presParOf" srcId="{8C6C0147-556A-BC4B-873B-4304F11D763C}" destId="{82E13E5D-7006-9840-AF8D-84B144A2F19E}" srcOrd="0" destOrd="0" presId="urn:microsoft.com/office/officeart/2005/8/layout/hierarchy1"/>
    <dgm:cxn modelId="{89191EBA-5AF8-384F-B8AE-AE23ECAD6186}" type="presParOf" srcId="{8C6C0147-556A-BC4B-873B-4304F11D763C}" destId="{E3A4501E-46DB-5E44-B729-760F9E539B4A}" srcOrd="1" destOrd="0" presId="urn:microsoft.com/office/officeart/2005/8/layout/hierarchy1"/>
    <dgm:cxn modelId="{435620E0-FF3C-BD4E-804C-36E64BAA02A3}" type="presParOf" srcId="{E3A4501E-46DB-5E44-B729-760F9E539B4A}" destId="{90A19283-E375-4A42-9D4B-8C56AC4D539E}" srcOrd="0" destOrd="0" presId="urn:microsoft.com/office/officeart/2005/8/layout/hierarchy1"/>
    <dgm:cxn modelId="{10CBEE1B-22CF-4449-AE50-AE44302AE12A}" type="presParOf" srcId="{90A19283-E375-4A42-9D4B-8C56AC4D539E}" destId="{EFCD3D62-51C0-5242-8E52-713C6B1BAF33}" srcOrd="0" destOrd="0" presId="urn:microsoft.com/office/officeart/2005/8/layout/hierarchy1"/>
    <dgm:cxn modelId="{BCB897B2-71EC-2244-82A0-313882052C02}" type="presParOf" srcId="{90A19283-E375-4A42-9D4B-8C56AC4D539E}" destId="{115DD756-62C0-9B4D-A3E9-948EA0695A98}" srcOrd="1" destOrd="0" presId="urn:microsoft.com/office/officeart/2005/8/layout/hierarchy1"/>
    <dgm:cxn modelId="{7101603F-9935-9749-8CEA-5C619CAA0A0C}" type="presParOf" srcId="{E3A4501E-46DB-5E44-B729-760F9E539B4A}" destId="{26D01074-0E58-174D-B59B-EC88962142D7}" srcOrd="1" destOrd="0" presId="urn:microsoft.com/office/officeart/2005/8/layout/hierarchy1"/>
    <dgm:cxn modelId="{5BED2F4A-3608-2547-A108-6080197B0AF0}" type="presParOf" srcId="{8C6C0147-556A-BC4B-873B-4304F11D763C}" destId="{FB035691-C6A8-034B-99B2-E03B4BC43F7B}" srcOrd="2" destOrd="0" presId="urn:microsoft.com/office/officeart/2005/8/layout/hierarchy1"/>
    <dgm:cxn modelId="{721D9A83-9D2E-604C-8B55-0B9488076DC5}" type="presParOf" srcId="{8C6C0147-556A-BC4B-873B-4304F11D763C}" destId="{C33A5E7C-FA8E-DD4C-B1C3-40635FF4B1FF}" srcOrd="3" destOrd="0" presId="urn:microsoft.com/office/officeart/2005/8/layout/hierarchy1"/>
    <dgm:cxn modelId="{71258A82-E619-9E45-9557-47608B16960D}" type="presParOf" srcId="{C33A5E7C-FA8E-DD4C-B1C3-40635FF4B1FF}" destId="{54839F64-DC4B-4F46-883A-047BAC464EA5}" srcOrd="0" destOrd="0" presId="urn:microsoft.com/office/officeart/2005/8/layout/hierarchy1"/>
    <dgm:cxn modelId="{D65D7687-7F67-2443-866C-594CBFE8C96C}" type="presParOf" srcId="{54839F64-DC4B-4F46-883A-047BAC464EA5}" destId="{D013ED30-B248-E641-B27A-655018CA51AE}" srcOrd="0" destOrd="0" presId="urn:microsoft.com/office/officeart/2005/8/layout/hierarchy1"/>
    <dgm:cxn modelId="{DBF71C60-741B-6344-BC3F-DF69BC7497CE}" type="presParOf" srcId="{54839F64-DC4B-4F46-883A-047BAC464EA5}" destId="{A40A1C42-081F-9440-B232-BFA7E3B8EFD7}" srcOrd="1" destOrd="0" presId="urn:microsoft.com/office/officeart/2005/8/layout/hierarchy1"/>
    <dgm:cxn modelId="{E763C9BA-2C7F-1E44-8EBC-5A96F2A9DCBC}" type="presParOf" srcId="{C33A5E7C-FA8E-DD4C-B1C3-40635FF4B1FF}" destId="{0E283B61-5B5E-E141-AF51-06929D16E041}" srcOrd="1" destOrd="0" presId="urn:microsoft.com/office/officeart/2005/8/layout/hierarchy1"/>
    <dgm:cxn modelId="{4CF6B52B-FE92-7544-BF4F-760FF034C94B}" type="presParOf" srcId="{BD582D4A-5DE4-6741-A277-BADF3250B95D}" destId="{22BDDFE9-A5BF-934A-8112-7D1C34ACA3C9}" srcOrd="2" destOrd="0" presId="urn:microsoft.com/office/officeart/2005/8/layout/hierarchy1"/>
    <dgm:cxn modelId="{5589BF50-7427-4D4B-9F94-AD45E45EABF9}" type="presParOf" srcId="{BD582D4A-5DE4-6741-A277-BADF3250B95D}" destId="{D9E063E8-DDD2-304E-B0BC-505B8D14EE72}" srcOrd="3" destOrd="0" presId="urn:microsoft.com/office/officeart/2005/8/layout/hierarchy1"/>
    <dgm:cxn modelId="{8DC4C4D7-96D8-4543-BAEE-D11315B03752}" type="presParOf" srcId="{D9E063E8-DDD2-304E-B0BC-505B8D14EE72}" destId="{95C0C267-CBEF-A34B-9FF6-D288F0F4C3D9}" srcOrd="0" destOrd="0" presId="urn:microsoft.com/office/officeart/2005/8/layout/hierarchy1"/>
    <dgm:cxn modelId="{011A665F-70E0-4D40-8818-B06D67C6B4F6}" type="presParOf" srcId="{95C0C267-CBEF-A34B-9FF6-D288F0F4C3D9}" destId="{5EB98319-DC24-464A-A33C-B5F5B5EA101E}" srcOrd="0" destOrd="0" presId="urn:microsoft.com/office/officeart/2005/8/layout/hierarchy1"/>
    <dgm:cxn modelId="{E2106D97-FFAF-E840-96FD-C55154C57BD4}" type="presParOf" srcId="{95C0C267-CBEF-A34B-9FF6-D288F0F4C3D9}" destId="{1D985428-E86B-F448-82FA-AC4DD885E768}" srcOrd="1" destOrd="0" presId="urn:microsoft.com/office/officeart/2005/8/layout/hierarchy1"/>
    <dgm:cxn modelId="{FF373C42-797F-1645-8596-7C3EBD832A07}" type="presParOf" srcId="{D9E063E8-DDD2-304E-B0BC-505B8D14EE72}" destId="{B94C90C1-A27E-2246-874F-66F75BABF59D}" srcOrd="1" destOrd="0" presId="urn:microsoft.com/office/officeart/2005/8/layout/hierarchy1"/>
    <dgm:cxn modelId="{F3639E56-2D08-8F43-A70F-4C956FBF11AC}" type="presParOf" srcId="{B94C90C1-A27E-2246-874F-66F75BABF59D}" destId="{53DC6048-7D96-8E46-919A-903AE8286162}" srcOrd="0" destOrd="0" presId="urn:microsoft.com/office/officeart/2005/8/layout/hierarchy1"/>
    <dgm:cxn modelId="{303CCF1E-BF27-8A45-A1A0-BCC7D765154B}" type="presParOf" srcId="{B94C90C1-A27E-2246-874F-66F75BABF59D}" destId="{9E5FB348-5753-2D47-95A6-CBA1CD80CC6F}" srcOrd="1" destOrd="0" presId="urn:microsoft.com/office/officeart/2005/8/layout/hierarchy1"/>
    <dgm:cxn modelId="{D696384B-C575-7E4A-8974-2590161CB5BA}" type="presParOf" srcId="{9E5FB348-5753-2D47-95A6-CBA1CD80CC6F}" destId="{31047F82-BC56-7F41-B539-E036EEA69C82}" srcOrd="0" destOrd="0" presId="urn:microsoft.com/office/officeart/2005/8/layout/hierarchy1"/>
    <dgm:cxn modelId="{8B47C88C-E45F-FF4A-A722-E8C07CC0003E}" type="presParOf" srcId="{31047F82-BC56-7F41-B539-E036EEA69C82}" destId="{A88903C5-5B5A-3742-BE80-B6FBE0F2E1DA}" srcOrd="0" destOrd="0" presId="urn:microsoft.com/office/officeart/2005/8/layout/hierarchy1"/>
    <dgm:cxn modelId="{13A03ABA-355E-4940-8FB6-BC5241D537D5}" type="presParOf" srcId="{31047F82-BC56-7F41-B539-E036EEA69C82}" destId="{CE5F55B5-990D-0743-BDCF-B6568D6E3A81}" srcOrd="1" destOrd="0" presId="urn:microsoft.com/office/officeart/2005/8/layout/hierarchy1"/>
    <dgm:cxn modelId="{7DE25B95-BB8F-BC41-8B30-AEB88528C226}" type="presParOf" srcId="{9E5FB348-5753-2D47-95A6-CBA1CD80CC6F}" destId="{30BEAE3F-3BAD-B040-9B43-92341E408BE2}" srcOrd="1" destOrd="0" presId="urn:microsoft.com/office/officeart/2005/8/layout/hierarchy1"/>
    <dgm:cxn modelId="{8F36FAD9-E228-6443-B8E4-4A561B3FB4A1}" type="presParOf" srcId="{30BEAE3F-3BAD-B040-9B43-92341E408BE2}" destId="{32035C9A-DC08-4F40-8C4E-7F3948621376}" srcOrd="0" destOrd="0" presId="urn:microsoft.com/office/officeart/2005/8/layout/hierarchy1"/>
    <dgm:cxn modelId="{9FCB4143-75B7-5D44-BA4A-D5734402B81D}" type="presParOf" srcId="{30BEAE3F-3BAD-B040-9B43-92341E408BE2}" destId="{225CE441-6B79-4B43-88F3-F30A90E3FA0B}" srcOrd="1" destOrd="0" presId="urn:microsoft.com/office/officeart/2005/8/layout/hierarchy1"/>
    <dgm:cxn modelId="{EAFD1673-F788-E945-BF52-085B725A3A3A}" type="presParOf" srcId="{225CE441-6B79-4B43-88F3-F30A90E3FA0B}" destId="{7166119C-6C97-3646-A719-AACF137FB3BC}" srcOrd="0" destOrd="0" presId="urn:microsoft.com/office/officeart/2005/8/layout/hierarchy1"/>
    <dgm:cxn modelId="{E3A5D77C-AE50-BD41-8174-6961CAECFCA9}" type="presParOf" srcId="{7166119C-6C97-3646-A719-AACF137FB3BC}" destId="{D5D01AC4-57E9-7242-A776-2E43347C2831}" srcOrd="0" destOrd="0" presId="urn:microsoft.com/office/officeart/2005/8/layout/hierarchy1"/>
    <dgm:cxn modelId="{9E9A0F84-8BFB-EF45-A538-D143EB1880B0}" type="presParOf" srcId="{7166119C-6C97-3646-A719-AACF137FB3BC}" destId="{B7062ABB-D8C7-C84C-81C3-54FD9F03BB59}" srcOrd="1" destOrd="0" presId="urn:microsoft.com/office/officeart/2005/8/layout/hierarchy1"/>
    <dgm:cxn modelId="{642BDEBC-2697-D147-8E3D-C60E6B5C5FA3}" type="presParOf" srcId="{225CE441-6B79-4B43-88F3-F30A90E3FA0B}" destId="{699B4F0F-B38B-2D48-8656-6B341A3B8012}" srcOrd="1" destOrd="0" presId="urn:microsoft.com/office/officeart/2005/8/layout/hierarchy1"/>
    <dgm:cxn modelId="{3797BCB4-0CFB-494F-B954-BB6A656091C1}" type="presParOf" srcId="{30BEAE3F-3BAD-B040-9B43-92341E408BE2}" destId="{581C3048-C543-3B41-AA77-3C7AC4F33311}" srcOrd="2" destOrd="0" presId="urn:microsoft.com/office/officeart/2005/8/layout/hierarchy1"/>
    <dgm:cxn modelId="{5A62D9B5-772A-C94C-9203-9B71B1759F88}" type="presParOf" srcId="{30BEAE3F-3BAD-B040-9B43-92341E408BE2}" destId="{24D597DB-2438-4D42-A33E-3AEA6818605B}" srcOrd="3" destOrd="0" presId="urn:microsoft.com/office/officeart/2005/8/layout/hierarchy1"/>
    <dgm:cxn modelId="{13F6ABA6-A622-8A4B-BC24-4C844610D220}" type="presParOf" srcId="{24D597DB-2438-4D42-A33E-3AEA6818605B}" destId="{0EB67A7B-879E-CC41-B771-D2175C6FC6FC}" srcOrd="0" destOrd="0" presId="urn:microsoft.com/office/officeart/2005/8/layout/hierarchy1"/>
    <dgm:cxn modelId="{ED05388A-FCDB-9746-B8E1-73F59AF806D2}" type="presParOf" srcId="{0EB67A7B-879E-CC41-B771-D2175C6FC6FC}" destId="{8AAE8776-7D12-0146-A400-8D1463B4C501}" srcOrd="0" destOrd="0" presId="urn:microsoft.com/office/officeart/2005/8/layout/hierarchy1"/>
    <dgm:cxn modelId="{52A2C3F5-35D7-D94F-B536-178F0C7C704A}" type="presParOf" srcId="{0EB67A7B-879E-CC41-B771-D2175C6FC6FC}" destId="{CA7B567E-7577-0F47-B78B-A3208D2E5429}" srcOrd="1" destOrd="0" presId="urn:microsoft.com/office/officeart/2005/8/layout/hierarchy1"/>
    <dgm:cxn modelId="{E5403841-83A3-D340-8033-68D77C024935}" type="presParOf" srcId="{24D597DB-2438-4D42-A33E-3AEA6818605B}" destId="{6BCCD622-43B3-114E-8A30-089523DA6D98}" srcOrd="1" destOrd="0" presId="urn:microsoft.com/office/officeart/2005/8/layout/hierarchy1"/>
    <dgm:cxn modelId="{FD2A26DB-CD16-EB4E-8B23-CDC831B567E7}" type="presParOf" srcId="{30BEAE3F-3BAD-B040-9B43-92341E408BE2}" destId="{367414F9-73E5-7F45-9583-387301469F26}" srcOrd="4" destOrd="0" presId="urn:microsoft.com/office/officeart/2005/8/layout/hierarchy1"/>
    <dgm:cxn modelId="{01EA9968-9295-EC4F-B1D7-DB05B113E0C5}" type="presParOf" srcId="{30BEAE3F-3BAD-B040-9B43-92341E408BE2}" destId="{EA020165-2493-BD4B-AE7D-10C6DCE6E377}" srcOrd="5" destOrd="0" presId="urn:microsoft.com/office/officeart/2005/8/layout/hierarchy1"/>
    <dgm:cxn modelId="{5DC20914-E2E1-544C-9C7A-58EC7239DE7B}" type="presParOf" srcId="{EA020165-2493-BD4B-AE7D-10C6DCE6E377}" destId="{D4DB9BB1-113D-C348-BD15-AA5F2AC9F0AB}" srcOrd="0" destOrd="0" presId="urn:microsoft.com/office/officeart/2005/8/layout/hierarchy1"/>
    <dgm:cxn modelId="{4270B1F1-B04F-A441-9E12-8B361D6F7F8C}" type="presParOf" srcId="{D4DB9BB1-113D-C348-BD15-AA5F2AC9F0AB}" destId="{18938AC3-0A0A-3D4E-B10B-CEE528064A89}" srcOrd="0" destOrd="0" presId="urn:microsoft.com/office/officeart/2005/8/layout/hierarchy1"/>
    <dgm:cxn modelId="{2FBBD568-CE91-044E-B9E1-FD561BB2FB74}" type="presParOf" srcId="{D4DB9BB1-113D-C348-BD15-AA5F2AC9F0AB}" destId="{40B64267-D318-2142-A502-E82A4BCD9AE7}" srcOrd="1" destOrd="0" presId="urn:microsoft.com/office/officeart/2005/8/layout/hierarchy1"/>
    <dgm:cxn modelId="{E8DD6866-60EE-6B48-A89B-B83BB1227DAF}" type="presParOf" srcId="{EA020165-2493-BD4B-AE7D-10C6DCE6E377}" destId="{27391D14-4B3B-9D4C-AF2E-2540CE18DCA2}" srcOrd="1" destOrd="0" presId="urn:microsoft.com/office/officeart/2005/8/layout/hierarchy1"/>
    <dgm:cxn modelId="{5D0A9BFB-80D2-AA46-ADEF-BC43E493E1F2}" type="presParOf" srcId="{30BEAE3F-3BAD-B040-9B43-92341E408BE2}" destId="{00249F08-207B-0140-8C1A-33CAD9EF905C}" srcOrd="6" destOrd="0" presId="urn:microsoft.com/office/officeart/2005/8/layout/hierarchy1"/>
    <dgm:cxn modelId="{25EF0F61-8C4C-184A-AA25-76CAC01D2E85}" type="presParOf" srcId="{30BEAE3F-3BAD-B040-9B43-92341E408BE2}" destId="{6000FD24-6308-B34E-AB84-8AE7A6DB1BF4}" srcOrd="7" destOrd="0" presId="urn:microsoft.com/office/officeart/2005/8/layout/hierarchy1"/>
    <dgm:cxn modelId="{6BAE08F6-9F48-374E-BD14-99EC3482B8EC}" type="presParOf" srcId="{6000FD24-6308-B34E-AB84-8AE7A6DB1BF4}" destId="{7B8B82C6-1586-644B-93F4-00E9BB648C0C}" srcOrd="0" destOrd="0" presId="urn:microsoft.com/office/officeart/2005/8/layout/hierarchy1"/>
    <dgm:cxn modelId="{970A8A96-BDAD-0C4C-8303-A7AFB6D173A9}" type="presParOf" srcId="{7B8B82C6-1586-644B-93F4-00E9BB648C0C}" destId="{5A88CBBB-000B-A049-B313-9F42D628D44D}" srcOrd="0" destOrd="0" presId="urn:microsoft.com/office/officeart/2005/8/layout/hierarchy1"/>
    <dgm:cxn modelId="{8F76A8EA-C9D5-1049-B403-999595AB227F}" type="presParOf" srcId="{7B8B82C6-1586-644B-93F4-00E9BB648C0C}" destId="{5DB95648-2640-9C43-AD63-C18B67B71973}" srcOrd="1" destOrd="0" presId="urn:microsoft.com/office/officeart/2005/8/layout/hierarchy1"/>
    <dgm:cxn modelId="{431D3207-032A-E24F-AEF1-23DFFF17E86E}" type="presParOf" srcId="{6000FD24-6308-B34E-AB84-8AE7A6DB1BF4}" destId="{A2346615-DFFA-AC4E-9601-289AA259F4E6}" srcOrd="1" destOrd="0" presId="urn:microsoft.com/office/officeart/2005/8/layout/hierarchy1"/>
    <dgm:cxn modelId="{F846E356-1817-0743-A9D4-D99D224C86EB}" type="presParOf" srcId="{B94C90C1-A27E-2246-874F-66F75BABF59D}" destId="{363930A6-1FB8-1A45-8137-0979B6E5D75B}" srcOrd="2" destOrd="0" presId="urn:microsoft.com/office/officeart/2005/8/layout/hierarchy1"/>
    <dgm:cxn modelId="{4FF6C92C-04F7-2048-AAC7-DFCE49375A2D}" type="presParOf" srcId="{B94C90C1-A27E-2246-874F-66F75BABF59D}" destId="{AAB7A08B-0FAB-A144-A516-01C69C2BE26E}" srcOrd="3" destOrd="0" presId="urn:microsoft.com/office/officeart/2005/8/layout/hierarchy1"/>
    <dgm:cxn modelId="{FA1C8922-8E42-134E-93A2-C20593AFCE94}" type="presParOf" srcId="{AAB7A08B-0FAB-A144-A516-01C69C2BE26E}" destId="{A27CB665-E6CC-5947-AE6D-76E5743BB1BF}" srcOrd="0" destOrd="0" presId="urn:microsoft.com/office/officeart/2005/8/layout/hierarchy1"/>
    <dgm:cxn modelId="{4B876CB9-FFCD-334A-A65A-A646ABC5634F}" type="presParOf" srcId="{A27CB665-E6CC-5947-AE6D-76E5743BB1BF}" destId="{1B5EBE2F-F70F-A942-A2E5-07BD8CA75548}" srcOrd="0" destOrd="0" presId="urn:microsoft.com/office/officeart/2005/8/layout/hierarchy1"/>
    <dgm:cxn modelId="{9430CA09-01DF-7945-9857-E7368C0DEEF1}" type="presParOf" srcId="{A27CB665-E6CC-5947-AE6D-76E5743BB1BF}" destId="{CB93B9FB-9807-5B4C-AE84-CE9171E82F9C}" srcOrd="1" destOrd="0" presId="urn:microsoft.com/office/officeart/2005/8/layout/hierarchy1"/>
    <dgm:cxn modelId="{A8BA50A5-6B93-394B-82BA-317245DB92F5}" type="presParOf" srcId="{AAB7A08B-0FAB-A144-A516-01C69C2BE26E}" destId="{246F46A0-F1AF-1C4D-A412-6F203C5468F5}" srcOrd="1" destOrd="0" presId="urn:microsoft.com/office/officeart/2005/8/layout/hierarchy1"/>
    <dgm:cxn modelId="{4B496791-9CFB-E840-A46F-485114A6BA28}" type="presParOf" srcId="{246F46A0-F1AF-1C4D-A412-6F203C5468F5}" destId="{353F8D5D-4DC4-B149-900F-A4F361A011EF}" srcOrd="0" destOrd="0" presId="urn:microsoft.com/office/officeart/2005/8/layout/hierarchy1"/>
    <dgm:cxn modelId="{2CB37EBB-690E-2641-92F5-4AE179E50853}" type="presParOf" srcId="{246F46A0-F1AF-1C4D-A412-6F203C5468F5}" destId="{9611A23A-BB6B-9A40-9838-CA32EFC3A6CA}" srcOrd="1" destOrd="0" presId="urn:microsoft.com/office/officeart/2005/8/layout/hierarchy1"/>
    <dgm:cxn modelId="{4B1E5330-400E-6344-B749-02B299D06225}" type="presParOf" srcId="{9611A23A-BB6B-9A40-9838-CA32EFC3A6CA}" destId="{C018AEAC-69C4-E44C-9153-28ABD3846670}" srcOrd="0" destOrd="0" presId="urn:microsoft.com/office/officeart/2005/8/layout/hierarchy1"/>
    <dgm:cxn modelId="{8CF194D5-8644-A34B-BAC8-FEDFA8ECA3FF}" type="presParOf" srcId="{C018AEAC-69C4-E44C-9153-28ABD3846670}" destId="{1BA3C5EB-F6BF-DA4D-BFC7-632F407AB8CE}" srcOrd="0" destOrd="0" presId="urn:microsoft.com/office/officeart/2005/8/layout/hierarchy1"/>
    <dgm:cxn modelId="{1010081D-C1A4-4E43-AB1D-F07F8342ABD8}" type="presParOf" srcId="{C018AEAC-69C4-E44C-9153-28ABD3846670}" destId="{A51778D1-9BEA-9544-BF82-22B01A119516}" srcOrd="1" destOrd="0" presId="urn:microsoft.com/office/officeart/2005/8/layout/hierarchy1"/>
    <dgm:cxn modelId="{52153164-A0B1-6240-9E5C-68E11C4A7EE0}" type="presParOf" srcId="{9611A23A-BB6B-9A40-9838-CA32EFC3A6CA}" destId="{2874346F-8652-EF4E-AC96-F1A0F6E0752E}" srcOrd="1" destOrd="0" presId="urn:microsoft.com/office/officeart/2005/8/layout/hierarchy1"/>
    <dgm:cxn modelId="{D305AEFF-AFB3-8348-B41C-5EAFC960F49F}" type="presParOf" srcId="{246F46A0-F1AF-1C4D-A412-6F203C5468F5}" destId="{59634D14-CCD9-8944-BD55-814805AC35BE}" srcOrd="2" destOrd="0" presId="urn:microsoft.com/office/officeart/2005/8/layout/hierarchy1"/>
    <dgm:cxn modelId="{154E0982-723A-DE45-9729-066268763654}" type="presParOf" srcId="{246F46A0-F1AF-1C4D-A412-6F203C5468F5}" destId="{29A4FDE9-B01B-204E-844F-34B0ACD9CF45}" srcOrd="3" destOrd="0" presId="urn:microsoft.com/office/officeart/2005/8/layout/hierarchy1"/>
    <dgm:cxn modelId="{5D2D80A8-8AFE-7345-8A48-F605F7B39FCC}" type="presParOf" srcId="{29A4FDE9-B01B-204E-844F-34B0ACD9CF45}" destId="{55B34BD5-5683-234E-B6CE-A6AAAB5C0CF4}" srcOrd="0" destOrd="0" presId="urn:microsoft.com/office/officeart/2005/8/layout/hierarchy1"/>
    <dgm:cxn modelId="{FCFA1360-E770-9641-9FCA-78CECAFE5760}" type="presParOf" srcId="{55B34BD5-5683-234E-B6CE-A6AAAB5C0CF4}" destId="{2AC625C8-9AE1-C543-A957-EECD0B543012}" srcOrd="0" destOrd="0" presId="urn:microsoft.com/office/officeart/2005/8/layout/hierarchy1"/>
    <dgm:cxn modelId="{F6A6F7C8-B2C1-BC4D-9FBD-158DD1EFEF53}" type="presParOf" srcId="{55B34BD5-5683-234E-B6CE-A6AAAB5C0CF4}" destId="{BF25800F-E50E-F84E-800C-8B95A478AD7C}" srcOrd="1" destOrd="0" presId="urn:microsoft.com/office/officeart/2005/8/layout/hierarchy1"/>
    <dgm:cxn modelId="{0FDFC2CB-8233-2648-9B4E-40DC950F60DB}" type="presParOf" srcId="{29A4FDE9-B01B-204E-844F-34B0ACD9CF45}" destId="{88D2678B-B29C-8241-9D06-8837337666BA}" srcOrd="1" destOrd="0" presId="urn:microsoft.com/office/officeart/2005/8/layout/hierarchy1"/>
    <dgm:cxn modelId="{59DDB83E-A2AB-A247-B5A1-C823F30CAC05}" type="presParOf" srcId="{246F46A0-F1AF-1C4D-A412-6F203C5468F5}" destId="{B1DFB619-1858-7340-B3ED-FD2B4CD6FB9C}" srcOrd="4" destOrd="0" presId="urn:microsoft.com/office/officeart/2005/8/layout/hierarchy1"/>
    <dgm:cxn modelId="{D910168B-D797-AA45-A693-7DBF91890627}" type="presParOf" srcId="{246F46A0-F1AF-1C4D-A412-6F203C5468F5}" destId="{5320C8C1-ACB0-784F-9711-EC7E86D3E962}" srcOrd="5" destOrd="0" presId="urn:microsoft.com/office/officeart/2005/8/layout/hierarchy1"/>
    <dgm:cxn modelId="{58C3E665-D862-0042-A001-FB91CDAC7802}" type="presParOf" srcId="{5320C8C1-ACB0-784F-9711-EC7E86D3E962}" destId="{1CE44900-9A27-1140-A8D4-1D66A87065AB}" srcOrd="0" destOrd="0" presId="urn:microsoft.com/office/officeart/2005/8/layout/hierarchy1"/>
    <dgm:cxn modelId="{3F4E17C9-2CB8-434B-A35F-4E1B66EB6CFA}" type="presParOf" srcId="{1CE44900-9A27-1140-A8D4-1D66A87065AB}" destId="{6D6D1C3A-B5BC-1243-9B36-5D3C3EA37AF2}" srcOrd="0" destOrd="0" presId="urn:microsoft.com/office/officeart/2005/8/layout/hierarchy1"/>
    <dgm:cxn modelId="{7BD13566-DC2F-1D4D-9F6C-53BF982225FB}" type="presParOf" srcId="{1CE44900-9A27-1140-A8D4-1D66A87065AB}" destId="{C8801E62-D0D8-0B4D-87D8-3BB43836D9C8}" srcOrd="1" destOrd="0" presId="urn:microsoft.com/office/officeart/2005/8/layout/hierarchy1"/>
    <dgm:cxn modelId="{97DA2931-A57A-AD44-89E9-99F5C3B40913}" type="presParOf" srcId="{5320C8C1-ACB0-784F-9711-EC7E86D3E962}" destId="{148B4D73-541C-804E-8F48-B62CCEFC04B5}" srcOrd="1" destOrd="0" presId="urn:microsoft.com/office/officeart/2005/8/layout/hierarchy1"/>
    <dgm:cxn modelId="{678C1FFD-1946-114B-B747-F4A8BDD7118D}" type="presParOf" srcId="{246F46A0-F1AF-1C4D-A412-6F203C5468F5}" destId="{769B985E-8A81-D84A-9E03-426E364145A5}" srcOrd="6" destOrd="0" presId="urn:microsoft.com/office/officeart/2005/8/layout/hierarchy1"/>
    <dgm:cxn modelId="{CF9709C0-5A86-7A40-B610-34A90FD11E47}" type="presParOf" srcId="{246F46A0-F1AF-1C4D-A412-6F203C5468F5}" destId="{F0073BA1-C6DC-CF4C-A16E-FEC5FE895161}" srcOrd="7" destOrd="0" presId="urn:microsoft.com/office/officeart/2005/8/layout/hierarchy1"/>
    <dgm:cxn modelId="{A7A79E71-BBE3-7D40-9825-67B2071BF806}" type="presParOf" srcId="{F0073BA1-C6DC-CF4C-A16E-FEC5FE895161}" destId="{79ECA928-4112-0B4F-8D80-6119EFD26012}" srcOrd="0" destOrd="0" presId="urn:microsoft.com/office/officeart/2005/8/layout/hierarchy1"/>
    <dgm:cxn modelId="{9F0C1E17-2436-4E46-8D66-B1B4B3CE42E0}" type="presParOf" srcId="{79ECA928-4112-0B4F-8D80-6119EFD26012}" destId="{48F7124E-620B-B342-9008-C400AEE9A663}" srcOrd="0" destOrd="0" presId="urn:microsoft.com/office/officeart/2005/8/layout/hierarchy1"/>
    <dgm:cxn modelId="{8127464C-A5CF-FD44-A8B0-3EAC2875FFDA}" type="presParOf" srcId="{79ECA928-4112-0B4F-8D80-6119EFD26012}" destId="{63AC1CC0-43E5-2943-BA37-FCE2002A8F53}" srcOrd="1" destOrd="0" presId="urn:microsoft.com/office/officeart/2005/8/layout/hierarchy1"/>
    <dgm:cxn modelId="{78570447-6778-5244-B2AC-4AE480143BC0}" type="presParOf" srcId="{F0073BA1-C6DC-CF4C-A16E-FEC5FE895161}" destId="{8E7C55F7-07E7-A344-A2E9-E09DD825E0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F0942-5478-724E-9E09-DD4707BE89F6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6C1EA-74E8-9742-B569-55D95663C7AC}">
      <dgm:prSet phldrT="[Text]"/>
      <dgm:spPr/>
      <dgm:t>
        <a:bodyPr/>
        <a:lstStyle/>
        <a:p>
          <a:pPr rtl="0"/>
          <a:r>
            <a:rPr lang="en-US" dirty="0"/>
            <a:t>Customer</a:t>
          </a:r>
        </a:p>
      </dgm:t>
    </dgm:pt>
    <dgm:pt modelId="{8CD4322E-457F-054C-9259-0FDD72427781}" type="parTrans" cxnId="{CC5E3CE4-64A0-3F4D-BBF7-B6D10ED7CF29}">
      <dgm:prSet/>
      <dgm:spPr/>
      <dgm:t>
        <a:bodyPr/>
        <a:lstStyle/>
        <a:p>
          <a:endParaRPr lang="en-US"/>
        </a:p>
      </dgm:t>
    </dgm:pt>
    <dgm:pt modelId="{D42595C7-2185-C040-A30E-5942C6DD280C}" type="sibTrans" cxnId="{CC5E3CE4-64A0-3F4D-BBF7-B6D10ED7CF29}">
      <dgm:prSet/>
      <dgm:spPr/>
      <dgm:t>
        <a:bodyPr/>
        <a:lstStyle/>
        <a:p>
          <a:endParaRPr lang="en-US"/>
        </a:p>
      </dgm:t>
    </dgm:pt>
    <dgm:pt modelId="{76FD2370-192A-0C4D-B7AF-32EED469142F}">
      <dgm:prSet phldrT="[Text]"/>
      <dgm:spPr/>
      <dgm:t>
        <a:bodyPr/>
        <a:lstStyle/>
        <a:p>
          <a:pPr rtl="0"/>
          <a:r>
            <a:rPr lang="en-US" dirty="0"/>
            <a:t>Search</a:t>
          </a:r>
        </a:p>
      </dgm:t>
    </dgm:pt>
    <dgm:pt modelId="{DA16BAB2-1B73-2147-9B1D-0E728CF92177}" type="parTrans" cxnId="{ACD8C543-FFA2-FD4F-BF92-6D85105C41C6}">
      <dgm:prSet/>
      <dgm:spPr/>
      <dgm:t>
        <a:bodyPr/>
        <a:lstStyle/>
        <a:p>
          <a:endParaRPr lang="en-US"/>
        </a:p>
      </dgm:t>
    </dgm:pt>
    <dgm:pt modelId="{3304E5BC-B838-E942-98AF-EB90F1A60469}" type="sibTrans" cxnId="{ACD8C543-FFA2-FD4F-BF92-6D85105C41C6}">
      <dgm:prSet/>
      <dgm:spPr/>
      <dgm:t>
        <a:bodyPr/>
        <a:lstStyle/>
        <a:p>
          <a:endParaRPr lang="en-US"/>
        </a:p>
      </dgm:t>
    </dgm:pt>
    <dgm:pt modelId="{8E6F3CBC-DCEA-444F-8B44-DAD711B5FE21}">
      <dgm:prSet phldrT="[Text]"/>
      <dgm:spPr/>
      <dgm:t>
        <a:bodyPr/>
        <a:lstStyle/>
        <a:p>
          <a:r>
            <a:rPr lang="en-US" dirty="0"/>
            <a:t>Sort</a:t>
          </a:r>
        </a:p>
      </dgm:t>
    </dgm:pt>
    <dgm:pt modelId="{6EC39D6A-13C5-4640-9362-38C0BE361875}" type="parTrans" cxnId="{E5951C5A-07DB-9045-AAB6-16AF991328BB}">
      <dgm:prSet/>
      <dgm:spPr/>
      <dgm:t>
        <a:bodyPr/>
        <a:lstStyle/>
        <a:p>
          <a:endParaRPr lang="en-US"/>
        </a:p>
      </dgm:t>
    </dgm:pt>
    <dgm:pt modelId="{FB085D22-2341-4D4D-AFE7-D9DC5A865045}" type="sibTrans" cxnId="{E5951C5A-07DB-9045-AAB6-16AF991328BB}">
      <dgm:prSet/>
      <dgm:spPr/>
      <dgm:t>
        <a:bodyPr/>
        <a:lstStyle/>
        <a:p>
          <a:endParaRPr lang="en-US"/>
        </a:p>
      </dgm:t>
    </dgm:pt>
    <dgm:pt modelId="{902CFE09-80E1-D944-B025-8688EE628E9B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DBE2E90B-3DC8-7F41-B483-C961E92C2261}" type="parTrans" cxnId="{A32A2E37-25F6-B142-B74C-A33AD00F8197}">
      <dgm:prSet/>
      <dgm:spPr/>
      <dgm:t>
        <a:bodyPr/>
        <a:lstStyle/>
        <a:p>
          <a:endParaRPr lang="en-US"/>
        </a:p>
      </dgm:t>
    </dgm:pt>
    <dgm:pt modelId="{2FBE0719-C291-A842-84E1-CE2F92661DBF}" type="sibTrans" cxnId="{A32A2E37-25F6-B142-B74C-A33AD00F8197}">
      <dgm:prSet/>
      <dgm:spPr/>
      <dgm:t>
        <a:bodyPr/>
        <a:lstStyle/>
        <a:p>
          <a:endParaRPr lang="en-US"/>
        </a:p>
      </dgm:t>
    </dgm:pt>
    <dgm:pt modelId="{5898BE6C-96CD-4145-BC2B-16D81EAD7F16}">
      <dgm:prSet phldrT="[Text]"/>
      <dgm:spPr/>
      <dgm:t>
        <a:bodyPr/>
        <a:lstStyle/>
        <a:p>
          <a:r>
            <a:rPr lang="en-US" dirty="0"/>
            <a:t>My orders</a:t>
          </a:r>
        </a:p>
      </dgm:t>
    </dgm:pt>
    <dgm:pt modelId="{0F23DAEC-56F8-E648-A9FE-B1A1DDDA7908}" type="parTrans" cxnId="{7BE8B20B-CF46-9D42-B9F2-DA7ACB7EAFD1}">
      <dgm:prSet/>
      <dgm:spPr/>
      <dgm:t>
        <a:bodyPr/>
        <a:lstStyle/>
        <a:p>
          <a:endParaRPr lang="en-US"/>
        </a:p>
      </dgm:t>
    </dgm:pt>
    <dgm:pt modelId="{2AB5C608-8F64-534F-ACD3-F1C4BAE92402}" type="sibTrans" cxnId="{7BE8B20B-CF46-9D42-B9F2-DA7ACB7EAFD1}">
      <dgm:prSet/>
      <dgm:spPr/>
      <dgm:t>
        <a:bodyPr/>
        <a:lstStyle/>
        <a:p>
          <a:endParaRPr lang="en-US"/>
        </a:p>
      </dgm:t>
    </dgm:pt>
    <dgm:pt modelId="{B690EDEA-8157-C14D-B116-052AA80DCE57}">
      <dgm:prSet phldrT="[Text]" custT="1"/>
      <dgm:spPr/>
      <dgm:t>
        <a:bodyPr/>
        <a:lstStyle/>
        <a:p>
          <a:pPr rtl="0"/>
          <a:r>
            <a:rPr lang="en-US" sz="2400" dirty="0"/>
            <a:t>Placed orders list</a:t>
          </a:r>
        </a:p>
      </dgm:t>
    </dgm:pt>
    <dgm:pt modelId="{583098C0-1AAF-5D4E-B682-8CAC43D1646D}" type="parTrans" cxnId="{5D734F5B-1031-6043-9754-58AC87861A61}">
      <dgm:prSet/>
      <dgm:spPr/>
      <dgm:t>
        <a:bodyPr/>
        <a:lstStyle/>
        <a:p>
          <a:endParaRPr lang="en-US"/>
        </a:p>
      </dgm:t>
    </dgm:pt>
    <dgm:pt modelId="{79C88599-EE04-8B44-969C-BBA3E9C7F34A}" type="sibTrans" cxnId="{5D734F5B-1031-6043-9754-58AC87861A61}">
      <dgm:prSet/>
      <dgm:spPr/>
      <dgm:t>
        <a:bodyPr/>
        <a:lstStyle/>
        <a:p>
          <a:endParaRPr lang="en-US"/>
        </a:p>
      </dgm:t>
    </dgm:pt>
    <dgm:pt modelId="{6F44D6F5-FD3B-F646-8195-E71DCBB936EF}">
      <dgm:prSet phldrT="[Text]"/>
      <dgm:spPr/>
      <dgm:t>
        <a:bodyPr/>
        <a:lstStyle/>
        <a:p>
          <a:r>
            <a:rPr lang="en-US" dirty="0"/>
            <a:t>Buy now</a:t>
          </a:r>
        </a:p>
      </dgm:t>
    </dgm:pt>
    <dgm:pt modelId="{3F1E85DE-C605-7347-9DF0-446FEED28CDD}" type="parTrans" cxnId="{07B7941B-B19D-3D45-87FC-234F445E0853}">
      <dgm:prSet/>
      <dgm:spPr/>
      <dgm:t>
        <a:bodyPr/>
        <a:lstStyle/>
        <a:p>
          <a:endParaRPr lang="en-US"/>
        </a:p>
      </dgm:t>
    </dgm:pt>
    <dgm:pt modelId="{3D97A30E-4038-A34A-9A6C-76BDD1B9DC01}" type="sibTrans" cxnId="{07B7941B-B19D-3D45-87FC-234F445E0853}">
      <dgm:prSet/>
      <dgm:spPr/>
      <dgm:t>
        <a:bodyPr/>
        <a:lstStyle/>
        <a:p>
          <a:endParaRPr lang="en-US"/>
        </a:p>
      </dgm:t>
    </dgm:pt>
    <dgm:pt modelId="{92A93B12-E851-2649-B064-68E6AF57E833}" type="pres">
      <dgm:prSet presAssocID="{6D4F0942-5478-724E-9E09-DD4707BE89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7BE419-89DA-4C47-8818-EE66119EC584}" type="pres">
      <dgm:prSet presAssocID="{DF96C1EA-74E8-9742-B569-55D95663C7AC}" presName="hierRoot1" presStyleCnt="0"/>
      <dgm:spPr/>
    </dgm:pt>
    <dgm:pt modelId="{536E8F60-BB7A-034E-8142-17B92CA0BC2E}" type="pres">
      <dgm:prSet presAssocID="{DF96C1EA-74E8-9742-B569-55D95663C7AC}" presName="composite" presStyleCnt="0"/>
      <dgm:spPr/>
    </dgm:pt>
    <dgm:pt modelId="{1E50CF0E-FABA-DC40-9935-030E746D6CB1}" type="pres">
      <dgm:prSet presAssocID="{DF96C1EA-74E8-9742-B569-55D95663C7AC}" presName="background" presStyleLbl="node0" presStyleIdx="0" presStyleCnt="1"/>
      <dgm:spPr/>
    </dgm:pt>
    <dgm:pt modelId="{FCF77908-232E-0A4E-9875-FA630B3CCA1A}" type="pres">
      <dgm:prSet presAssocID="{DF96C1EA-74E8-9742-B569-55D95663C7AC}" presName="text" presStyleLbl="fgAcc0" presStyleIdx="0" presStyleCnt="1">
        <dgm:presLayoutVars>
          <dgm:chPref val="3"/>
        </dgm:presLayoutVars>
      </dgm:prSet>
      <dgm:spPr/>
    </dgm:pt>
    <dgm:pt modelId="{E8C4F295-2CC4-4841-A328-4284E27779BA}" type="pres">
      <dgm:prSet presAssocID="{DF96C1EA-74E8-9742-B569-55D95663C7AC}" presName="hierChild2" presStyleCnt="0"/>
      <dgm:spPr/>
    </dgm:pt>
    <dgm:pt modelId="{14F899D3-5E91-3048-8A15-A05A4FD16410}" type="pres">
      <dgm:prSet presAssocID="{DA16BAB2-1B73-2147-9B1D-0E728CF92177}" presName="Name10" presStyleLbl="parChTrans1D2" presStyleIdx="0" presStyleCnt="2"/>
      <dgm:spPr/>
    </dgm:pt>
    <dgm:pt modelId="{C2D2DFD1-A281-F345-8E7B-6969FF6703F0}" type="pres">
      <dgm:prSet presAssocID="{76FD2370-192A-0C4D-B7AF-32EED469142F}" presName="hierRoot2" presStyleCnt="0"/>
      <dgm:spPr/>
    </dgm:pt>
    <dgm:pt modelId="{F04EB1CB-7E77-A84A-90F9-413ADB3D9710}" type="pres">
      <dgm:prSet presAssocID="{76FD2370-192A-0C4D-B7AF-32EED469142F}" presName="composite2" presStyleCnt="0"/>
      <dgm:spPr/>
    </dgm:pt>
    <dgm:pt modelId="{66CBD50C-56A5-A94E-AD56-B57A6857874E}" type="pres">
      <dgm:prSet presAssocID="{76FD2370-192A-0C4D-B7AF-32EED469142F}" presName="background2" presStyleLbl="node2" presStyleIdx="0" presStyleCnt="2"/>
      <dgm:spPr/>
    </dgm:pt>
    <dgm:pt modelId="{A428EA9A-E6E0-044A-A925-ECCD062E5F41}" type="pres">
      <dgm:prSet presAssocID="{76FD2370-192A-0C4D-B7AF-32EED469142F}" presName="text2" presStyleLbl="fgAcc2" presStyleIdx="0" presStyleCnt="2">
        <dgm:presLayoutVars>
          <dgm:chPref val="3"/>
        </dgm:presLayoutVars>
      </dgm:prSet>
      <dgm:spPr/>
    </dgm:pt>
    <dgm:pt modelId="{AE1DA303-0135-E043-AA70-699CA71DFF38}" type="pres">
      <dgm:prSet presAssocID="{76FD2370-192A-0C4D-B7AF-32EED469142F}" presName="hierChild3" presStyleCnt="0"/>
      <dgm:spPr/>
    </dgm:pt>
    <dgm:pt modelId="{33597540-781C-0446-A0C1-9EAE4D0F4E94}" type="pres">
      <dgm:prSet presAssocID="{6EC39D6A-13C5-4640-9362-38C0BE361875}" presName="Name17" presStyleLbl="parChTrans1D3" presStyleIdx="0" presStyleCnt="4"/>
      <dgm:spPr/>
    </dgm:pt>
    <dgm:pt modelId="{B993B678-CB73-7747-8C9B-C1242604F61F}" type="pres">
      <dgm:prSet presAssocID="{8E6F3CBC-DCEA-444F-8B44-DAD711B5FE21}" presName="hierRoot3" presStyleCnt="0"/>
      <dgm:spPr/>
    </dgm:pt>
    <dgm:pt modelId="{2428BA5F-22DA-A841-95F0-DDE994835769}" type="pres">
      <dgm:prSet presAssocID="{8E6F3CBC-DCEA-444F-8B44-DAD711B5FE21}" presName="composite3" presStyleCnt="0"/>
      <dgm:spPr/>
    </dgm:pt>
    <dgm:pt modelId="{A4782BAB-6964-9644-959D-72C8ABB34400}" type="pres">
      <dgm:prSet presAssocID="{8E6F3CBC-DCEA-444F-8B44-DAD711B5FE21}" presName="background3" presStyleLbl="node3" presStyleIdx="0" presStyleCnt="4"/>
      <dgm:spPr/>
    </dgm:pt>
    <dgm:pt modelId="{15AEED04-9988-D346-B985-AEED30F23F74}" type="pres">
      <dgm:prSet presAssocID="{8E6F3CBC-DCEA-444F-8B44-DAD711B5FE21}" presName="text3" presStyleLbl="fgAcc3" presStyleIdx="0" presStyleCnt="4">
        <dgm:presLayoutVars>
          <dgm:chPref val="3"/>
        </dgm:presLayoutVars>
      </dgm:prSet>
      <dgm:spPr/>
    </dgm:pt>
    <dgm:pt modelId="{605F16C0-1D8E-394D-9314-F0D3873E747D}" type="pres">
      <dgm:prSet presAssocID="{8E6F3CBC-DCEA-444F-8B44-DAD711B5FE21}" presName="hierChild4" presStyleCnt="0"/>
      <dgm:spPr/>
    </dgm:pt>
    <dgm:pt modelId="{8B8C2847-5826-B641-B118-055A9027D551}" type="pres">
      <dgm:prSet presAssocID="{DBE2E90B-3DC8-7F41-B483-C961E92C2261}" presName="Name17" presStyleLbl="parChTrans1D3" presStyleIdx="1" presStyleCnt="4"/>
      <dgm:spPr/>
    </dgm:pt>
    <dgm:pt modelId="{F0E77C31-44EE-C04D-BE8A-662C2D676C07}" type="pres">
      <dgm:prSet presAssocID="{902CFE09-80E1-D944-B025-8688EE628E9B}" presName="hierRoot3" presStyleCnt="0"/>
      <dgm:spPr/>
    </dgm:pt>
    <dgm:pt modelId="{2AFC2F6E-1064-2041-AFA0-06186FE9C939}" type="pres">
      <dgm:prSet presAssocID="{902CFE09-80E1-D944-B025-8688EE628E9B}" presName="composite3" presStyleCnt="0"/>
      <dgm:spPr/>
    </dgm:pt>
    <dgm:pt modelId="{26C0B880-B5E0-284F-8451-52164D8D0CDA}" type="pres">
      <dgm:prSet presAssocID="{902CFE09-80E1-D944-B025-8688EE628E9B}" presName="background3" presStyleLbl="node3" presStyleIdx="1" presStyleCnt="4"/>
      <dgm:spPr/>
    </dgm:pt>
    <dgm:pt modelId="{FBE12C38-19D3-4B4D-88B7-35D4A451E731}" type="pres">
      <dgm:prSet presAssocID="{902CFE09-80E1-D944-B025-8688EE628E9B}" presName="text3" presStyleLbl="fgAcc3" presStyleIdx="1" presStyleCnt="4">
        <dgm:presLayoutVars>
          <dgm:chPref val="3"/>
        </dgm:presLayoutVars>
      </dgm:prSet>
      <dgm:spPr/>
    </dgm:pt>
    <dgm:pt modelId="{17977F77-1332-1241-9BE4-5B107AB1BE01}" type="pres">
      <dgm:prSet presAssocID="{902CFE09-80E1-D944-B025-8688EE628E9B}" presName="hierChild4" presStyleCnt="0"/>
      <dgm:spPr/>
    </dgm:pt>
    <dgm:pt modelId="{30D70227-E6EA-2A4D-99CA-28A2824191BA}" type="pres">
      <dgm:prSet presAssocID="{3F1E85DE-C605-7347-9DF0-446FEED28CDD}" presName="Name17" presStyleLbl="parChTrans1D3" presStyleIdx="2" presStyleCnt="4"/>
      <dgm:spPr/>
    </dgm:pt>
    <dgm:pt modelId="{AF09AB66-D1F5-3C44-BA0A-EB86C7B63E41}" type="pres">
      <dgm:prSet presAssocID="{6F44D6F5-FD3B-F646-8195-E71DCBB936EF}" presName="hierRoot3" presStyleCnt="0"/>
      <dgm:spPr/>
    </dgm:pt>
    <dgm:pt modelId="{82DE8F5A-623D-F74F-915D-DF9125015942}" type="pres">
      <dgm:prSet presAssocID="{6F44D6F5-FD3B-F646-8195-E71DCBB936EF}" presName="composite3" presStyleCnt="0"/>
      <dgm:spPr/>
    </dgm:pt>
    <dgm:pt modelId="{27EAB39E-88F7-654C-8B80-F2727C2D665D}" type="pres">
      <dgm:prSet presAssocID="{6F44D6F5-FD3B-F646-8195-E71DCBB936EF}" presName="background3" presStyleLbl="node3" presStyleIdx="2" presStyleCnt="4"/>
      <dgm:spPr/>
    </dgm:pt>
    <dgm:pt modelId="{E82AA9D0-F198-0047-9B29-C565F92036BE}" type="pres">
      <dgm:prSet presAssocID="{6F44D6F5-FD3B-F646-8195-E71DCBB936EF}" presName="text3" presStyleLbl="fgAcc3" presStyleIdx="2" presStyleCnt="4">
        <dgm:presLayoutVars>
          <dgm:chPref val="3"/>
        </dgm:presLayoutVars>
      </dgm:prSet>
      <dgm:spPr/>
    </dgm:pt>
    <dgm:pt modelId="{A26CF73D-AD9B-BC40-9FD9-9069EB756664}" type="pres">
      <dgm:prSet presAssocID="{6F44D6F5-FD3B-F646-8195-E71DCBB936EF}" presName="hierChild4" presStyleCnt="0"/>
      <dgm:spPr/>
    </dgm:pt>
    <dgm:pt modelId="{B0C0A0F0-8E9B-CF40-8F4C-FFF5186336D4}" type="pres">
      <dgm:prSet presAssocID="{0F23DAEC-56F8-E648-A9FE-B1A1DDDA7908}" presName="Name10" presStyleLbl="parChTrans1D2" presStyleIdx="1" presStyleCnt="2"/>
      <dgm:spPr/>
    </dgm:pt>
    <dgm:pt modelId="{DF59DAB5-C0CE-E647-B172-11F3B82CF594}" type="pres">
      <dgm:prSet presAssocID="{5898BE6C-96CD-4145-BC2B-16D81EAD7F16}" presName="hierRoot2" presStyleCnt="0"/>
      <dgm:spPr/>
    </dgm:pt>
    <dgm:pt modelId="{FB4C6896-F719-3A48-B6EA-7CEFDB0D9FBC}" type="pres">
      <dgm:prSet presAssocID="{5898BE6C-96CD-4145-BC2B-16D81EAD7F16}" presName="composite2" presStyleCnt="0"/>
      <dgm:spPr/>
    </dgm:pt>
    <dgm:pt modelId="{E6DE16BC-A5C2-EC47-A84D-29A06C5F53C7}" type="pres">
      <dgm:prSet presAssocID="{5898BE6C-96CD-4145-BC2B-16D81EAD7F16}" presName="background2" presStyleLbl="node2" presStyleIdx="1" presStyleCnt="2"/>
      <dgm:spPr/>
    </dgm:pt>
    <dgm:pt modelId="{DF61D371-A4D3-6544-939E-8297AC5E900A}" type="pres">
      <dgm:prSet presAssocID="{5898BE6C-96CD-4145-BC2B-16D81EAD7F16}" presName="text2" presStyleLbl="fgAcc2" presStyleIdx="1" presStyleCnt="2" custScaleX="106270">
        <dgm:presLayoutVars>
          <dgm:chPref val="3"/>
        </dgm:presLayoutVars>
      </dgm:prSet>
      <dgm:spPr/>
    </dgm:pt>
    <dgm:pt modelId="{92FBE20B-DA83-554B-8655-22B5EE4A6886}" type="pres">
      <dgm:prSet presAssocID="{5898BE6C-96CD-4145-BC2B-16D81EAD7F16}" presName="hierChild3" presStyleCnt="0"/>
      <dgm:spPr/>
    </dgm:pt>
    <dgm:pt modelId="{4CE033D6-708D-344C-8062-7F6794B5A07D}" type="pres">
      <dgm:prSet presAssocID="{583098C0-1AAF-5D4E-B682-8CAC43D1646D}" presName="Name17" presStyleLbl="parChTrans1D3" presStyleIdx="3" presStyleCnt="4"/>
      <dgm:spPr/>
    </dgm:pt>
    <dgm:pt modelId="{2D3DD43A-06A3-8242-B557-152770C10D65}" type="pres">
      <dgm:prSet presAssocID="{B690EDEA-8157-C14D-B116-052AA80DCE57}" presName="hierRoot3" presStyleCnt="0"/>
      <dgm:spPr/>
    </dgm:pt>
    <dgm:pt modelId="{EA684E3C-570A-AF47-84DE-1217C7C610BB}" type="pres">
      <dgm:prSet presAssocID="{B690EDEA-8157-C14D-B116-052AA80DCE57}" presName="composite3" presStyleCnt="0"/>
      <dgm:spPr/>
    </dgm:pt>
    <dgm:pt modelId="{41054E02-C632-4F48-B103-62F1B57BDD4E}" type="pres">
      <dgm:prSet presAssocID="{B690EDEA-8157-C14D-B116-052AA80DCE57}" presName="background3" presStyleLbl="node3" presStyleIdx="3" presStyleCnt="4"/>
      <dgm:spPr/>
    </dgm:pt>
    <dgm:pt modelId="{94313E3C-11E5-904E-BD03-6820049359EA}" type="pres">
      <dgm:prSet presAssocID="{B690EDEA-8157-C14D-B116-052AA80DCE57}" presName="text3" presStyleLbl="fgAcc3" presStyleIdx="3" presStyleCnt="4" custScaleX="143605">
        <dgm:presLayoutVars>
          <dgm:chPref val="3"/>
        </dgm:presLayoutVars>
      </dgm:prSet>
      <dgm:spPr/>
    </dgm:pt>
    <dgm:pt modelId="{32C8362C-A460-4045-BA59-FF79F177ACB0}" type="pres">
      <dgm:prSet presAssocID="{B690EDEA-8157-C14D-B116-052AA80DCE57}" presName="hierChild4" presStyleCnt="0"/>
      <dgm:spPr/>
    </dgm:pt>
  </dgm:ptLst>
  <dgm:cxnLst>
    <dgm:cxn modelId="{7BE8B20B-CF46-9D42-B9F2-DA7ACB7EAFD1}" srcId="{DF96C1EA-74E8-9742-B569-55D95663C7AC}" destId="{5898BE6C-96CD-4145-BC2B-16D81EAD7F16}" srcOrd="1" destOrd="0" parTransId="{0F23DAEC-56F8-E648-A9FE-B1A1DDDA7908}" sibTransId="{2AB5C608-8F64-534F-ACD3-F1C4BAE92402}"/>
    <dgm:cxn modelId="{5E298913-D388-8F4D-889C-CD3FAFE08CE8}" type="presOf" srcId="{6F44D6F5-FD3B-F646-8195-E71DCBB936EF}" destId="{E82AA9D0-F198-0047-9B29-C565F92036BE}" srcOrd="0" destOrd="0" presId="urn:microsoft.com/office/officeart/2005/8/layout/hierarchy1"/>
    <dgm:cxn modelId="{F2596114-F7D1-1A46-BF5F-1688B6660019}" type="presOf" srcId="{583098C0-1AAF-5D4E-B682-8CAC43D1646D}" destId="{4CE033D6-708D-344C-8062-7F6794B5A07D}" srcOrd="0" destOrd="0" presId="urn:microsoft.com/office/officeart/2005/8/layout/hierarchy1"/>
    <dgm:cxn modelId="{07B7941B-B19D-3D45-87FC-234F445E0853}" srcId="{76FD2370-192A-0C4D-B7AF-32EED469142F}" destId="{6F44D6F5-FD3B-F646-8195-E71DCBB936EF}" srcOrd="2" destOrd="0" parTransId="{3F1E85DE-C605-7347-9DF0-446FEED28CDD}" sibTransId="{3D97A30E-4038-A34A-9A6C-76BDD1B9DC01}"/>
    <dgm:cxn modelId="{A32A2E37-25F6-B142-B74C-A33AD00F8197}" srcId="{76FD2370-192A-0C4D-B7AF-32EED469142F}" destId="{902CFE09-80E1-D944-B025-8688EE628E9B}" srcOrd="1" destOrd="0" parTransId="{DBE2E90B-3DC8-7F41-B483-C961E92C2261}" sibTransId="{2FBE0719-C291-A842-84E1-CE2F92661DBF}"/>
    <dgm:cxn modelId="{ACD8C543-FFA2-FD4F-BF92-6D85105C41C6}" srcId="{DF96C1EA-74E8-9742-B569-55D95663C7AC}" destId="{76FD2370-192A-0C4D-B7AF-32EED469142F}" srcOrd="0" destOrd="0" parTransId="{DA16BAB2-1B73-2147-9B1D-0E728CF92177}" sibTransId="{3304E5BC-B838-E942-98AF-EB90F1A60469}"/>
    <dgm:cxn modelId="{E5269A48-EF8F-3A42-9616-9AD7E4D22229}" type="presOf" srcId="{6EC39D6A-13C5-4640-9362-38C0BE361875}" destId="{33597540-781C-0446-A0C1-9EAE4D0F4E94}" srcOrd="0" destOrd="0" presId="urn:microsoft.com/office/officeart/2005/8/layout/hierarchy1"/>
    <dgm:cxn modelId="{E5951C5A-07DB-9045-AAB6-16AF991328BB}" srcId="{76FD2370-192A-0C4D-B7AF-32EED469142F}" destId="{8E6F3CBC-DCEA-444F-8B44-DAD711B5FE21}" srcOrd="0" destOrd="0" parTransId="{6EC39D6A-13C5-4640-9362-38C0BE361875}" sibTransId="{FB085D22-2341-4D4D-AFE7-D9DC5A865045}"/>
    <dgm:cxn modelId="{5D734F5B-1031-6043-9754-58AC87861A61}" srcId="{5898BE6C-96CD-4145-BC2B-16D81EAD7F16}" destId="{B690EDEA-8157-C14D-B116-052AA80DCE57}" srcOrd="0" destOrd="0" parTransId="{583098C0-1AAF-5D4E-B682-8CAC43D1646D}" sibTransId="{79C88599-EE04-8B44-969C-BBA3E9C7F34A}"/>
    <dgm:cxn modelId="{38F3027C-4A80-D24D-B70F-98EDC8068E5F}" type="presOf" srcId="{0F23DAEC-56F8-E648-A9FE-B1A1DDDA7908}" destId="{B0C0A0F0-8E9B-CF40-8F4C-FFF5186336D4}" srcOrd="0" destOrd="0" presId="urn:microsoft.com/office/officeart/2005/8/layout/hierarchy1"/>
    <dgm:cxn modelId="{D7E08E8F-DB24-A44F-BF0F-ACCA8563E369}" type="presOf" srcId="{8E6F3CBC-DCEA-444F-8B44-DAD711B5FE21}" destId="{15AEED04-9988-D346-B985-AEED30F23F74}" srcOrd="0" destOrd="0" presId="urn:microsoft.com/office/officeart/2005/8/layout/hierarchy1"/>
    <dgm:cxn modelId="{148FEDA7-AA34-B046-9AD7-036B75FD7686}" type="presOf" srcId="{DA16BAB2-1B73-2147-9B1D-0E728CF92177}" destId="{14F899D3-5E91-3048-8A15-A05A4FD16410}" srcOrd="0" destOrd="0" presId="urn:microsoft.com/office/officeart/2005/8/layout/hierarchy1"/>
    <dgm:cxn modelId="{18A533AF-3AA6-E843-8BD3-2C70DC18C078}" type="presOf" srcId="{DBE2E90B-3DC8-7F41-B483-C961E92C2261}" destId="{8B8C2847-5826-B641-B118-055A9027D551}" srcOrd="0" destOrd="0" presId="urn:microsoft.com/office/officeart/2005/8/layout/hierarchy1"/>
    <dgm:cxn modelId="{AD16E2B3-D072-854B-9371-DA472E322F5B}" type="presOf" srcId="{5898BE6C-96CD-4145-BC2B-16D81EAD7F16}" destId="{DF61D371-A4D3-6544-939E-8297AC5E900A}" srcOrd="0" destOrd="0" presId="urn:microsoft.com/office/officeart/2005/8/layout/hierarchy1"/>
    <dgm:cxn modelId="{54773CB6-24C8-664C-AFF3-429785171029}" type="presOf" srcId="{DF96C1EA-74E8-9742-B569-55D95663C7AC}" destId="{FCF77908-232E-0A4E-9875-FA630B3CCA1A}" srcOrd="0" destOrd="0" presId="urn:microsoft.com/office/officeart/2005/8/layout/hierarchy1"/>
    <dgm:cxn modelId="{772F31CB-4745-0449-A473-DF3FD01CF471}" type="presOf" srcId="{902CFE09-80E1-D944-B025-8688EE628E9B}" destId="{FBE12C38-19D3-4B4D-88B7-35D4A451E731}" srcOrd="0" destOrd="0" presId="urn:microsoft.com/office/officeart/2005/8/layout/hierarchy1"/>
    <dgm:cxn modelId="{CC5E3CE4-64A0-3F4D-BBF7-B6D10ED7CF29}" srcId="{6D4F0942-5478-724E-9E09-DD4707BE89F6}" destId="{DF96C1EA-74E8-9742-B569-55D95663C7AC}" srcOrd="0" destOrd="0" parTransId="{8CD4322E-457F-054C-9259-0FDD72427781}" sibTransId="{D42595C7-2185-C040-A30E-5942C6DD280C}"/>
    <dgm:cxn modelId="{B56BA8E6-EA31-9245-ACDB-497033A3FCD2}" type="presOf" srcId="{76FD2370-192A-0C4D-B7AF-32EED469142F}" destId="{A428EA9A-E6E0-044A-A925-ECCD062E5F41}" srcOrd="0" destOrd="0" presId="urn:microsoft.com/office/officeart/2005/8/layout/hierarchy1"/>
    <dgm:cxn modelId="{0624DCF4-50AE-BF4E-944C-64372CDDAFE0}" type="presOf" srcId="{3F1E85DE-C605-7347-9DF0-446FEED28CDD}" destId="{30D70227-E6EA-2A4D-99CA-28A2824191BA}" srcOrd="0" destOrd="0" presId="urn:microsoft.com/office/officeart/2005/8/layout/hierarchy1"/>
    <dgm:cxn modelId="{B085C2F6-9F46-FE40-9AAF-525F0692E4AB}" type="presOf" srcId="{6D4F0942-5478-724E-9E09-DD4707BE89F6}" destId="{92A93B12-E851-2649-B064-68E6AF57E833}" srcOrd="0" destOrd="0" presId="urn:microsoft.com/office/officeart/2005/8/layout/hierarchy1"/>
    <dgm:cxn modelId="{CCC156FF-2FA6-D244-8294-98CEEC821CED}" type="presOf" srcId="{B690EDEA-8157-C14D-B116-052AA80DCE57}" destId="{94313E3C-11E5-904E-BD03-6820049359EA}" srcOrd="0" destOrd="0" presId="urn:microsoft.com/office/officeart/2005/8/layout/hierarchy1"/>
    <dgm:cxn modelId="{9A66C501-A854-0F4D-B9EF-E64A119A7D62}" type="presParOf" srcId="{92A93B12-E851-2649-B064-68E6AF57E833}" destId="{3D7BE419-89DA-4C47-8818-EE66119EC584}" srcOrd="0" destOrd="0" presId="urn:microsoft.com/office/officeart/2005/8/layout/hierarchy1"/>
    <dgm:cxn modelId="{392B82BD-AE09-A74F-B9E6-81A407515E9A}" type="presParOf" srcId="{3D7BE419-89DA-4C47-8818-EE66119EC584}" destId="{536E8F60-BB7A-034E-8142-17B92CA0BC2E}" srcOrd="0" destOrd="0" presId="urn:microsoft.com/office/officeart/2005/8/layout/hierarchy1"/>
    <dgm:cxn modelId="{1DCF874B-B41A-2440-AAB6-CC424BD118FB}" type="presParOf" srcId="{536E8F60-BB7A-034E-8142-17B92CA0BC2E}" destId="{1E50CF0E-FABA-DC40-9935-030E746D6CB1}" srcOrd="0" destOrd="0" presId="urn:microsoft.com/office/officeart/2005/8/layout/hierarchy1"/>
    <dgm:cxn modelId="{81165580-F12B-314B-A4B1-0A959B6F0A51}" type="presParOf" srcId="{536E8F60-BB7A-034E-8142-17B92CA0BC2E}" destId="{FCF77908-232E-0A4E-9875-FA630B3CCA1A}" srcOrd="1" destOrd="0" presId="urn:microsoft.com/office/officeart/2005/8/layout/hierarchy1"/>
    <dgm:cxn modelId="{F6110296-11C2-9E43-9156-22522C2567B9}" type="presParOf" srcId="{3D7BE419-89DA-4C47-8818-EE66119EC584}" destId="{E8C4F295-2CC4-4841-A328-4284E27779BA}" srcOrd="1" destOrd="0" presId="urn:microsoft.com/office/officeart/2005/8/layout/hierarchy1"/>
    <dgm:cxn modelId="{D4407CB1-074E-0244-BBC4-811E90B3B71E}" type="presParOf" srcId="{E8C4F295-2CC4-4841-A328-4284E27779BA}" destId="{14F899D3-5E91-3048-8A15-A05A4FD16410}" srcOrd="0" destOrd="0" presId="urn:microsoft.com/office/officeart/2005/8/layout/hierarchy1"/>
    <dgm:cxn modelId="{BEAD7B96-126F-F24C-84F4-BE01A8A1F4BA}" type="presParOf" srcId="{E8C4F295-2CC4-4841-A328-4284E27779BA}" destId="{C2D2DFD1-A281-F345-8E7B-6969FF6703F0}" srcOrd="1" destOrd="0" presId="urn:microsoft.com/office/officeart/2005/8/layout/hierarchy1"/>
    <dgm:cxn modelId="{BA3FC5FB-697C-0647-9D1D-1F504F147501}" type="presParOf" srcId="{C2D2DFD1-A281-F345-8E7B-6969FF6703F0}" destId="{F04EB1CB-7E77-A84A-90F9-413ADB3D9710}" srcOrd="0" destOrd="0" presId="urn:microsoft.com/office/officeart/2005/8/layout/hierarchy1"/>
    <dgm:cxn modelId="{3A7B9244-0F8F-4B43-AD1B-2B927A29AEB3}" type="presParOf" srcId="{F04EB1CB-7E77-A84A-90F9-413ADB3D9710}" destId="{66CBD50C-56A5-A94E-AD56-B57A6857874E}" srcOrd="0" destOrd="0" presId="urn:microsoft.com/office/officeart/2005/8/layout/hierarchy1"/>
    <dgm:cxn modelId="{14C8E9B8-4C83-5148-BC44-7BDF6249376A}" type="presParOf" srcId="{F04EB1CB-7E77-A84A-90F9-413ADB3D9710}" destId="{A428EA9A-E6E0-044A-A925-ECCD062E5F41}" srcOrd="1" destOrd="0" presId="urn:microsoft.com/office/officeart/2005/8/layout/hierarchy1"/>
    <dgm:cxn modelId="{226DB99F-4838-594E-894D-2B033EE1B610}" type="presParOf" srcId="{C2D2DFD1-A281-F345-8E7B-6969FF6703F0}" destId="{AE1DA303-0135-E043-AA70-699CA71DFF38}" srcOrd="1" destOrd="0" presId="urn:microsoft.com/office/officeart/2005/8/layout/hierarchy1"/>
    <dgm:cxn modelId="{5AE19E19-52A5-8440-A48F-7B6DB48774D2}" type="presParOf" srcId="{AE1DA303-0135-E043-AA70-699CA71DFF38}" destId="{33597540-781C-0446-A0C1-9EAE4D0F4E94}" srcOrd="0" destOrd="0" presId="urn:microsoft.com/office/officeart/2005/8/layout/hierarchy1"/>
    <dgm:cxn modelId="{99F459C5-835F-1C48-BB2B-019082E9E3C4}" type="presParOf" srcId="{AE1DA303-0135-E043-AA70-699CA71DFF38}" destId="{B993B678-CB73-7747-8C9B-C1242604F61F}" srcOrd="1" destOrd="0" presId="urn:microsoft.com/office/officeart/2005/8/layout/hierarchy1"/>
    <dgm:cxn modelId="{E2B362BE-6DB3-7A44-BC65-AF4CDCE80F3A}" type="presParOf" srcId="{B993B678-CB73-7747-8C9B-C1242604F61F}" destId="{2428BA5F-22DA-A841-95F0-DDE994835769}" srcOrd="0" destOrd="0" presId="urn:microsoft.com/office/officeart/2005/8/layout/hierarchy1"/>
    <dgm:cxn modelId="{46860A4A-BCC9-BA44-988A-68EC6AE15967}" type="presParOf" srcId="{2428BA5F-22DA-A841-95F0-DDE994835769}" destId="{A4782BAB-6964-9644-959D-72C8ABB34400}" srcOrd="0" destOrd="0" presId="urn:microsoft.com/office/officeart/2005/8/layout/hierarchy1"/>
    <dgm:cxn modelId="{3FE57A2A-873F-174D-858B-CE62226CC0BA}" type="presParOf" srcId="{2428BA5F-22DA-A841-95F0-DDE994835769}" destId="{15AEED04-9988-D346-B985-AEED30F23F74}" srcOrd="1" destOrd="0" presId="urn:microsoft.com/office/officeart/2005/8/layout/hierarchy1"/>
    <dgm:cxn modelId="{3521F623-62D4-624B-8D5F-07DFADD2A09E}" type="presParOf" srcId="{B993B678-CB73-7747-8C9B-C1242604F61F}" destId="{605F16C0-1D8E-394D-9314-F0D3873E747D}" srcOrd="1" destOrd="0" presId="urn:microsoft.com/office/officeart/2005/8/layout/hierarchy1"/>
    <dgm:cxn modelId="{1B4F87EB-6FF7-1E4F-930F-79D246F208AD}" type="presParOf" srcId="{AE1DA303-0135-E043-AA70-699CA71DFF38}" destId="{8B8C2847-5826-B641-B118-055A9027D551}" srcOrd="2" destOrd="0" presId="urn:microsoft.com/office/officeart/2005/8/layout/hierarchy1"/>
    <dgm:cxn modelId="{BE4ABDAE-A4D5-6E4F-A5D7-544BC64099DA}" type="presParOf" srcId="{AE1DA303-0135-E043-AA70-699CA71DFF38}" destId="{F0E77C31-44EE-C04D-BE8A-662C2D676C07}" srcOrd="3" destOrd="0" presId="urn:microsoft.com/office/officeart/2005/8/layout/hierarchy1"/>
    <dgm:cxn modelId="{20D17827-D221-4240-B772-AC006ABB543D}" type="presParOf" srcId="{F0E77C31-44EE-C04D-BE8A-662C2D676C07}" destId="{2AFC2F6E-1064-2041-AFA0-06186FE9C939}" srcOrd="0" destOrd="0" presId="urn:microsoft.com/office/officeart/2005/8/layout/hierarchy1"/>
    <dgm:cxn modelId="{26ACBF19-8DBA-DA43-9A7F-EA9445E3B27F}" type="presParOf" srcId="{2AFC2F6E-1064-2041-AFA0-06186FE9C939}" destId="{26C0B880-B5E0-284F-8451-52164D8D0CDA}" srcOrd="0" destOrd="0" presId="urn:microsoft.com/office/officeart/2005/8/layout/hierarchy1"/>
    <dgm:cxn modelId="{8683736E-70FD-1946-A7B1-11E5B751B662}" type="presParOf" srcId="{2AFC2F6E-1064-2041-AFA0-06186FE9C939}" destId="{FBE12C38-19D3-4B4D-88B7-35D4A451E731}" srcOrd="1" destOrd="0" presId="urn:microsoft.com/office/officeart/2005/8/layout/hierarchy1"/>
    <dgm:cxn modelId="{04CF1A52-ADFA-6641-A19C-15983C82BF99}" type="presParOf" srcId="{F0E77C31-44EE-C04D-BE8A-662C2D676C07}" destId="{17977F77-1332-1241-9BE4-5B107AB1BE01}" srcOrd="1" destOrd="0" presId="urn:microsoft.com/office/officeart/2005/8/layout/hierarchy1"/>
    <dgm:cxn modelId="{52CA15F3-52A3-FE45-A2AE-A37C6FE36A46}" type="presParOf" srcId="{AE1DA303-0135-E043-AA70-699CA71DFF38}" destId="{30D70227-E6EA-2A4D-99CA-28A2824191BA}" srcOrd="4" destOrd="0" presId="urn:microsoft.com/office/officeart/2005/8/layout/hierarchy1"/>
    <dgm:cxn modelId="{31CF4541-D0F4-1142-8545-F1F8341DB340}" type="presParOf" srcId="{AE1DA303-0135-E043-AA70-699CA71DFF38}" destId="{AF09AB66-D1F5-3C44-BA0A-EB86C7B63E41}" srcOrd="5" destOrd="0" presId="urn:microsoft.com/office/officeart/2005/8/layout/hierarchy1"/>
    <dgm:cxn modelId="{0E231D2C-F2BB-404A-9254-46B1B467090C}" type="presParOf" srcId="{AF09AB66-D1F5-3C44-BA0A-EB86C7B63E41}" destId="{82DE8F5A-623D-F74F-915D-DF9125015942}" srcOrd="0" destOrd="0" presId="urn:microsoft.com/office/officeart/2005/8/layout/hierarchy1"/>
    <dgm:cxn modelId="{6FC4D727-15D9-7B40-8AA9-01B1BAB5A4B9}" type="presParOf" srcId="{82DE8F5A-623D-F74F-915D-DF9125015942}" destId="{27EAB39E-88F7-654C-8B80-F2727C2D665D}" srcOrd="0" destOrd="0" presId="urn:microsoft.com/office/officeart/2005/8/layout/hierarchy1"/>
    <dgm:cxn modelId="{60CC163B-4090-CA40-BE14-8C9F3FA57A31}" type="presParOf" srcId="{82DE8F5A-623D-F74F-915D-DF9125015942}" destId="{E82AA9D0-F198-0047-9B29-C565F92036BE}" srcOrd="1" destOrd="0" presId="urn:microsoft.com/office/officeart/2005/8/layout/hierarchy1"/>
    <dgm:cxn modelId="{6E92F429-4543-1B42-B97D-45CDD637D11C}" type="presParOf" srcId="{AF09AB66-D1F5-3C44-BA0A-EB86C7B63E41}" destId="{A26CF73D-AD9B-BC40-9FD9-9069EB756664}" srcOrd="1" destOrd="0" presId="urn:microsoft.com/office/officeart/2005/8/layout/hierarchy1"/>
    <dgm:cxn modelId="{B09076BC-E5B3-2740-9479-0074356C2189}" type="presParOf" srcId="{E8C4F295-2CC4-4841-A328-4284E27779BA}" destId="{B0C0A0F0-8E9B-CF40-8F4C-FFF5186336D4}" srcOrd="2" destOrd="0" presId="urn:microsoft.com/office/officeart/2005/8/layout/hierarchy1"/>
    <dgm:cxn modelId="{5AD046A1-79E2-974E-A354-BA7C03EA0A73}" type="presParOf" srcId="{E8C4F295-2CC4-4841-A328-4284E27779BA}" destId="{DF59DAB5-C0CE-E647-B172-11F3B82CF594}" srcOrd="3" destOrd="0" presId="urn:microsoft.com/office/officeart/2005/8/layout/hierarchy1"/>
    <dgm:cxn modelId="{C78E139C-258B-6A4B-8B47-32DCE3925163}" type="presParOf" srcId="{DF59DAB5-C0CE-E647-B172-11F3B82CF594}" destId="{FB4C6896-F719-3A48-B6EA-7CEFDB0D9FBC}" srcOrd="0" destOrd="0" presId="urn:microsoft.com/office/officeart/2005/8/layout/hierarchy1"/>
    <dgm:cxn modelId="{85394241-52F4-9F4C-8B67-49E9B9C08733}" type="presParOf" srcId="{FB4C6896-F719-3A48-B6EA-7CEFDB0D9FBC}" destId="{E6DE16BC-A5C2-EC47-A84D-29A06C5F53C7}" srcOrd="0" destOrd="0" presId="urn:microsoft.com/office/officeart/2005/8/layout/hierarchy1"/>
    <dgm:cxn modelId="{1BA2EF08-14C2-5A41-9798-FCEDC46C6F09}" type="presParOf" srcId="{FB4C6896-F719-3A48-B6EA-7CEFDB0D9FBC}" destId="{DF61D371-A4D3-6544-939E-8297AC5E900A}" srcOrd="1" destOrd="0" presId="urn:microsoft.com/office/officeart/2005/8/layout/hierarchy1"/>
    <dgm:cxn modelId="{F09142F2-ADFD-024D-A861-702DD8319F12}" type="presParOf" srcId="{DF59DAB5-C0CE-E647-B172-11F3B82CF594}" destId="{92FBE20B-DA83-554B-8655-22B5EE4A6886}" srcOrd="1" destOrd="0" presId="urn:microsoft.com/office/officeart/2005/8/layout/hierarchy1"/>
    <dgm:cxn modelId="{6504F133-A7DF-994D-ABB6-CE31720EE402}" type="presParOf" srcId="{92FBE20B-DA83-554B-8655-22B5EE4A6886}" destId="{4CE033D6-708D-344C-8062-7F6794B5A07D}" srcOrd="0" destOrd="0" presId="urn:microsoft.com/office/officeart/2005/8/layout/hierarchy1"/>
    <dgm:cxn modelId="{96BCE881-BAD6-AA4F-93DE-2BFB4F222B28}" type="presParOf" srcId="{92FBE20B-DA83-554B-8655-22B5EE4A6886}" destId="{2D3DD43A-06A3-8242-B557-152770C10D65}" srcOrd="1" destOrd="0" presId="urn:microsoft.com/office/officeart/2005/8/layout/hierarchy1"/>
    <dgm:cxn modelId="{E44BD8D7-DFA5-614D-9EAA-B5F05BFBF705}" type="presParOf" srcId="{2D3DD43A-06A3-8242-B557-152770C10D65}" destId="{EA684E3C-570A-AF47-84DE-1217C7C610BB}" srcOrd="0" destOrd="0" presId="urn:microsoft.com/office/officeart/2005/8/layout/hierarchy1"/>
    <dgm:cxn modelId="{5EB18D12-00B3-7A4A-856F-14819DEF281E}" type="presParOf" srcId="{EA684E3C-570A-AF47-84DE-1217C7C610BB}" destId="{41054E02-C632-4F48-B103-62F1B57BDD4E}" srcOrd="0" destOrd="0" presId="urn:microsoft.com/office/officeart/2005/8/layout/hierarchy1"/>
    <dgm:cxn modelId="{1203C0E7-F5F6-064E-815C-FA94825BA962}" type="presParOf" srcId="{EA684E3C-570A-AF47-84DE-1217C7C610BB}" destId="{94313E3C-11E5-904E-BD03-6820049359EA}" srcOrd="1" destOrd="0" presId="urn:microsoft.com/office/officeart/2005/8/layout/hierarchy1"/>
    <dgm:cxn modelId="{062868F0-BA71-6E48-A415-250F7E187663}" type="presParOf" srcId="{2D3DD43A-06A3-8242-B557-152770C10D65}" destId="{32C8362C-A460-4045-BA59-FF79F177AC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003A6D-39FC-4D46-9D29-D393C83701FB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D289B-C36F-3646-BD63-9C3EDA7D2304}">
      <dgm:prSet phldrT="[Text]"/>
      <dgm:spPr/>
      <dgm:t>
        <a:bodyPr/>
        <a:lstStyle/>
        <a:p>
          <a:pPr rtl="0"/>
          <a:r>
            <a:rPr lang="en-US" dirty="0"/>
            <a:t>Vendor</a:t>
          </a:r>
        </a:p>
      </dgm:t>
    </dgm:pt>
    <dgm:pt modelId="{411599D2-29B3-AC4B-97A5-7997C5E1BA91}" type="parTrans" cxnId="{899088B6-4975-A640-B54B-F3A1833D7B57}">
      <dgm:prSet/>
      <dgm:spPr/>
      <dgm:t>
        <a:bodyPr/>
        <a:lstStyle/>
        <a:p>
          <a:endParaRPr lang="en-US"/>
        </a:p>
      </dgm:t>
    </dgm:pt>
    <dgm:pt modelId="{C4F8E40D-6B62-E041-B2B3-26D34D022EC4}" type="sibTrans" cxnId="{899088B6-4975-A640-B54B-F3A1833D7B57}">
      <dgm:prSet/>
      <dgm:spPr/>
      <dgm:t>
        <a:bodyPr/>
        <a:lstStyle/>
        <a:p>
          <a:endParaRPr lang="en-US"/>
        </a:p>
      </dgm:t>
    </dgm:pt>
    <dgm:pt modelId="{8C8DE939-641D-C64D-84F6-CFA5AEB0688C}">
      <dgm:prSet phldrT="[Text]" custT="1"/>
      <dgm:spPr/>
      <dgm:t>
        <a:bodyPr/>
        <a:lstStyle/>
        <a:p>
          <a:pPr rtl="0"/>
          <a:r>
            <a:rPr lang="en-US" sz="2400" dirty="0"/>
            <a:t>Add new item</a:t>
          </a:r>
        </a:p>
      </dgm:t>
    </dgm:pt>
    <dgm:pt modelId="{5F5EC669-FFE5-DE44-A861-30C0C4D03098}" type="parTrans" cxnId="{E76AE6EA-F18D-9843-B01D-2FDD673858CF}">
      <dgm:prSet/>
      <dgm:spPr/>
      <dgm:t>
        <a:bodyPr/>
        <a:lstStyle/>
        <a:p>
          <a:endParaRPr lang="en-US"/>
        </a:p>
      </dgm:t>
    </dgm:pt>
    <dgm:pt modelId="{340D5BDD-1C2E-AD4D-B8AA-B30732A9C7A2}" type="sibTrans" cxnId="{E76AE6EA-F18D-9843-B01D-2FDD673858CF}">
      <dgm:prSet/>
      <dgm:spPr/>
      <dgm:t>
        <a:bodyPr/>
        <a:lstStyle/>
        <a:p>
          <a:endParaRPr lang="en-US"/>
        </a:p>
      </dgm:t>
    </dgm:pt>
    <dgm:pt modelId="{EB85C36E-798D-4E49-B24C-D4D766DF252D}">
      <dgm:prSet phldrT="[Text]"/>
      <dgm:spPr/>
      <dgm:t>
        <a:bodyPr/>
        <a:lstStyle/>
        <a:p>
          <a:pPr rtl="0"/>
          <a:r>
            <a:rPr lang="en-US" dirty="0"/>
            <a:t>Fill details</a:t>
          </a:r>
        </a:p>
      </dgm:t>
    </dgm:pt>
    <dgm:pt modelId="{C7C36432-AB53-F544-B76D-9D3D511C4A50}" type="parTrans" cxnId="{9CEAE722-DCC1-914D-93AD-4E3A7187DB02}">
      <dgm:prSet/>
      <dgm:spPr/>
      <dgm:t>
        <a:bodyPr/>
        <a:lstStyle/>
        <a:p>
          <a:endParaRPr lang="en-US"/>
        </a:p>
      </dgm:t>
    </dgm:pt>
    <dgm:pt modelId="{29391ECE-AE7B-4A45-AFF8-A191D652161B}" type="sibTrans" cxnId="{9CEAE722-DCC1-914D-93AD-4E3A7187DB02}">
      <dgm:prSet/>
      <dgm:spPr/>
      <dgm:t>
        <a:bodyPr/>
        <a:lstStyle/>
        <a:p>
          <a:endParaRPr lang="en-US"/>
        </a:p>
      </dgm:t>
    </dgm:pt>
    <dgm:pt modelId="{5A4385E7-7BF4-4C43-B2E2-5902C42DBFFA}">
      <dgm:prSet phldrT="[Text]"/>
      <dgm:spPr/>
      <dgm:t>
        <a:bodyPr/>
        <a:lstStyle/>
        <a:p>
          <a:r>
            <a:rPr lang="en-US" dirty="0"/>
            <a:t>My items</a:t>
          </a:r>
        </a:p>
      </dgm:t>
    </dgm:pt>
    <dgm:pt modelId="{2D834414-1153-F948-A6EB-97D7B90DB964}" type="parTrans" cxnId="{93B326A2-3799-C749-9B4D-C5C114D9CAA1}">
      <dgm:prSet/>
      <dgm:spPr/>
      <dgm:t>
        <a:bodyPr/>
        <a:lstStyle/>
        <a:p>
          <a:endParaRPr lang="en-US"/>
        </a:p>
      </dgm:t>
    </dgm:pt>
    <dgm:pt modelId="{353E62DD-7539-DF43-A49C-2577588B8B12}" type="sibTrans" cxnId="{93B326A2-3799-C749-9B4D-C5C114D9CAA1}">
      <dgm:prSet/>
      <dgm:spPr/>
      <dgm:t>
        <a:bodyPr/>
        <a:lstStyle/>
        <a:p>
          <a:endParaRPr lang="en-US"/>
        </a:p>
      </dgm:t>
    </dgm:pt>
    <dgm:pt modelId="{86A4CBA8-CCEC-0D4A-A229-1F425366EA74}">
      <dgm:prSet phldrT="[Text]"/>
      <dgm:spPr/>
      <dgm:t>
        <a:bodyPr/>
        <a:lstStyle/>
        <a:p>
          <a:pPr rtl="0"/>
          <a:r>
            <a:rPr lang="en-US" dirty="0"/>
            <a:t>Set tags</a:t>
          </a:r>
        </a:p>
      </dgm:t>
    </dgm:pt>
    <dgm:pt modelId="{163C7055-0B4C-404D-8CC6-AB814DCA3F1D}" type="parTrans" cxnId="{B79F661E-BA45-3040-9D34-BCAD1FD3427C}">
      <dgm:prSet/>
      <dgm:spPr/>
      <dgm:t>
        <a:bodyPr/>
        <a:lstStyle/>
        <a:p>
          <a:endParaRPr lang="en-US"/>
        </a:p>
      </dgm:t>
    </dgm:pt>
    <dgm:pt modelId="{4CB717B7-FD87-524A-91D5-CF1A98FB0F42}" type="sibTrans" cxnId="{B79F661E-BA45-3040-9D34-BCAD1FD3427C}">
      <dgm:prSet/>
      <dgm:spPr/>
      <dgm:t>
        <a:bodyPr/>
        <a:lstStyle/>
        <a:p>
          <a:endParaRPr lang="en-US"/>
        </a:p>
      </dgm:t>
    </dgm:pt>
    <dgm:pt modelId="{DC3D6533-33C2-7640-AF11-75328BB0C8C1}" type="pres">
      <dgm:prSet presAssocID="{E6003A6D-39FC-4D46-9D29-D393C83701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F4642D-2FC2-8A45-B98D-55B556CDC684}" type="pres">
      <dgm:prSet presAssocID="{20CD289B-C36F-3646-BD63-9C3EDA7D2304}" presName="hierRoot1" presStyleCnt="0"/>
      <dgm:spPr/>
    </dgm:pt>
    <dgm:pt modelId="{65D763E6-87C9-8646-B989-605D9F312D26}" type="pres">
      <dgm:prSet presAssocID="{20CD289B-C36F-3646-BD63-9C3EDA7D2304}" presName="composite" presStyleCnt="0"/>
      <dgm:spPr/>
    </dgm:pt>
    <dgm:pt modelId="{AFEA2817-C253-F64A-B6E6-BEABC1C98314}" type="pres">
      <dgm:prSet presAssocID="{20CD289B-C36F-3646-BD63-9C3EDA7D2304}" presName="background" presStyleLbl="node0" presStyleIdx="0" presStyleCnt="1"/>
      <dgm:spPr/>
    </dgm:pt>
    <dgm:pt modelId="{900B020F-FC65-FE41-9073-273B83F1253F}" type="pres">
      <dgm:prSet presAssocID="{20CD289B-C36F-3646-BD63-9C3EDA7D2304}" presName="text" presStyleLbl="fgAcc0" presStyleIdx="0" presStyleCnt="1">
        <dgm:presLayoutVars>
          <dgm:chPref val="3"/>
        </dgm:presLayoutVars>
      </dgm:prSet>
      <dgm:spPr/>
    </dgm:pt>
    <dgm:pt modelId="{2BA5CE25-F01A-2745-8C5C-EF827C305F97}" type="pres">
      <dgm:prSet presAssocID="{20CD289B-C36F-3646-BD63-9C3EDA7D2304}" presName="hierChild2" presStyleCnt="0"/>
      <dgm:spPr/>
    </dgm:pt>
    <dgm:pt modelId="{D9F51514-F5D0-5A4C-AA4F-2363BD93EC53}" type="pres">
      <dgm:prSet presAssocID="{5F5EC669-FFE5-DE44-A861-30C0C4D03098}" presName="Name10" presStyleLbl="parChTrans1D2" presStyleIdx="0" presStyleCnt="2"/>
      <dgm:spPr/>
    </dgm:pt>
    <dgm:pt modelId="{0E94EA80-A0BE-C147-8B2C-EA1237DE8944}" type="pres">
      <dgm:prSet presAssocID="{8C8DE939-641D-C64D-84F6-CFA5AEB0688C}" presName="hierRoot2" presStyleCnt="0"/>
      <dgm:spPr/>
    </dgm:pt>
    <dgm:pt modelId="{7A57A681-9817-C045-ADA0-6DC1E97127D9}" type="pres">
      <dgm:prSet presAssocID="{8C8DE939-641D-C64D-84F6-CFA5AEB0688C}" presName="composite2" presStyleCnt="0"/>
      <dgm:spPr/>
    </dgm:pt>
    <dgm:pt modelId="{E7226042-ED4C-B04D-925C-919628F4A1CB}" type="pres">
      <dgm:prSet presAssocID="{8C8DE939-641D-C64D-84F6-CFA5AEB0688C}" presName="background2" presStyleLbl="node2" presStyleIdx="0" presStyleCnt="2"/>
      <dgm:spPr/>
    </dgm:pt>
    <dgm:pt modelId="{93CB2692-13A9-D74F-9FE5-D34802544B22}" type="pres">
      <dgm:prSet presAssocID="{8C8DE939-641D-C64D-84F6-CFA5AEB0688C}" presName="text2" presStyleLbl="fgAcc2" presStyleIdx="0" presStyleCnt="2" custScaleX="120196" custScaleY="99579">
        <dgm:presLayoutVars>
          <dgm:chPref val="3"/>
        </dgm:presLayoutVars>
      </dgm:prSet>
      <dgm:spPr/>
    </dgm:pt>
    <dgm:pt modelId="{1E005BD6-FD52-F94B-B513-F2BB8E199D57}" type="pres">
      <dgm:prSet presAssocID="{8C8DE939-641D-C64D-84F6-CFA5AEB0688C}" presName="hierChild3" presStyleCnt="0"/>
      <dgm:spPr/>
    </dgm:pt>
    <dgm:pt modelId="{746A0161-B6E9-8246-9345-E90CB43013C2}" type="pres">
      <dgm:prSet presAssocID="{C7C36432-AB53-F544-B76D-9D3D511C4A50}" presName="Name17" presStyleLbl="parChTrans1D3" presStyleIdx="0" presStyleCnt="2"/>
      <dgm:spPr/>
    </dgm:pt>
    <dgm:pt modelId="{3B91E77A-43D2-B949-83F3-47143805AB94}" type="pres">
      <dgm:prSet presAssocID="{EB85C36E-798D-4E49-B24C-D4D766DF252D}" presName="hierRoot3" presStyleCnt="0"/>
      <dgm:spPr/>
    </dgm:pt>
    <dgm:pt modelId="{C0307115-058A-5C4A-82D6-3D4E02A4916B}" type="pres">
      <dgm:prSet presAssocID="{EB85C36E-798D-4E49-B24C-D4D766DF252D}" presName="composite3" presStyleCnt="0"/>
      <dgm:spPr/>
    </dgm:pt>
    <dgm:pt modelId="{9F9073E5-E6BA-D441-A086-99F4549AD1D9}" type="pres">
      <dgm:prSet presAssocID="{EB85C36E-798D-4E49-B24C-D4D766DF252D}" presName="background3" presStyleLbl="node3" presStyleIdx="0" presStyleCnt="2"/>
      <dgm:spPr/>
    </dgm:pt>
    <dgm:pt modelId="{C80DC290-2805-8A4F-9CCE-CEEB48EA0696}" type="pres">
      <dgm:prSet presAssocID="{EB85C36E-798D-4E49-B24C-D4D766DF252D}" presName="text3" presStyleLbl="fgAcc3" presStyleIdx="0" presStyleCnt="2">
        <dgm:presLayoutVars>
          <dgm:chPref val="3"/>
        </dgm:presLayoutVars>
      </dgm:prSet>
      <dgm:spPr/>
    </dgm:pt>
    <dgm:pt modelId="{1B3233DA-5F6E-F14D-90DD-0AA3B4F0B67A}" type="pres">
      <dgm:prSet presAssocID="{EB85C36E-798D-4E49-B24C-D4D766DF252D}" presName="hierChild4" presStyleCnt="0"/>
      <dgm:spPr/>
    </dgm:pt>
    <dgm:pt modelId="{FA13D7EB-3DD1-814F-BE83-785037E9E882}" type="pres">
      <dgm:prSet presAssocID="{163C7055-0B4C-404D-8CC6-AB814DCA3F1D}" presName="Name17" presStyleLbl="parChTrans1D3" presStyleIdx="1" presStyleCnt="2"/>
      <dgm:spPr/>
    </dgm:pt>
    <dgm:pt modelId="{6A22A48B-0859-C94F-8EFF-9C4BD13B9309}" type="pres">
      <dgm:prSet presAssocID="{86A4CBA8-CCEC-0D4A-A229-1F425366EA74}" presName="hierRoot3" presStyleCnt="0"/>
      <dgm:spPr/>
    </dgm:pt>
    <dgm:pt modelId="{78C2F9B3-2FB5-6642-91AC-F2C34E960329}" type="pres">
      <dgm:prSet presAssocID="{86A4CBA8-CCEC-0D4A-A229-1F425366EA74}" presName="composite3" presStyleCnt="0"/>
      <dgm:spPr/>
    </dgm:pt>
    <dgm:pt modelId="{7B1088AB-B6B8-1C49-A495-F1DF25B9DD33}" type="pres">
      <dgm:prSet presAssocID="{86A4CBA8-CCEC-0D4A-A229-1F425366EA74}" presName="background3" presStyleLbl="node3" presStyleIdx="1" presStyleCnt="2"/>
      <dgm:spPr/>
    </dgm:pt>
    <dgm:pt modelId="{746C949B-4859-E046-990E-4958D796CB5A}" type="pres">
      <dgm:prSet presAssocID="{86A4CBA8-CCEC-0D4A-A229-1F425366EA74}" presName="text3" presStyleLbl="fgAcc3" presStyleIdx="1" presStyleCnt="2">
        <dgm:presLayoutVars>
          <dgm:chPref val="3"/>
        </dgm:presLayoutVars>
      </dgm:prSet>
      <dgm:spPr/>
    </dgm:pt>
    <dgm:pt modelId="{9E65F0EF-27EB-FF4C-9F6E-8FC05AF4B16F}" type="pres">
      <dgm:prSet presAssocID="{86A4CBA8-CCEC-0D4A-A229-1F425366EA74}" presName="hierChild4" presStyleCnt="0"/>
      <dgm:spPr/>
    </dgm:pt>
    <dgm:pt modelId="{67132FF3-3D4E-8A48-8B10-F8B5963EB533}" type="pres">
      <dgm:prSet presAssocID="{2D834414-1153-F948-A6EB-97D7B90DB964}" presName="Name10" presStyleLbl="parChTrans1D2" presStyleIdx="1" presStyleCnt="2"/>
      <dgm:spPr/>
    </dgm:pt>
    <dgm:pt modelId="{50173E7C-276A-884D-AA2F-7545C33B636A}" type="pres">
      <dgm:prSet presAssocID="{5A4385E7-7BF4-4C43-B2E2-5902C42DBFFA}" presName="hierRoot2" presStyleCnt="0"/>
      <dgm:spPr/>
    </dgm:pt>
    <dgm:pt modelId="{A080BB3A-7FC3-164C-A64A-05B67FF14773}" type="pres">
      <dgm:prSet presAssocID="{5A4385E7-7BF4-4C43-B2E2-5902C42DBFFA}" presName="composite2" presStyleCnt="0"/>
      <dgm:spPr/>
    </dgm:pt>
    <dgm:pt modelId="{20B1E06A-D99C-DA4E-807D-DCE8F5F5EF5F}" type="pres">
      <dgm:prSet presAssocID="{5A4385E7-7BF4-4C43-B2E2-5902C42DBFFA}" presName="background2" presStyleLbl="node2" presStyleIdx="1" presStyleCnt="2"/>
      <dgm:spPr/>
    </dgm:pt>
    <dgm:pt modelId="{12296CD4-52E0-CF40-A05D-14160C66176A}" type="pres">
      <dgm:prSet presAssocID="{5A4385E7-7BF4-4C43-B2E2-5902C42DBFFA}" presName="text2" presStyleLbl="fgAcc2" presStyleIdx="1" presStyleCnt="2">
        <dgm:presLayoutVars>
          <dgm:chPref val="3"/>
        </dgm:presLayoutVars>
      </dgm:prSet>
      <dgm:spPr/>
    </dgm:pt>
    <dgm:pt modelId="{71B7BDCA-063B-EE49-9852-3CC840F4FA8A}" type="pres">
      <dgm:prSet presAssocID="{5A4385E7-7BF4-4C43-B2E2-5902C42DBFFA}" presName="hierChild3" presStyleCnt="0"/>
      <dgm:spPr/>
    </dgm:pt>
  </dgm:ptLst>
  <dgm:cxnLst>
    <dgm:cxn modelId="{B79F661E-BA45-3040-9D34-BCAD1FD3427C}" srcId="{8C8DE939-641D-C64D-84F6-CFA5AEB0688C}" destId="{86A4CBA8-CCEC-0D4A-A229-1F425366EA74}" srcOrd="1" destOrd="0" parTransId="{163C7055-0B4C-404D-8CC6-AB814DCA3F1D}" sibTransId="{4CB717B7-FD87-524A-91D5-CF1A98FB0F42}"/>
    <dgm:cxn modelId="{9CEAE722-DCC1-914D-93AD-4E3A7187DB02}" srcId="{8C8DE939-641D-C64D-84F6-CFA5AEB0688C}" destId="{EB85C36E-798D-4E49-B24C-D4D766DF252D}" srcOrd="0" destOrd="0" parTransId="{C7C36432-AB53-F544-B76D-9D3D511C4A50}" sibTransId="{29391ECE-AE7B-4A45-AFF8-A191D652161B}"/>
    <dgm:cxn modelId="{67AFBE2E-5F53-BD44-BBD3-6C4E3A7ADF98}" type="presOf" srcId="{163C7055-0B4C-404D-8CC6-AB814DCA3F1D}" destId="{FA13D7EB-3DD1-814F-BE83-785037E9E882}" srcOrd="0" destOrd="0" presId="urn:microsoft.com/office/officeart/2005/8/layout/hierarchy1"/>
    <dgm:cxn modelId="{67B1E335-0183-814C-81A4-EDA485812255}" type="presOf" srcId="{E6003A6D-39FC-4D46-9D29-D393C83701FB}" destId="{DC3D6533-33C2-7640-AF11-75328BB0C8C1}" srcOrd="0" destOrd="0" presId="urn:microsoft.com/office/officeart/2005/8/layout/hierarchy1"/>
    <dgm:cxn modelId="{6E960C3B-E525-FF4C-B3B9-4F9D5EFFBEB0}" type="presOf" srcId="{5A4385E7-7BF4-4C43-B2E2-5902C42DBFFA}" destId="{12296CD4-52E0-CF40-A05D-14160C66176A}" srcOrd="0" destOrd="0" presId="urn:microsoft.com/office/officeart/2005/8/layout/hierarchy1"/>
    <dgm:cxn modelId="{D972126A-D022-D34D-B765-2C5E10F09793}" type="presOf" srcId="{EB85C36E-798D-4E49-B24C-D4D766DF252D}" destId="{C80DC290-2805-8A4F-9CCE-CEEB48EA0696}" srcOrd="0" destOrd="0" presId="urn:microsoft.com/office/officeart/2005/8/layout/hierarchy1"/>
    <dgm:cxn modelId="{6976BB9C-19B5-0E40-A66B-7899D7A86AA7}" type="presOf" srcId="{8C8DE939-641D-C64D-84F6-CFA5AEB0688C}" destId="{93CB2692-13A9-D74F-9FE5-D34802544B22}" srcOrd="0" destOrd="0" presId="urn:microsoft.com/office/officeart/2005/8/layout/hierarchy1"/>
    <dgm:cxn modelId="{93B326A2-3799-C749-9B4D-C5C114D9CAA1}" srcId="{20CD289B-C36F-3646-BD63-9C3EDA7D2304}" destId="{5A4385E7-7BF4-4C43-B2E2-5902C42DBFFA}" srcOrd="1" destOrd="0" parTransId="{2D834414-1153-F948-A6EB-97D7B90DB964}" sibTransId="{353E62DD-7539-DF43-A49C-2577588B8B12}"/>
    <dgm:cxn modelId="{90B527B6-696C-1E4B-A592-B76EF20B8E96}" type="presOf" srcId="{86A4CBA8-CCEC-0D4A-A229-1F425366EA74}" destId="{746C949B-4859-E046-990E-4958D796CB5A}" srcOrd="0" destOrd="0" presId="urn:microsoft.com/office/officeart/2005/8/layout/hierarchy1"/>
    <dgm:cxn modelId="{899088B6-4975-A640-B54B-F3A1833D7B57}" srcId="{E6003A6D-39FC-4D46-9D29-D393C83701FB}" destId="{20CD289B-C36F-3646-BD63-9C3EDA7D2304}" srcOrd="0" destOrd="0" parTransId="{411599D2-29B3-AC4B-97A5-7997C5E1BA91}" sibTransId="{C4F8E40D-6B62-E041-B2B3-26D34D022EC4}"/>
    <dgm:cxn modelId="{F82001B7-AE89-BF48-A806-68E57C3E274D}" type="presOf" srcId="{2D834414-1153-F948-A6EB-97D7B90DB964}" destId="{67132FF3-3D4E-8A48-8B10-F8B5963EB533}" srcOrd="0" destOrd="0" presId="urn:microsoft.com/office/officeart/2005/8/layout/hierarchy1"/>
    <dgm:cxn modelId="{C5B9C5C4-8694-2A41-AF4D-F3C0FBBE4361}" type="presOf" srcId="{C7C36432-AB53-F544-B76D-9D3D511C4A50}" destId="{746A0161-B6E9-8246-9345-E90CB43013C2}" srcOrd="0" destOrd="0" presId="urn:microsoft.com/office/officeart/2005/8/layout/hierarchy1"/>
    <dgm:cxn modelId="{383D6AC6-0270-0B4A-B41D-4F9289A8FB54}" type="presOf" srcId="{20CD289B-C36F-3646-BD63-9C3EDA7D2304}" destId="{900B020F-FC65-FE41-9073-273B83F1253F}" srcOrd="0" destOrd="0" presId="urn:microsoft.com/office/officeart/2005/8/layout/hierarchy1"/>
    <dgm:cxn modelId="{067F10CA-7F60-BC4D-8D3D-3AB16AF08D18}" type="presOf" srcId="{5F5EC669-FFE5-DE44-A861-30C0C4D03098}" destId="{D9F51514-F5D0-5A4C-AA4F-2363BD93EC53}" srcOrd="0" destOrd="0" presId="urn:microsoft.com/office/officeart/2005/8/layout/hierarchy1"/>
    <dgm:cxn modelId="{E76AE6EA-F18D-9843-B01D-2FDD673858CF}" srcId="{20CD289B-C36F-3646-BD63-9C3EDA7D2304}" destId="{8C8DE939-641D-C64D-84F6-CFA5AEB0688C}" srcOrd="0" destOrd="0" parTransId="{5F5EC669-FFE5-DE44-A861-30C0C4D03098}" sibTransId="{340D5BDD-1C2E-AD4D-B8AA-B30732A9C7A2}"/>
    <dgm:cxn modelId="{ADFBA023-858F-5E4D-9613-18CBD45F8031}" type="presParOf" srcId="{DC3D6533-33C2-7640-AF11-75328BB0C8C1}" destId="{54F4642D-2FC2-8A45-B98D-55B556CDC684}" srcOrd="0" destOrd="0" presId="urn:microsoft.com/office/officeart/2005/8/layout/hierarchy1"/>
    <dgm:cxn modelId="{70B71CD3-3D92-CD40-94B6-5B1BEDF1BD0B}" type="presParOf" srcId="{54F4642D-2FC2-8A45-B98D-55B556CDC684}" destId="{65D763E6-87C9-8646-B989-605D9F312D26}" srcOrd="0" destOrd="0" presId="urn:microsoft.com/office/officeart/2005/8/layout/hierarchy1"/>
    <dgm:cxn modelId="{B788E05A-8AAE-1F45-8EDA-11B5E197316C}" type="presParOf" srcId="{65D763E6-87C9-8646-B989-605D9F312D26}" destId="{AFEA2817-C253-F64A-B6E6-BEABC1C98314}" srcOrd="0" destOrd="0" presId="urn:microsoft.com/office/officeart/2005/8/layout/hierarchy1"/>
    <dgm:cxn modelId="{DF055CAA-E17A-D743-87DA-000C9E674D66}" type="presParOf" srcId="{65D763E6-87C9-8646-B989-605D9F312D26}" destId="{900B020F-FC65-FE41-9073-273B83F1253F}" srcOrd="1" destOrd="0" presId="urn:microsoft.com/office/officeart/2005/8/layout/hierarchy1"/>
    <dgm:cxn modelId="{C166A8FD-822D-5F49-B789-D83590FC5E0D}" type="presParOf" srcId="{54F4642D-2FC2-8A45-B98D-55B556CDC684}" destId="{2BA5CE25-F01A-2745-8C5C-EF827C305F97}" srcOrd="1" destOrd="0" presId="urn:microsoft.com/office/officeart/2005/8/layout/hierarchy1"/>
    <dgm:cxn modelId="{99E9C251-C9A3-5C4A-99CC-DB904583438F}" type="presParOf" srcId="{2BA5CE25-F01A-2745-8C5C-EF827C305F97}" destId="{D9F51514-F5D0-5A4C-AA4F-2363BD93EC53}" srcOrd="0" destOrd="0" presId="urn:microsoft.com/office/officeart/2005/8/layout/hierarchy1"/>
    <dgm:cxn modelId="{11BDDC37-CFC5-C643-A5D8-7EFA97DCAD00}" type="presParOf" srcId="{2BA5CE25-F01A-2745-8C5C-EF827C305F97}" destId="{0E94EA80-A0BE-C147-8B2C-EA1237DE8944}" srcOrd="1" destOrd="0" presId="urn:microsoft.com/office/officeart/2005/8/layout/hierarchy1"/>
    <dgm:cxn modelId="{E659BF7A-A299-9743-8A7F-F9E921BF7F18}" type="presParOf" srcId="{0E94EA80-A0BE-C147-8B2C-EA1237DE8944}" destId="{7A57A681-9817-C045-ADA0-6DC1E97127D9}" srcOrd="0" destOrd="0" presId="urn:microsoft.com/office/officeart/2005/8/layout/hierarchy1"/>
    <dgm:cxn modelId="{52FDCB12-9CA3-C34C-8FB2-483F72E06507}" type="presParOf" srcId="{7A57A681-9817-C045-ADA0-6DC1E97127D9}" destId="{E7226042-ED4C-B04D-925C-919628F4A1CB}" srcOrd="0" destOrd="0" presId="urn:microsoft.com/office/officeart/2005/8/layout/hierarchy1"/>
    <dgm:cxn modelId="{49B837D1-78BF-E64B-8A4F-973073A10ADE}" type="presParOf" srcId="{7A57A681-9817-C045-ADA0-6DC1E97127D9}" destId="{93CB2692-13A9-D74F-9FE5-D34802544B22}" srcOrd="1" destOrd="0" presId="urn:microsoft.com/office/officeart/2005/8/layout/hierarchy1"/>
    <dgm:cxn modelId="{65F42860-E96C-B549-BA57-E000CEF0D798}" type="presParOf" srcId="{0E94EA80-A0BE-C147-8B2C-EA1237DE8944}" destId="{1E005BD6-FD52-F94B-B513-F2BB8E199D57}" srcOrd="1" destOrd="0" presId="urn:microsoft.com/office/officeart/2005/8/layout/hierarchy1"/>
    <dgm:cxn modelId="{47A742B5-F397-F644-883D-12D54B4F6768}" type="presParOf" srcId="{1E005BD6-FD52-F94B-B513-F2BB8E199D57}" destId="{746A0161-B6E9-8246-9345-E90CB43013C2}" srcOrd="0" destOrd="0" presId="urn:microsoft.com/office/officeart/2005/8/layout/hierarchy1"/>
    <dgm:cxn modelId="{B727E5B5-ACC5-EE48-BB9B-FDCA3F6707AD}" type="presParOf" srcId="{1E005BD6-FD52-F94B-B513-F2BB8E199D57}" destId="{3B91E77A-43D2-B949-83F3-47143805AB94}" srcOrd="1" destOrd="0" presId="urn:microsoft.com/office/officeart/2005/8/layout/hierarchy1"/>
    <dgm:cxn modelId="{D2E195F9-0FB5-0F4F-A195-54D1026A856C}" type="presParOf" srcId="{3B91E77A-43D2-B949-83F3-47143805AB94}" destId="{C0307115-058A-5C4A-82D6-3D4E02A4916B}" srcOrd="0" destOrd="0" presId="urn:microsoft.com/office/officeart/2005/8/layout/hierarchy1"/>
    <dgm:cxn modelId="{F308025C-C136-6B4F-A47F-6BE2E0E23E84}" type="presParOf" srcId="{C0307115-058A-5C4A-82D6-3D4E02A4916B}" destId="{9F9073E5-E6BA-D441-A086-99F4549AD1D9}" srcOrd="0" destOrd="0" presId="urn:microsoft.com/office/officeart/2005/8/layout/hierarchy1"/>
    <dgm:cxn modelId="{E846A9D1-7CF0-2146-BB08-C627C8BAC19D}" type="presParOf" srcId="{C0307115-058A-5C4A-82D6-3D4E02A4916B}" destId="{C80DC290-2805-8A4F-9CCE-CEEB48EA0696}" srcOrd="1" destOrd="0" presId="urn:microsoft.com/office/officeart/2005/8/layout/hierarchy1"/>
    <dgm:cxn modelId="{E054C4F1-B995-3846-81E8-DE17E5B5265B}" type="presParOf" srcId="{3B91E77A-43D2-B949-83F3-47143805AB94}" destId="{1B3233DA-5F6E-F14D-90DD-0AA3B4F0B67A}" srcOrd="1" destOrd="0" presId="urn:microsoft.com/office/officeart/2005/8/layout/hierarchy1"/>
    <dgm:cxn modelId="{27D22410-01AD-B642-B464-E2BB21F1DD54}" type="presParOf" srcId="{1E005BD6-FD52-F94B-B513-F2BB8E199D57}" destId="{FA13D7EB-3DD1-814F-BE83-785037E9E882}" srcOrd="2" destOrd="0" presId="urn:microsoft.com/office/officeart/2005/8/layout/hierarchy1"/>
    <dgm:cxn modelId="{981824CB-8775-0B4D-87A5-B3AD81928519}" type="presParOf" srcId="{1E005BD6-FD52-F94B-B513-F2BB8E199D57}" destId="{6A22A48B-0859-C94F-8EFF-9C4BD13B9309}" srcOrd="3" destOrd="0" presId="urn:microsoft.com/office/officeart/2005/8/layout/hierarchy1"/>
    <dgm:cxn modelId="{44833058-4C3C-7446-B6C9-A0059269EC3C}" type="presParOf" srcId="{6A22A48B-0859-C94F-8EFF-9C4BD13B9309}" destId="{78C2F9B3-2FB5-6642-91AC-F2C34E960329}" srcOrd="0" destOrd="0" presId="urn:microsoft.com/office/officeart/2005/8/layout/hierarchy1"/>
    <dgm:cxn modelId="{65480092-A420-BE4E-A9C0-0176F039C407}" type="presParOf" srcId="{78C2F9B3-2FB5-6642-91AC-F2C34E960329}" destId="{7B1088AB-B6B8-1C49-A495-F1DF25B9DD33}" srcOrd="0" destOrd="0" presId="urn:microsoft.com/office/officeart/2005/8/layout/hierarchy1"/>
    <dgm:cxn modelId="{56EC0DDC-DB2E-7B43-8978-09DE580AE944}" type="presParOf" srcId="{78C2F9B3-2FB5-6642-91AC-F2C34E960329}" destId="{746C949B-4859-E046-990E-4958D796CB5A}" srcOrd="1" destOrd="0" presId="urn:microsoft.com/office/officeart/2005/8/layout/hierarchy1"/>
    <dgm:cxn modelId="{3C8E18E4-4419-DA4D-B6B6-47D8E520D9E5}" type="presParOf" srcId="{6A22A48B-0859-C94F-8EFF-9C4BD13B9309}" destId="{9E65F0EF-27EB-FF4C-9F6E-8FC05AF4B16F}" srcOrd="1" destOrd="0" presId="urn:microsoft.com/office/officeart/2005/8/layout/hierarchy1"/>
    <dgm:cxn modelId="{A0DBF4AB-3889-0842-8876-861294889975}" type="presParOf" srcId="{2BA5CE25-F01A-2745-8C5C-EF827C305F97}" destId="{67132FF3-3D4E-8A48-8B10-F8B5963EB533}" srcOrd="2" destOrd="0" presId="urn:microsoft.com/office/officeart/2005/8/layout/hierarchy1"/>
    <dgm:cxn modelId="{4976C4F6-AF38-D94D-8B38-8AB130F91ACE}" type="presParOf" srcId="{2BA5CE25-F01A-2745-8C5C-EF827C305F97}" destId="{50173E7C-276A-884D-AA2F-7545C33B636A}" srcOrd="3" destOrd="0" presId="urn:microsoft.com/office/officeart/2005/8/layout/hierarchy1"/>
    <dgm:cxn modelId="{437C082C-7152-0840-9D2A-0DE75F96E10C}" type="presParOf" srcId="{50173E7C-276A-884D-AA2F-7545C33B636A}" destId="{A080BB3A-7FC3-164C-A64A-05B67FF14773}" srcOrd="0" destOrd="0" presId="urn:microsoft.com/office/officeart/2005/8/layout/hierarchy1"/>
    <dgm:cxn modelId="{788B9A7D-A3DD-4C41-B32D-88886EFD4A51}" type="presParOf" srcId="{A080BB3A-7FC3-164C-A64A-05B67FF14773}" destId="{20B1E06A-D99C-DA4E-807D-DCE8F5F5EF5F}" srcOrd="0" destOrd="0" presId="urn:microsoft.com/office/officeart/2005/8/layout/hierarchy1"/>
    <dgm:cxn modelId="{ED042BEE-9F44-424F-87C2-454401E0CF56}" type="presParOf" srcId="{A080BB3A-7FC3-164C-A64A-05B67FF14773}" destId="{12296CD4-52E0-CF40-A05D-14160C66176A}" srcOrd="1" destOrd="0" presId="urn:microsoft.com/office/officeart/2005/8/layout/hierarchy1"/>
    <dgm:cxn modelId="{D18A6FEC-4FAA-404A-A953-AD1484642521}" type="presParOf" srcId="{50173E7C-276A-884D-AA2F-7545C33B636A}" destId="{71B7BDCA-063B-EE49-9852-3CC840F4FA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B985E-8A81-D84A-9E03-426E364145A5}">
      <dsp:nvSpPr>
        <dsp:cNvPr id="0" name=""/>
        <dsp:cNvSpPr/>
      </dsp:nvSpPr>
      <dsp:spPr>
        <a:xfrm>
          <a:off x="8747703" y="2701059"/>
          <a:ext cx="1323756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323756" y="143106"/>
              </a:lnTo>
              <a:lnTo>
                <a:pt x="1323756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FB619-1858-7340-B3ED-FD2B4CD6FB9C}">
      <dsp:nvSpPr>
        <dsp:cNvPr id="0" name=""/>
        <dsp:cNvSpPr/>
      </dsp:nvSpPr>
      <dsp:spPr>
        <a:xfrm>
          <a:off x="8747703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34D14-CCD9-8944-BD55-814805AC35BE}">
      <dsp:nvSpPr>
        <dsp:cNvPr id="0" name=""/>
        <dsp:cNvSpPr/>
      </dsp:nvSpPr>
      <dsp:spPr>
        <a:xfrm>
          <a:off x="8306451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F8D5D-4DC4-B149-900F-A4F361A011EF}">
      <dsp:nvSpPr>
        <dsp:cNvPr id="0" name=""/>
        <dsp:cNvSpPr/>
      </dsp:nvSpPr>
      <dsp:spPr>
        <a:xfrm>
          <a:off x="7423946" y="2701059"/>
          <a:ext cx="1323756" cy="209995"/>
        </a:xfrm>
        <a:custGeom>
          <a:avLst/>
          <a:gdLst/>
          <a:ahLst/>
          <a:cxnLst/>
          <a:rect l="0" t="0" r="0" b="0"/>
          <a:pathLst>
            <a:path>
              <a:moveTo>
                <a:pt x="1323756" y="0"/>
              </a:moveTo>
              <a:lnTo>
                <a:pt x="1323756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930A6-1FB8-1A45-8137-0979B6E5D75B}">
      <dsp:nvSpPr>
        <dsp:cNvPr id="0" name=""/>
        <dsp:cNvSpPr/>
      </dsp:nvSpPr>
      <dsp:spPr>
        <a:xfrm>
          <a:off x="6982694" y="2032562"/>
          <a:ext cx="1765008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765008" y="143106"/>
              </a:lnTo>
              <a:lnTo>
                <a:pt x="1765008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49F08-207B-0140-8C1A-33CAD9EF905C}">
      <dsp:nvSpPr>
        <dsp:cNvPr id="0" name=""/>
        <dsp:cNvSpPr/>
      </dsp:nvSpPr>
      <dsp:spPr>
        <a:xfrm>
          <a:off x="5217686" y="2701059"/>
          <a:ext cx="1323756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323756" y="143106"/>
              </a:lnTo>
              <a:lnTo>
                <a:pt x="1323756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414F9-73E5-7F45-9583-387301469F26}">
      <dsp:nvSpPr>
        <dsp:cNvPr id="0" name=""/>
        <dsp:cNvSpPr/>
      </dsp:nvSpPr>
      <dsp:spPr>
        <a:xfrm>
          <a:off x="5217686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3048-C543-3B41-AA77-3C7AC4F33311}">
      <dsp:nvSpPr>
        <dsp:cNvPr id="0" name=""/>
        <dsp:cNvSpPr/>
      </dsp:nvSpPr>
      <dsp:spPr>
        <a:xfrm>
          <a:off x="4776434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35C9A-DC08-4F40-8C4E-7F3948621376}">
      <dsp:nvSpPr>
        <dsp:cNvPr id="0" name=""/>
        <dsp:cNvSpPr/>
      </dsp:nvSpPr>
      <dsp:spPr>
        <a:xfrm>
          <a:off x="3893929" y="2701059"/>
          <a:ext cx="1323756" cy="209995"/>
        </a:xfrm>
        <a:custGeom>
          <a:avLst/>
          <a:gdLst/>
          <a:ahLst/>
          <a:cxnLst/>
          <a:rect l="0" t="0" r="0" b="0"/>
          <a:pathLst>
            <a:path>
              <a:moveTo>
                <a:pt x="1323756" y="0"/>
              </a:moveTo>
              <a:lnTo>
                <a:pt x="1323756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C6048-7D96-8E46-919A-903AE8286162}">
      <dsp:nvSpPr>
        <dsp:cNvPr id="0" name=""/>
        <dsp:cNvSpPr/>
      </dsp:nvSpPr>
      <dsp:spPr>
        <a:xfrm>
          <a:off x="5217686" y="2032562"/>
          <a:ext cx="1765008" cy="209995"/>
        </a:xfrm>
        <a:custGeom>
          <a:avLst/>
          <a:gdLst/>
          <a:ahLst/>
          <a:cxnLst/>
          <a:rect l="0" t="0" r="0" b="0"/>
          <a:pathLst>
            <a:path>
              <a:moveTo>
                <a:pt x="1765008" y="0"/>
              </a:moveTo>
              <a:lnTo>
                <a:pt x="176500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DFE9-A5BF-934A-8112-7D1C34ACA3C9}">
      <dsp:nvSpPr>
        <dsp:cNvPr id="0" name=""/>
        <dsp:cNvSpPr/>
      </dsp:nvSpPr>
      <dsp:spPr>
        <a:xfrm>
          <a:off x="4335181" y="1364065"/>
          <a:ext cx="264751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647512" y="143106"/>
              </a:lnTo>
              <a:lnTo>
                <a:pt x="2647512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35691-C6A8-034B-99B2-E03B4BC43F7B}">
      <dsp:nvSpPr>
        <dsp:cNvPr id="0" name=""/>
        <dsp:cNvSpPr/>
      </dsp:nvSpPr>
      <dsp:spPr>
        <a:xfrm>
          <a:off x="2570173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13E5D-7006-9840-AF8D-84B144A2F19E}">
      <dsp:nvSpPr>
        <dsp:cNvPr id="0" name=""/>
        <dsp:cNvSpPr/>
      </dsp:nvSpPr>
      <dsp:spPr>
        <a:xfrm>
          <a:off x="2128921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00C6-F2AE-C345-8AA7-BD5C3C211A9F}">
      <dsp:nvSpPr>
        <dsp:cNvPr id="0" name=""/>
        <dsp:cNvSpPr/>
      </dsp:nvSpPr>
      <dsp:spPr>
        <a:xfrm>
          <a:off x="1687669" y="2032562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401C7-CB50-4B4D-A989-FD238A92A457}">
      <dsp:nvSpPr>
        <dsp:cNvPr id="0" name=""/>
        <dsp:cNvSpPr/>
      </dsp:nvSpPr>
      <dsp:spPr>
        <a:xfrm>
          <a:off x="805164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9FB5D-8571-C046-9B39-238ED1650E0B}">
      <dsp:nvSpPr>
        <dsp:cNvPr id="0" name=""/>
        <dsp:cNvSpPr/>
      </dsp:nvSpPr>
      <dsp:spPr>
        <a:xfrm>
          <a:off x="363912" y="2701059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D7A95-C9E7-7345-AD22-1DC24BCE00DF}">
      <dsp:nvSpPr>
        <dsp:cNvPr id="0" name=""/>
        <dsp:cNvSpPr/>
      </dsp:nvSpPr>
      <dsp:spPr>
        <a:xfrm>
          <a:off x="805164" y="2032562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863CB-1E01-D443-B736-C58BA906B9AF}">
      <dsp:nvSpPr>
        <dsp:cNvPr id="0" name=""/>
        <dsp:cNvSpPr/>
      </dsp:nvSpPr>
      <dsp:spPr>
        <a:xfrm>
          <a:off x="1687669" y="1364065"/>
          <a:ext cx="2647512" cy="209995"/>
        </a:xfrm>
        <a:custGeom>
          <a:avLst/>
          <a:gdLst/>
          <a:ahLst/>
          <a:cxnLst/>
          <a:rect l="0" t="0" r="0" b="0"/>
          <a:pathLst>
            <a:path>
              <a:moveTo>
                <a:pt x="2647512" y="0"/>
              </a:moveTo>
              <a:lnTo>
                <a:pt x="264751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F81B5-83F2-4142-B37C-277F6F9F7996}">
      <dsp:nvSpPr>
        <dsp:cNvPr id="0" name=""/>
        <dsp:cNvSpPr/>
      </dsp:nvSpPr>
      <dsp:spPr>
        <a:xfrm>
          <a:off x="3974157" y="90556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C8769-E2A9-6A41-B571-36DDA28F43C7}">
      <dsp:nvSpPr>
        <dsp:cNvPr id="0" name=""/>
        <dsp:cNvSpPr/>
      </dsp:nvSpPr>
      <dsp:spPr>
        <a:xfrm>
          <a:off x="4054385" y="981781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Home</a:t>
          </a:r>
        </a:p>
      </dsp:txBody>
      <dsp:txXfrm>
        <a:off x="4067814" y="995210"/>
        <a:ext cx="695190" cy="431643"/>
      </dsp:txXfrm>
    </dsp:sp>
    <dsp:sp modelId="{C373C1C3-DB22-1A48-AAA0-B1830C662149}">
      <dsp:nvSpPr>
        <dsp:cNvPr id="0" name=""/>
        <dsp:cNvSpPr/>
      </dsp:nvSpPr>
      <dsp:spPr>
        <a:xfrm>
          <a:off x="1326644" y="1574061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FA9AA-A1E6-7542-A091-EE37BDE4AE3E}">
      <dsp:nvSpPr>
        <dsp:cNvPr id="0" name=""/>
        <dsp:cNvSpPr/>
      </dsp:nvSpPr>
      <dsp:spPr>
        <a:xfrm>
          <a:off x="1406872" y="1650278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Login</a:t>
          </a:r>
        </a:p>
      </dsp:txBody>
      <dsp:txXfrm>
        <a:off x="1420301" y="1663707"/>
        <a:ext cx="695190" cy="431643"/>
      </dsp:txXfrm>
    </dsp:sp>
    <dsp:sp modelId="{06456E33-4EBA-1E4D-BAE4-3E2663796CF4}">
      <dsp:nvSpPr>
        <dsp:cNvPr id="0" name=""/>
        <dsp:cNvSpPr/>
      </dsp:nvSpPr>
      <dsp:spPr>
        <a:xfrm>
          <a:off x="444140" y="2242558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3CB40-3941-6846-B11B-B2757D7B7AF4}">
      <dsp:nvSpPr>
        <dsp:cNvPr id="0" name=""/>
        <dsp:cNvSpPr/>
      </dsp:nvSpPr>
      <dsp:spPr>
        <a:xfrm>
          <a:off x="524367" y="2318775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</a:t>
          </a:r>
        </a:p>
      </dsp:txBody>
      <dsp:txXfrm>
        <a:off x="537796" y="2332204"/>
        <a:ext cx="695190" cy="431643"/>
      </dsp:txXfrm>
    </dsp:sp>
    <dsp:sp modelId="{4B87B5E2-D389-3248-9F34-A69CF41CF292}">
      <dsp:nvSpPr>
        <dsp:cNvPr id="0" name=""/>
        <dsp:cNvSpPr/>
      </dsp:nvSpPr>
      <dsp:spPr>
        <a:xfrm>
          <a:off x="2888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7AEF6-1F20-7A47-9AC3-E342FBDA7A69}">
      <dsp:nvSpPr>
        <dsp:cNvPr id="0" name=""/>
        <dsp:cNvSpPr/>
      </dsp:nvSpPr>
      <dsp:spPr>
        <a:xfrm>
          <a:off x="83115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Username</a:t>
          </a:r>
        </a:p>
      </dsp:txBody>
      <dsp:txXfrm>
        <a:off x="96544" y="3000701"/>
        <a:ext cx="695190" cy="431643"/>
      </dsp:txXfrm>
    </dsp:sp>
    <dsp:sp modelId="{CEEB08C3-D331-DE49-ABE0-335756066735}">
      <dsp:nvSpPr>
        <dsp:cNvPr id="0" name=""/>
        <dsp:cNvSpPr/>
      </dsp:nvSpPr>
      <dsp:spPr>
        <a:xfrm>
          <a:off x="885392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D203E-9CF6-4542-973E-9C85DE49618B}">
      <dsp:nvSpPr>
        <dsp:cNvPr id="0" name=""/>
        <dsp:cNvSpPr/>
      </dsp:nvSpPr>
      <dsp:spPr>
        <a:xfrm>
          <a:off x="965620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Password</a:t>
          </a:r>
        </a:p>
      </dsp:txBody>
      <dsp:txXfrm>
        <a:off x="979049" y="3000701"/>
        <a:ext cx="695190" cy="431643"/>
      </dsp:txXfrm>
    </dsp:sp>
    <dsp:sp modelId="{C0B28750-7F0F-8341-8C82-9D26E4A49374}">
      <dsp:nvSpPr>
        <dsp:cNvPr id="0" name=""/>
        <dsp:cNvSpPr/>
      </dsp:nvSpPr>
      <dsp:spPr>
        <a:xfrm>
          <a:off x="2209148" y="2242558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3437F-493B-694F-A834-A4D0E739B351}">
      <dsp:nvSpPr>
        <dsp:cNvPr id="0" name=""/>
        <dsp:cNvSpPr/>
      </dsp:nvSpPr>
      <dsp:spPr>
        <a:xfrm>
          <a:off x="2289376" y="2318775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Vendor</a:t>
          </a:r>
        </a:p>
      </dsp:txBody>
      <dsp:txXfrm>
        <a:off x="2302805" y="2332204"/>
        <a:ext cx="695190" cy="431643"/>
      </dsp:txXfrm>
    </dsp:sp>
    <dsp:sp modelId="{EFCD3D62-51C0-5242-8E52-713C6B1BAF33}">
      <dsp:nvSpPr>
        <dsp:cNvPr id="0" name=""/>
        <dsp:cNvSpPr/>
      </dsp:nvSpPr>
      <dsp:spPr>
        <a:xfrm>
          <a:off x="1767896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DD756-62C0-9B4D-A3E9-948EA0695A98}">
      <dsp:nvSpPr>
        <dsp:cNvPr id="0" name=""/>
        <dsp:cNvSpPr/>
      </dsp:nvSpPr>
      <dsp:spPr>
        <a:xfrm>
          <a:off x="1848124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Username</a:t>
          </a:r>
        </a:p>
      </dsp:txBody>
      <dsp:txXfrm>
        <a:off x="1861553" y="3000701"/>
        <a:ext cx="695190" cy="431643"/>
      </dsp:txXfrm>
    </dsp:sp>
    <dsp:sp modelId="{D013ED30-B248-E641-B27A-655018CA51AE}">
      <dsp:nvSpPr>
        <dsp:cNvPr id="0" name=""/>
        <dsp:cNvSpPr/>
      </dsp:nvSpPr>
      <dsp:spPr>
        <a:xfrm>
          <a:off x="2650401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A1C42-081F-9440-B232-BFA7E3B8EFD7}">
      <dsp:nvSpPr>
        <dsp:cNvPr id="0" name=""/>
        <dsp:cNvSpPr/>
      </dsp:nvSpPr>
      <dsp:spPr>
        <a:xfrm>
          <a:off x="2730628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Password</a:t>
          </a:r>
        </a:p>
      </dsp:txBody>
      <dsp:txXfrm>
        <a:off x="2744057" y="3000701"/>
        <a:ext cx="695190" cy="431643"/>
      </dsp:txXfrm>
    </dsp:sp>
    <dsp:sp modelId="{5EB98319-DC24-464A-A33C-B5F5B5EA101E}">
      <dsp:nvSpPr>
        <dsp:cNvPr id="0" name=""/>
        <dsp:cNvSpPr/>
      </dsp:nvSpPr>
      <dsp:spPr>
        <a:xfrm>
          <a:off x="6621670" y="1574061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85428-E86B-F448-82FA-AC4DD885E768}">
      <dsp:nvSpPr>
        <dsp:cNvPr id="0" name=""/>
        <dsp:cNvSpPr/>
      </dsp:nvSpPr>
      <dsp:spPr>
        <a:xfrm>
          <a:off x="6701897" y="1650278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Signup</a:t>
          </a:r>
        </a:p>
      </dsp:txBody>
      <dsp:txXfrm>
        <a:off x="6715326" y="1663707"/>
        <a:ext cx="695190" cy="431643"/>
      </dsp:txXfrm>
    </dsp:sp>
    <dsp:sp modelId="{A88903C5-5B5A-3742-BE80-B6FBE0F2E1DA}">
      <dsp:nvSpPr>
        <dsp:cNvPr id="0" name=""/>
        <dsp:cNvSpPr/>
      </dsp:nvSpPr>
      <dsp:spPr>
        <a:xfrm>
          <a:off x="4856661" y="2242558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F55B5-990D-0743-BDCF-B6568D6E3A81}">
      <dsp:nvSpPr>
        <dsp:cNvPr id="0" name=""/>
        <dsp:cNvSpPr/>
      </dsp:nvSpPr>
      <dsp:spPr>
        <a:xfrm>
          <a:off x="4936889" y="2318775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</a:t>
          </a:r>
        </a:p>
      </dsp:txBody>
      <dsp:txXfrm>
        <a:off x="4950318" y="2332204"/>
        <a:ext cx="695190" cy="431643"/>
      </dsp:txXfrm>
    </dsp:sp>
    <dsp:sp modelId="{D5D01AC4-57E9-7242-A776-2E43347C2831}">
      <dsp:nvSpPr>
        <dsp:cNvPr id="0" name=""/>
        <dsp:cNvSpPr/>
      </dsp:nvSpPr>
      <dsp:spPr>
        <a:xfrm>
          <a:off x="3532905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62ABB-D8C7-C84C-81C3-54FD9F03BB59}">
      <dsp:nvSpPr>
        <dsp:cNvPr id="0" name=""/>
        <dsp:cNvSpPr/>
      </dsp:nvSpPr>
      <dsp:spPr>
        <a:xfrm>
          <a:off x="3613132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3626561" y="3000701"/>
        <a:ext cx="695190" cy="431643"/>
      </dsp:txXfrm>
    </dsp:sp>
    <dsp:sp modelId="{8AAE8776-7D12-0146-A400-8D1463B4C501}">
      <dsp:nvSpPr>
        <dsp:cNvPr id="0" name=""/>
        <dsp:cNvSpPr/>
      </dsp:nvSpPr>
      <dsp:spPr>
        <a:xfrm>
          <a:off x="4415409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B567E-7577-0F47-B78B-A3208D2E5429}">
      <dsp:nvSpPr>
        <dsp:cNvPr id="0" name=""/>
        <dsp:cNvSpPr/>
      </dsp:nvSpPr>
      <dsp:spPr>
        <a:xfrm>
          <a:off x="4495637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Username</a:t>
          </a:r>
        </a:p>
      </dsp:txBody>
      <dsp:txXfrm>
        <a:off x="4509066" y="3000701"/>
        <a:ext cx="695190" cy="431643"/>
      </dsp:txXfrm>
    </dsp:sp>
    <dsp:sp modelId="{18938AC3-0A0A-3D4E-B10B-CEE528064A89}">
      <dsp:nvSpPr>
        <dsp:cNvPr id="0" name=""/>
        <dsp:cNvSpPr/>
      </dsp:nvSpPr>
      <dsp:spPr>
        <a:xfrm>
          <a:off x="5297913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64267-D318-2142-A502-E82A4BCD9AE7}">
      <dsp:nvSpPr>
        <dsp:cNvPr id="0" name=""/>
        <dsp:cNvSpPr/>
      </dsp:nvSpPr>
      <dsp:spPr>
        <a:xfrm>
          <a:off x="5378141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Password</a:t>
          </a:r>
        </a:p>
      </dsp:txBody>
      <dsp:txXfrm>
        <a:off x="5391570" y="3000701"/>
        <a:ext cx="695190" cy="431643"/>
      </dsp:txXfrm>
    </dsp:sp>
    <dsp:sp modelId="{5A88CBBB-000B-A049-B313-9F42D628D44D}">
      <dsp:nvSpPr>
        <dsp:cNvPr id="0" name=""/>
        <dsp:cNvSpPr/>
      </dsp:nvSpPr>
      <dsp:spPr>
        <a:xfrm>
          <a:off x="6180418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95648-2640-9C43-AD63-C18B67B71973}">
      <dsp:nvSpPr>
        <dsp:cNvPr id="0" name=""/>
        <dsp:cNvSpPr/>
      </dsp:nvSpPr>
      <dsp:spPr>
        <a:xfrm>
          <a:off x="6260645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6274074" y="3000701"/>
        <a:ext cx="695190" cy="431643"/>
      </dsp:txXfrm>
    </dsp:sp>
    <dsp:sp modelId="{1B5EBE2F-F70F-A942-A2E5-07BD8CA75548}">
      <dsp:nvSpPr>
        <dsp:cNvPr id="0" name=""/>
        <dsp:cNvSpPr/>
      </dsp:nvSpPr>
      <dsp:spPr>
        <a:xfrm>
          <a:off x="8386678" y="2242558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3B9FB-9807-5B4C-AE84-CE9171E82F9C}">
      <dsp:nvSpPr>
        <dsp:cNvPr id="0" name=""/>
        <dsp:cNvSpPr/>
      </dsp:nvSpPr>
      <dsp:spPr>
        <a:xfrm>
          <a:off x="8466906" y="2318775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Vendor</a:t>
          </a:r>
        </a:p>
      </dsp:txBody>
      <dsp:txXfrm>
        <a:off x="8480335" y="2332204"/>
        <a:ext cx="695190" cy="431643"/>
      </dsp:txXfrm>
    </dsp:sp>
    <dsp:sp modelId="{1BA3C5EB-F6BF-DA4D-BFC7-632F407AB8CE}">
      <dsp:nvSpPr>
        <dsp:cNvPr id="0" name=""/>
        <dsp:cNvSpPr/>
      </dsp:nvSpPr>
      <dsp:spPr>
        <a:xfrm>
          <a:off x="7062922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778D1-9BEA-9544-BF82-22B01A119516}">
      <dsp:nvSpPr>
        <dsp:cNvPr id="0" name=""/>
        <dsp:cNvSpPr/>
      </dsp:nvSpPr>
      <dsp:spPr>
        <a:xfrm>
          <a:off x="7143150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7156579" y="3000701"/>
        <a:ext cx="695190" cy="431643"/>
      </dsp:txXfrm>
    </dsp:sp>
    <dsp:sp modelId="{2AC625C8-9AE1-C543-A957-EECD0B543012}">
      <dsp:nvSpPr>
        <dsp:cNvPr id="0" name=""/>
        <dsp:cNvSpPr/>
      </dsp:nvSpPr>
      <dsp:spPr>
        <a:xfrm>
          <a:off x="7945426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5800F-E50E-F84E-800C-8B95A478AD7C}">
      <dsp:nvSpPr>
        <dsp:cNvPr id="0" name=""/>
        <dsp:cNvSpPr/>
      </dsp:nvSpPr>
      <dsp:spPr>
        <a:xfrm>
          <a:off x="8025654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Username</a:t>
          </a:r>
        </a:p>
      </dsp:txBody>
      <dsp:txXfrm>
        <a:off x="8039083" y="3000701"/>
        <a:ext cx="695190" cy="431643"/>
      </dsp:txXfrm>
    </dsp:sp>
    <dsp:sp modelId="{6D6D1C3A-B5BC-1243-9B36-5D3C3EA37AF2}">
      <dsp:nvSpPr>
        <dsp:cNvPr id="0" name=""/>
        <dsp:cNvSpPr/>
      </dsp:nvSpPr>
      <dsp:spPr>
        <a:xfrm>
          <a:off x="8827930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01E62-D0D8-0B4D-87D8-3BB43836D9C8}">
      <dsp:nvSpPr>
        <dsp:cNvPr id="0" name=""/>
        <dsp:cNvSpPr/>
      </dsp:nvSpPr>
      <dsp:spPr>
        <a:xfrm>
          <a:off x="8908158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Password</a:t>
          </a:r>
        </a:p>
      </dsp:txBody>
      <dsp:txXfrm>
        <a:off x="8921587" y="3000701"/>
        <a:ext cx="695190" cy="431643"/>
      </dsp:txXfrm>
    </dsp:sp>
    <dsp:sp modelId="{48F7124E-620B-B342-9008-C400AEE9A663}">
      <dsp:nvSpPr>
        <dsp:cNvPr id="0" name=""/>
        <dsp:cNvSpPr/>
      </dsp:nvSpPr>
      <dsp:spPr>
        <a:xfrm>
          <a:off x="9710435" y="2911055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C1CC0-43E5-2943-BA37-FCE2002A8F53}">
      <dsp:nvSpPr>
        <dsp:cNvPr id="0" name=""/>
        <dsp:cNvSpPr/>
      </dsp:nvSpPr>
      <dsp:spPr>
        <a:xfrm>
          <a:off x="9790662" y="298727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9804091" y="3000701"/>
        <a:ext cx="695190" cy="431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033D6-708D-344C-8062-7F6794B5A07D}">
      <dsp:nvSpPr>
        <dsp:cNvPr id="0" name=""/>
        <dsp:cNvSpPr/>
      </dsp:nvSpPr>
      <dsp:spPr>
        <a:xfrm>
          <a:off x="8194238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0A0F0-8E9B-CF40-8F4C-FFF5186336D4}">
      <dsp:nvSpPr>
        <dsp:cNvPr id="0" name=""/>
        <dsp:cNvSpPr/>
      </dsp:nvSpPr>
      <dsp:spPr>
        <a:xfrm>
          <a:off x="6033154" y="1066678"/>
          <a:ext cx="2206804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206804" y="332464"/>
              </a:lnTo>
              <a:lnTo>
                <a:pt x="2206804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70227-E6EA-2A4D-99CA-28A2824191BA}">
      <dsp:nvSpPr>
        <dsp:cNvPr id="0" name=""/>
        <dsp:cNvSpPr/>
      </dsp:nvSpPr>
      <dsp:spPr>
        <a:xfrm>
          <a:off x="3773761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C2847-5826-B641-B118-055A9027D551}">
      <dsp:nvSpPr>
        <dsp:cNvPr id="0" name=""/>
        <dsp:cNvSpPr/>
      </dsp:nvSpPr>
      <dsp:spPr>
        <a:xfrm>
          <a:off x="372804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97540-781C-0446-A0C1-9EAE4D0F4E94}">
      <dsp:nvSpPr>
        <dsp:cNvPr id="0" name=""/>
        <dsp:cNvSpPr/>
      </dsp:nvSpPr>
      <dsp:spPr>
        <a:xfrm>
          <a:off x="1723527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99D3-5E91-3048-8A15-A05A4FD16410}">
      <dsp:nvSpPr>
        <dsp:cNvPr id="0" name=""/>
        <dsp:cNvSpPr/>
      </dsp:nvSpPr>
      <dsp:spPr>
        <a:xfrm>
          <a:off x="3773761" y="1066678"/>
          <a:ext cx="2259392" cy="487862"/>
        </a:xfrm>
        <a:custGeom>
          <a:avLst/>
          <a:gdLst/>
          <a:ahLst/>
          <a:cxnLst/>
          <a:rect l="0" t="0" r="0" b="0"/>
          <a:pathLst>
            <a:path>
              <a:moveTo>
                <a:pt x="2259392" y="0"/>
              </a:moveTo>
              <a:lnTo>
                <a:pt x="2259392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0CF0E-FABA-DC40-9935-030E746D6CB1}">
      <dsp:nvSpPr>
        <dsp:cNvPr id="0" name=""/>
        <dsp:cNvSpPr/>
      </dsp:nvSpPr>
      <dsp:spPr>
        <a:xfrm>
          <a:off x="5194422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77908-232E-0A4E-9875-FA630B3CCA1A}">
      <dsp:nvSpPr>
        <dsp:cNvPr id="0" name=""/>
        <dsp:cNvSpPr/>
      </dsp:nvSpPr>
      <dsp:spPr>
        <a:xfrm>
          <a:off x="5380807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</a:t>
          </a:r>
        </a:p>
      </dsp:txBody>
      <dsp:txXfrm>
        <a:off x="5412005" y="209752"/>
        <a:ext cx="1615068" cy="1002793"/>
      </dsp:txXfrm>
    </dsp:sp>
    <dsp:sp modelId="{66CBD50C-56A5-A94E-AD56-B57A6857874E}">
      <dsp:nvSpPr>
        <dsp:cNvPr id="0" name=""/>
        <dsp:cNvSpPr/>
      </dsp:nvSpPr>
      <dsp:spPr>
        <a:xfrm>
          <a:off x="293502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EA9A-E6E0-044A-A925-ECCD062E5F41}">
      <dsp:nvSpPr>
        <dsp:cNvPr id="0" name=""/>
        <dsp:cNvSpPr/>
      </dsp:nvSpPr>
      <dsp:spPr>
        <a:xfrm>
          <a:off x="312141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Search</a:t>
          </a:r>
        </a:p>
      </dsp:txBody>
      <dsp:txXfrm>
        <a:off x="3152612" y="1762804"/>
        <a:ext cx="1615068" cy="1002793"/>
      </dsp:txXfrm>
    </dsp:sp>
    <dsp:sp modelId="{A4782BAB-6964-9644-959D-72C8ABB34400}">
      <dsp:nvSpPr>
        <dsp:cNvPr id="0" name=""/>
        <dsp:cNvSpPr/>
      </dsp:nvSpPr>
      <dsp:spPr>
        <a:xfrm>
          <a:off x="88479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ED04-9988-D346-B985-AEED30F23F74}">
      <dsp:nvSpPr>
        <dsp:cNvPr id="0" name=""/>
        <dsp:cNvSpPr/>
      </dsp:nvSpPr>
      <dsp:spPr>
        <a:xfrm>
          <a:off x="107118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Sort</a:t>
          </a:r>
        </a:p>
      </dsp:txBody>
      <dsp:txXfrm>
        <a:off x="1102378" y="3315857"/>
        <a:ext cx="1615068" cy="1002793"/>
      </dsp:txXfrm>
    </dsp:sp>
    <dsp:sp modelId="{26C0B880-B5E0-284F-8451-52164D8D0CDA}">
      <dsp:nvSpPr>
        <dsp:cNvPr id="0" name=""/>
        <dsp:cNvSpPr/>
      </dsp:nvSpPr>
      <dsp:spPr>
        <a:xfrm>
          <a:off x="293502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2C38-19D3-4B4D-88B7-35D4A451E731}">
      <dsp:nvSpPr>
        <dsp:cNvPr id="0" name=""/>
        <dsp:cNvSpPr/>
      </dsp:nvSpPr>
      <dsp:spPr>
        <a:xfrm>
          <a:off x="312141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</a:t>
          </a:r>
        </a:p>
      </dsp:txBody>
      <dsp:txXfrm>
        <a:off x="3152612" y="3315857"/>
        <a:ext cx="1615068" cy="1002793"/>
      </dsp:txXfrm>
    </dsp:sp>
    <dsp:sp modelId="{27EAB39E-88F7-654C-8B80-F2727C2D665D}">
      <dsp:nvSpPr>
        <dsp:cNvPr id="0" name=""/>
        <dsp:cNvSpPr/>
      </dsp:nvSpPr>
      <dsp:spPr>
        <a:xfrm>
          <a:off x="4985263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A9D0-F198-0047-9B29-C565F92036BE}">
      <dsp:nvSpPr>
        <dsp:cNvPr id="0" name=""/>
        <dsp:cNvSpPr/>
      </dsp:nvSpPr>
      <dsp:spPr>
        <a:xfrm>
          <a:off x="517164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Buy now</a:t>
          </a:r>
        </a:p>
      </dsp:txBody>
      <dsp:txXfrm>
        <a:off x="5202846" y="3315857"/>
        <a:ext cx="1615068" cy="1002793"/>
      </dsp:txXfrm>
    </dsp:sp>
    <dsp:sp modelId="{E6DE16BC-A5C2-EC47-A84D-29A06C5F53C7}">
      <dsp:nvSpPr>
        <dsp:cNvPr id="0" name=""/>
        <dsp:cNvSpPr/>
      </dsp:nvSpPr>
      <dsp:spPr>
        <a:xfrm>
          <a:off x="7348637" y="1554541"/>
          <a:ext cx="1782641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D371-A4D3-6544-939E-8297AC5E900A}">
      <dsp:nvSpPr>
        <dsp:cNvPr id="0" name=""/>
        <dsp:cNvSpPr/>
      </dsp:nvSpPr>
      <dsp:spPr>
        <a:xfrm>
          <a:off x="7535022" y="1731606"/>
          <a:ext cx="1782641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My orders</a:t>
          </a:r>
        </a:p>
      </dsp:txBody>
      <dsp:txXfrm>
        <a:off x="7566220" y="1762804"/>
        <a:ext cx="1720245" cy="1002793"/>
      </dsp:txXfrm>
    </dsp:sp>
    <dsp:sp modelId="{41054E02-C632-4F48-B103-62F1B57BDD4E}">
      <dsp:nvSpPr>
        <dsp:cNvPr id="0" name=""/>
        <dsp:cNvSpPr/>
      </dsp:nvSpPr>
      <dsp:spPr>
        <a:xfrm>
          <a:off x="7035497" y="3107593"/>
          <a:ext cx="2408922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3E3C-11E5-904E-BD03-6820049359EA}">
      <dsp:nvSpPr>
        <dsp:cNvPr id="0" name=""/>
        <dsp:cNvSpPr/>
      </dsp:nvSpPr>
      <dsp:spPr>
        <a:xfrm>
          <a:off x="7221882" y="3284659"/>
          <a:ext cx="2408922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Placed orders list</a:t>
          </a:r>
        </a:p>
      </dsp:txBody>
      <dsp:txXfrm>
        <a:off x="7253080" y="3315857"/>
        <a:ext cx="2346526" cy="1002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32FF3-3D4E-8A48-8B10-F8B5963EB533}">
      <dsp:nvSpPr>
        <dsp:cNvPr id="0" name=""/>
        <dsp:cNvSpPr/>
      </dsp:nvSpPr>
      <dsp:spPr>
        <a:xfrm>
          <a:off x="5592931" y="1067396"/>
          <a:ext cx="1196152" cy="488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922"/>
              </a:lnTo>
              <a:lnTo>
                <a:pt x="1196152" y="332922"/>
              </a:lnTo>
              <a:lnTo>
                <a:pt x="1196152" y="488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3D7EB-3DD1-814F-BE83-785037E9E882}">
      <dsp:nvSpPr>
        <dsp:cNvPr id="0" name=""/>
        <dsp:cNvSpPr/>
      </dsp:nvSpPr>
      <dsp:spPr>
        <a:xfrm>
          <a:off x="4566402" y="2618097"/>
          <a:ext cx="1026528" cy="488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922"/>
              </a:lnTo>
              <a:lnTo>
                <a:pt x="1026528" y="332922"/>
              </a:lnTo>
              <a:lnTo>
                <a:pt x="1026528" y="488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A0161-B6E9-8246-9345-E90CB43013C2}">
      <dsp:nvSpPr>
        <dsp:cNvPr id="0" name=""/>
        <dsp:cNvSpPr/>
      </dsp:nvSpPr>
      <dsp:spPr>
        <a:xfrm>
          <a:off x="3539873" y="2618097"/>
          <a:ext cx="1026528" cy="488534"/>
        </a:xfrm>
        <a:custGeom>
          <a:avLst/>
          <a:gdLst/>
          <a:ahLst/>
          <a:cxnLst/>
          <a:rect l="0" t="0" r="0" b="0"/>
          <a:pathLst>
            <a:path>
              <a:moveTo>
                <a:pt x="1026528" y="0"/>
              </a:moveTo>
              <a:lnTo>
                <a:pt x="1026528" y="332922"/>
              </a:lnTo>
              <a:lnTo>
                <a:pt x="0" y="332922"/>
              </a:lnTo>
              <a:lnTo>
                <a:pt x="0" y="488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51514-F5D0-5A4C-AA4F-2363BD93EC53}">
      <dsp:nvSpPr>
        <dsp:cNvPr id="0" name=""/>
        <dsp:cNvSpPr/>
      </dsp:nvSpPr>
      <dsp:spPr>
        <a:xfrm>
          <a:off x="4566402" y="1067396"/>
          <a:ext cx="1026528" cy="488534"/>
        </a:xfrm>
        <a:custGeom>
          <a:avLst/>
          <a:gdLst/>
          <a:ahLst/>
          <a:cxnLst/>
          <a:rect l="0" t="0" r="0" b="0"/>
          <a:pathLst>
            <a:path>
              <a:moveTo>
                <a:pt x="1026528" y="0"/>
              </a:moveTo>
              <a:lnTo>
                <a:pt x="1026528" y="332922"/>
              </a:lnTo>
              <a:lnTo>
                <a:pt x="0" y="332922"/>
              </a:lnTo>
              <a:lnTo>
                <a:pt x="0" y="4885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A2817-C253-F64A-B6E6-BEABC1C98314}">
      <dsp:nvSpPr>
        <dsp:cNvPr id="0" name=""/>
        <dsp:cNvSpPr/>
      </dsp:nvSpPr>
      <dsp:spPr>
        <a:xfrm>
          <a:off x="4753044" y="739"/>
          <a:ext cx="1679774" cy="1066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B020F-FC65-FE41-9073-273B83F1253F}">
      <dsp:nvSpPr>
        <dsp:cNvPr id="0" name=""/>
        <dsp:cNvSpPr/>
      </dsp:nvSpPr>
      <dsp:spPr>
        <a:xfrm>
          <a:off x="4939686" y="178049"/>
          <a:ext cx="1679774" cy="1066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Vendor</a:t>
          </a:r>
        </a:p>
      </dsp:txBody>
      <dsp:txXfrm>
        <a:off x="4970927" y="209290"/>
        <a:ext cx="1617292" cy="1004174"/>
      </dsp:txXfrm>
    </dsp:sp>
    <dsp:sp modelId="{E7226042-ED4C-B04D-925C-919628F4A1CB}">
      <dsp:nvSpPr>
        <dsp:cNvPr id="0" name=""/>
        <dsp:cNvSpPr/>
      </dsp:nvSpPr>
      <dsp:spPr>
        <a:xfrm>
          <a:off x="3556891" y="1555931"/>
          <a:ext cx="2019021" cy="1062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B2692-13A9-D74F-9FE5-D34802544B22}">
      <dsp:nvSpPr>
        <dsp:cNvPr id="0" name=""/>
        <dsp:cNvSpPr/>
      </dsp:nvSpPr>
      <dsp:spPr>
        <a:xfrm>
          <a:off x="3743533" y="1733240"/>
          <a:ext cx="2019021" cy="1062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new item</a:t>
          </a:r>
        </a:p>
      </dsp:txBody>
      <dsp:txXfrm>
        <a:off x="3774643" y="1764350"/>
        <a:ext cx="1956801" cy="999946"/>
      </dsp:txXfrm>
    </dsp:sp>
    <dsp:sp modelId="{9F9073E5-E6BA-D441-A086-99F4549AD1D9}">
      <dsp:nvSpPr>
        <dsp:cNvPr id="0" name=""/>
        <dsp:cNvSpPr/>
      </dsp:nvSpPr>
      <dsp:spPr>
        <a:xfrm>
          <a:off x="2699986" y="3106631"/>
          <a:ext cx="1679774" cy="1066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DC290-2805-8A4F-9CCE-CEEB48EA0696}">
      <dsp:nvSpPr>
        <dsp:cNvPr id="0" name=""/>
        <dsp:cNvSpPr/>
      </dsp:nvSpPr>
      <dsp:spPr>
        <a:xfrm>
          <a:off x="2886628" y="3283941"/>
          <a:ext cx="1679774" cy="1066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Fill details</a:t>
          </a:r>
        </a:p>
      </dsp:txBody>
      <dsp:txXfrm>
        <a:off x="2917869" y="3315182"/>
        <a:ext cx="1617292" cy="1004174"/>
      </dsp:txXfrm>
    </dsp:sp>
    <dsp:sp modelId="{7B1088AB-B6B8-1C49-A495-F1DF25B9DD33}">
      <dsp:nvSpPr>
        <dsp:cNvPr id="0" name=""/>
        <dsp:cNvSpPr/>
      </dsp:nvSpPr>
      <dsp:spPr>
        <a:xfrm>
          <a:off x="4753044" y="3106631"/>
          <a:ext cx="1679774" cy="1066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949B-4859-E046-990E-4958D796CB5A}">
      <dsp:nvSpPr>
        <dsp:cNvPr id="0" name=""/>
        <dsp:cNvSpPr/>
      </dsp:nvSpPr>
      <dsp:spPr>
        <a:xfrm>
          <a:off x="4939686" y="3283941"/>
          <a:ext cx="1679774" cy="1066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Set tags</a:t>
          </a:r>
        </a:p>
      </dsp:txBody>
      <dsp:txXfrm>
        <a:off x="4970927" y="3315182"/>
        <a:ext cx="1617292" cy="1004174"/>
      </dsp:txXfrm>
    </dsp:sp>
    <dsp:sp modelId="{20B1E06A-D99C-DA4E-807D-DCE8F5F5EF5F}">
      <dsp:nvSpPr>
        <dsp:cNvPr id="0" name=""/>
        <dsp:cNvSpPr/>
      </dsp:nvSpPr>
      <dsp:spPr>
        <a:xfrm>
          <a:off x="5949197" y="1555931"/>
          <a:ext cx="1679774" cy="1066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96CD4-52E0-CF40-A05D-14160C66176A}">
      <dsp:nvSpPr>
        <dsp:cNvPr id="0" name=""/>
        <dsp:cNvSpPr/>
      </dsp:nvSpPr>
      <dsp:spPr>
        <a:xfrm>
          <a:off x="6135838" y="1733240"/>
          <a:ext cx="1679774" cy="1066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My items</a:t>
          </a:r>
        </a:p>
      </dsp:txBody>
      <dsp:txXfrm>
        <a:off x="6167079" y="1764481"/>
        <a:ext cx="1617292" cy="1004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6998-54F9-2448-9936-1C04268C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B1D1E-C743-E849-A1B9-24E451EE6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75F-A689-5E42-AA50-43D7B2C5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D8B7-D28F-6547-9CAA-05825A3A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20C9-5F5E-A24B-9AA2-1072FE2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75B7-3925-E649-8A0E-50B90CB2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CACBB-5238-3147-BA82-3DF91ED2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0059-2D9D-904F-9B22-C56B5A7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2611-F8C6-7E45-B026-6A191EDD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54C3-3CA6-2B4E-9895-5F453B9D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CA2D2-A16C-9346-A52D-B43CF5FD8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21CB1-7E46-B546-9B71-52D570A3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FABF-75C1-E749-8C74-42EBA47B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BA95-2F8B-E14D-93C1-2046C51C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3574-9C00-4447-9354-7DE79123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4614-733F-B747-B6B7-F7D1150F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1FF3-E0A3-9149-A5CA-55F06750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CBA1-8462-5F42-A369-F4FEB1B8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101D-1E6F-D942-B668-0A810AC6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56B2-9686-A242-A450-CBA64FE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8004-09F1-EC49-A6F9-ECDAC1A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0D57-F3D6-E940-9677-73C29A29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EBF7-E9E9-8948-864E-D92CB809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D629-C947-BA4A-847D-D4E97C8D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EF0A-BA6A-5044-860A-E30F5E97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7647-BDB8-B345-BE53-8E2C0695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F2A0-0258-8146-84A7-5A986FD6F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934B5-6FC4-E24D-AACF-E0C3CA5D2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6A2C-46DE-AB48-890B-8EA6C09F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D421F-613F-764C-B194-D566BCEE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49BCB-34F1-6944-B3A0-7A75AA6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6E6B-4768-BA4B-903A-E4D6BD2F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E900-7493-DD47-A170-B96B034E8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DE3B8-6237-9149-8964-5ACB4CDA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CA7B-D12B-D042-A639-20EDE7C76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00D17-8173-0A4E-B507-7D6F62F7A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3B58F-25D5-A14B-A721-98E7CB7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2CE9D-2EB9-4240-AE4F-7CAE5055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22138-9CDC-8F49-ACA8-FAD2A228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01F-9C96-6540-9823-5025908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98C7E-6FC5-3B45-B488-1A4EDFD5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1E3EE-0476-B749-9EE4-67FD5D4D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9E291-7F01-2640-AA38-0E5A4C76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EBEC1-F652-A749-9981-51E45D14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B4508-44CC-464D-BE90-590981AD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E5004-AE89-4E4E-9759-868A2973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F125-93D1-C04F-AC28-D32C657D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8958-DBB0-E44C-90D9-9791AD04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9E38-8D4A-284C-9822-F1A4516C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7EC6-C9F7-9A47-BFD2-A5DE504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A7C1D-7C93-7243-AEA9-782991C9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86BE5-D4BD-5C49-AF70-568082BE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5271-447A-3E45-AA0D-FD1D953B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42C04-596A-B342-AFFC-95C09932F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B9BB-4E3F-9740-A51A-066969DA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836A4-94A5-EB42-91A2-90299425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74C3-EB40-334C-B91C-28633531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BA7E7-6C16-9E4E-82E1-AD1B6ACE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F6845-FEBB-8E4E-8432-BDCFB57B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5BB7-9E5A-A047-AB99-2529FA87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DB93-3304-1543-9620-51CF97370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4F52-14C5-6842-BD38-757280FEC010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DF6-038C-7043-A37F-BE2FDBF1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8919-BA95-0645-A9C6-808182BF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CB4E-FD44-984A-8962-7E5C1BA5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70EF1F-70CD-1145-9E95-43F8B421C92E}"/>
              </a:ext>
            </a:extLst>
          </p:cNvPr>
          <p:cNvSpPr/>
          <p:nvPr/>
        </p:nvSpPr>
        <p:spPr>
          <a:xfrm>
            <a:off x="3505581" y="2321876"/>
            <a:ext cx="51808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Scamazon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EA19C-4018-A146-8403-A1C6003530DE}"/>
              </a:ext>
            </a:extLst>
          </p:cNvPr>
          <p:cNvSpPr/>
          <p:nvPr/>
        </p:nvSpPr>
        <p:spPr>
          <a:xfrm>
            <a:off x="5095984" y="4105413"/>
            <a:ext cx="2000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Flowcharts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4CAEC-5FEF-584F-A84B-5817CAD0EC6E}"/>
              </a:ext>
            </a:extLst>
          </p:cNvPr>
          <p:cNvSpPr txBox="1"/>
          <p:nvPr/>
        </p:nvSpPr>
        <p:spPr>
          <a:xfrm>
            <a:off x="8991600" y="5510458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Shreya Kuchibhatla</a:t>
            </a:r>
          </a:p>
          <a:p>
            <a:pPr algn="ctr"/>
            <a:r>
              <a:rPr lang="en-US" dirty="0"/>
              <a:t>Prajwal </a:t>
            </a:r>
            <a:r>
              <a:rPr lang="en-US" dirty="0" err="1"/>
              <a:t>Nandella</a:t>
            </a:r>
            <a:endParaRPr lang="en-US" dirty="0"/>
          </a:p>
          <a:p>
            <a:pPr algn="ctr"/>
            <a:r>
              <a:rPr lang="en-US" dirty="0"/>
              <a:t>Abhinav </a:t>
            </a:r>
            <a:r>
              <a:rPr lang="en-US" dirty="0" err="1"/>
              <a:t>Challa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6332-758D-6142-BAA8-BB31A182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Signup/Login page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256EE-A678-C246-8A72-EDA5F8815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930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5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EA50-5B9C-1848-B67F-D2CA5B0B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921DE-701C-2344-92B8-B7CCD7B47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95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2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8BF2-490F-CE4E-9E46-B470C098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C48F1E-439E-C943-A9A8-FACF992D7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10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62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Signup/Login page flowchart</vt:lpstr>
      <vt:lpstr>Customer</vt:lpstr>
      <vt:lpstr>Vendor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 S Kuchibhatla</dc:creator>
  <cp:lastModifiedBy>Sreekar S Kuchibhatla</cp:lastModifiedBy>
  <cp:revision>11</cp:revision>
  <dcterms:created xsi:type="dcterms:W3CDTF">2021-10-30T11:05:44Z</dcterms:created>
  <dcterms:modified xsi:type="dcterms:W3CDTF">2021-10-30T11:31:30Z</dcterms:modified>
</cp:coreProperties>
</file>