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9F20-5828-4880-AB65-CEBC0FB4D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5A920-30DB-422D-8C6A-86F831A6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4659-3DDC-4AFB-8D7A-322E98FE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82A30-CF09-4163-BB46-118A2F44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1353-5D7A-4BB1-8311-36ECB2D2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C4A-69CE-4609-8487-13DB5BCF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22000-ADFA-4B30-B06A-4E926C399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F5D1-B932-4AFA-B5E7-BBAC4E3B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7056-177E-433B-9E22-8A0C32F9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3CA7-06C4-43DB-9B78-D576F4EE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4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B292B-AE4E-410F-BA35-C25F259F1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95F12-C12E-4A69-999D-9A8CE4F30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E6CA-E361-4C2A-8E28-062ACF1E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28C5-6C77-4EA1-94FD-DEE913A4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46F8-05FA-4D52-9C6F-6378E01C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3184-1235-456D-9B2E-813E1518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B28E-8CE3-42D6-BDA0-A534D0B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035D-0D88-42A8-995F-C7A9ABF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E588-3A33-404A-9325-74FC04A9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D004-4705-4EE7-AC6B-B1FC7D8B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D2D6-8497-48A7-BE9F-8C997187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0783-C1A1-4D33-B69E-FD8ED047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2508-E61F-4251-9DB0-F0CE5784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6A6C-D55B-436D-82A5-AAB6B7A8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9D10-D385-48B4-9C4B-614D8CA5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B077-66C7-4FA1-B383-9EAB9A49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7B81-2604-4227-8D9C-A779DD702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7EBF8-7569-4F33-8784-CC047FAE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7BF3-3AC4-4654-9A5C-A99ECE95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2288-8AFD-4338-9819-1D51D371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71A0B-F57E-4B4F-A844-7124030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1952-A257-4034-9866-E9DC8E34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186B-6731-447E-9F5C-BE269BCB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27BB9-85B1-4BF4-9EE5-9F5C77431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A3147-20DD-4203-85E2-9D48D043B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AFC1C-849B-407A-9EE0-7D03B9A7B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CD1AC-9758-456E-A699-6241CEFE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DABD9-F20D-4EA3-ACB4-D777C2A9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9BD83-24E2-4D57-AF94-8AABDA57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F910-E7F3-4087-8BC2-CB238ABB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D4B75-8917-4268-B9A6-2A8C7E8C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FC972-EA9C-486F-B48E-7068610E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51834-A748-4595-90E5-1CEE8DDB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EF614-13E6-4E8A-ABD5-FAA3F23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4836D-B034-444A-B576-E0E8A299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363F3-8D95-4FF1-AA02-3F921227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9171-9691-471D-AA3B-1849C423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7ACD-C238-4A8B-BBB6-A7EEA4BE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57A3E-AA30-461E-BF1C-8B0117549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C352-0B11-4D77-91F3-C7896583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074DD-BB14-44F5-B83A-7E77E72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F035-6C89-4D75-B5F4-96B66EB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D173-5CDD-438D-9443-5BA421FB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786D4-DA51-407C-84A2-A4D333E14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3E00-61ED-4836-869D-A3272EE1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4C2-6C5F-47FC-B2F2-2E467A61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90EF-41F5-4496-A47A-54D2F609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9C14F-4F24-4159-91D9-296D17F9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B6117-0CA8-4FD5-8A29-2CF83E00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00196-52D4-4AB9-9086-3687596A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1D93-A07C-48EB-8263-6AA355464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0BDE-DAA2-406F-A98B-B1225A76471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BD5-F4D5-4E44-9B81-D04570608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9A5D-4965-4266-9A47-85072B83F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C2E5-695D-4B55-87C5-D99B7819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101A-178C-42A1-AFD6-D23DE8716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Phone-Book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709FC-A541-49E3-8EFA-2EDA598EC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693437" cy="29760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Developers –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Prajwal Bhagat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err="1"/>
              <a:t>Komal</a:t>
            </a:r>
            <a:r>
              <a:rPr lang="en-US" dirty="0"/>
              <a:t> Jadhav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Shreya Kulkarni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Mangesh </a:t>
            </a:r>
            <a:r>
              <a:rPr lang="en-US" dirty="0" err="1"/>
              <a:t>Puri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883802-8180-4AF3-BD70-138A33468800}"/>
              </a:ext>
            </a:extLst>
          </p:cNvPr>
          <p:cNvSpPr txBox="1">
            <a:spLocks/>
          </p:cNvSpPr>
          <p:nvPr/>
        </p:nvSpPr>
        <p:spPr>
          <a:xfrm>
            <a:off x="7974566" y="3605143"/>
            <a:ext cx="3075986" cy="297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Mentors –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err="1"/>
              <a:t>Vishwajeet</a:t>
            </a:r>
            <a:r>
              <a:rPr lang="en-US" dirty="0"/>
              <a:t> </a:t>
            </a:r>
            <a:r>
              <a:rPr lang="en-US" dirty="0" err="1"/>
              <a:t>Desurkar</a:t>
            </a:r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Swapnil </a:t>
            </a:r>
            <a:r>
              <a:rPr lang="en-US" dirty="0" err="1"/>
              <a:t>Kesur</a:t>
            </a:r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err="1"/>
              <a:t>Manoj</a:t>
            </a:r>
            <a:r>
              <a:rPr lang="en-US" dirty="0"/>
              <a:t> </a:t>
            </a:r>
            <a:r>
              <a:rPr lang="en-US" dirty="0" err="1"/>
              <a:t>Salunke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4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3090-EB5A-4DCF-8953-889AC306A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191"/>
            <a:ext cx="9144000" cy="1000028"/>
          </a:xfrm>
        </p:spPr>
        <p:txBody>
          <a:bodyPr>
            <a:normAutofit/>
          </a:bodyPr>
          <a:lstStyle/>
          <a:p>
            <a:r>
              <a:rPr lang="en-US" dirty="0"/>
              <a:t>Test-Cases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C6B26-31CA-44CA-AD1C-75D9EE29D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3949"/>
            <a:ext cx="9144000" cy="253750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program is case sensitive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invalid conditions like string input instead of integer input is not handled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4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08E-1EFE-4764-8984-4CA84C778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9000"/>
            <a:ext cx="9144000" cy="96270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1E845-60EE-4BF9-9826-A90B86EA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4290"/>
            <a:ext cx="9144000" cy="27801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Write a program that will create a data file containing list of telephone numbers. Write an interactive , menu driven program that will access the file created and implement following tasks (Use Binary search tree)</a:t>
            </a:r>
          </a:p>
          <a:p>
            <a:pPr marL="457200" indent="-457200" algn="l">
              <a:buAutoNum type="arabicPeriod"/>
            </a:pPr>
            <a:r>
              <a:rPr lang="en-US" dirty="0"/>
              <a:t>Determine telephone number of specified person</a:t>
            </a:r>
          </a:p>
          <a:p>
            <a:pPr marL="457200" indent="-457200" algn="l">
              <a:buAutoNum type="arabicPeriod"/>
            </a:pPr>
            <a:r>
              <a:rPr lang="en-US" dirty="0"/>
              <a:t>Determine name of person if telephone number is given</a:t>
            </a:r>
          </a:p>
          <a:p>
            <a:pPr marL="457200" indent="-457200" algn="l">
              <a:buAutoNum type="arabicPeriod"/>
            </a:pPr>
            <a:r>
              <a:rPr lang="en-US" dirty="0"/>
              <a:t>Update telephone number , whenever there is change</a:t>
            </a:r>
          </a:p>
        </p:txBody>
      </p:sp>
    </p:spTree>
    <p:extLst>
      <p:ext uri="{BB962C8B-B14F-4D97-AF65-F5344CB8AC3E}">
        <p14:creationId xmlns:p14="http://schemas.microsoft.com/office/powerpoint/2010/main" val="22941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00EF-3425-4F65-91E2-A3F08FB58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9002"/>
            <a:ext cx="9144000" cy="1018690"/>
          </a:xfrm>
        </p:spPr>
        <p:txBody>
          <a:bodyPr/>
          <a:lstStyle/>
          <a:p>
            <a:r>
              <a:rPr lang="en-US" dirty="0"/>
              <a:t>Why BST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B196D-8BBE-41B7-8B02-82EA5A6D5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936"/>
            <a:ext cx="9144000" cy="28360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Major advantage of BST over other data-structure is that the related sorting algorithms and search algorithms such as in-order traversal can be very efficient and also they are easy to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 BST we can maintain the dynamically changing dataset in sorted 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problem with sorted array is that insertion and deletion is not easy but in case of BST insertion and deletion is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4F28-2D67-4099-8A9F-1E8041B1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6327"/>
            <a:ext cx="9144000" cy="953375"/>
          </a:xfrm>
        </p:spPr>
        <p:txBody>
          <a:bodyPr/>
          <a:lstStyle/>
          <a:p>
            <a:r>
              <a:rPr lang="en-US" dirty="0"/>
              <a:t>Applications of BST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49F8-7FBB-4C25-A497-F0919F9B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9601"/>
            <a:ext cx="9144000" cy="217361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BST is used to implement Dictionary.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Multi-leveling indexing in Database.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Record maintaining system.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BST can be used to evaluate expression trees.</a:t>
            </a:r>
          </a:p>
        </p:txBody>
      </p:sp>
    </p:spTree>
    <p:extLst>
      <p:ext uri="{BB962C8B-B14F-4D97-AF65-F5344CB8AC3E}">
        <p14:creationId xmlns:p14="http://schemas.microsoft.com/office/powerpoint/2010/main" val="101290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00F9-DBE1-4D1E-B2A9-D5EFD87C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E64E-DEA5-45DE-A97E-72232E8C8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F2AA-BE3A-4219-BF7E-35C73757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78"/>
            <a:ext cx="9144000" cy="972036"/>
          </a:xfrm>
        </p:spPr>
        <p:txBody>
          <a:bodyPr/>
          <a:lstStyle/>
          <a:p>
            <a:r>
              <a:rPr lang="en-US" dirty="0"/>
              <a:t>Insertion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0A989-A695-4E4E-AA09-878957ACC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6704"/>
            <a:ext cx="9144000" cy="515007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Algorithm </a:t>
            </a:r>
            <a:r>
              <a:rPr lang="en-US" dirty="0" err="1"/>
              <a:t>addBST</a:t>
            </a:r>
            <a:r>
              <a:rPr lang="en-US" dirty="0"/>
              <a:t>( root , </a:t>
            </a:r>
            <a:r>
              <a:rPr lang="en-US" dirty="0" err="1"/>
              <a:t>newNode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Pre- 	Root is address of current node in BST 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 is address of new node.</a:t>
            </a:r>
          </a:p>
          <a:p>
            <a:pPr algn="l"/>
            <a:r>
              <a:rPr lang="en-US" dirty="0"/>
              <a:t>Post-	</a:t>
            </a:r>
            <a:r>
              <a:rPr lang="en-US" dirty="0" err="1"/>
              <a:t>newNode</a:t>
            </a:r>
            <a:r>
              <a:rPr lang="en-US" dirty="0"/>
              <a:t> inserted in tree.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1. if ( empty tree )</a:t>
            </a:r>
          </a:p>
          <a:p>
            <a:pPr algn="l"/>
            <a:r>
              <a:rPr lang="en-US" dirty="0"/>
              <a:t>	1. set root to </a:t>
            </a:r>
            <a:r>
              <a:rPr lang="en-US" dirty="0" err="1"/>
              <a:t>newNode</a:t>
            </a:r>
            <a:endParaRPr lang="en-US" dirty="0"/>
          </a:p>
          <a:p>
            <a:pPr algn="l"/>
            <a:r>
              <a:rPr lang="en-US" dirty="0"/>
              <a:t>	2.return </a:t>
            </a:r>
            <a:r>
              <a:rPr lang="en-US" dirty="0" err="1"/>
              <a:t>newNode</a:t>
            </a:r>
            <a:endParaRPr lang="en-US" dirty="0"/>
          </a:p>
          <a:p>
            <a:pPr algn="l"/>
            <a:r>
              <a:rPr lang="en-US" dirty="0"/>
              <a:t>2. end if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Locate null subtree for insertion</a:t>
            </a:r>
          </a:p>
          <a:p>
            <a:pPr algn="l"/>
            <a:r>
              <a:rPr lang="en-US" dirty="0"/>
              <a:t>3. if ( </a:t>
            </a:r>
            <a:r>
              <a:rPr lang="en-US" dirty="0" err="1"/>
              <a:t>newNode</a:t>
            </a:r>
            <a:r>
              <a:rPr lang="en-US" dirty="0"/>
              <a:t> &lt; root )</a:t>
            </a:r>
          </a:p>
          <a:p>
            <a:pPr algn="l"/>
            <a:r>
              <a:rPr lang="en-US" dirty="0"/>
              <a:t>	1. return </a:t>
            </a:r>
            <a:r>
              <a:rPr lang="en-US" dirty="0" err="1"/>
              <a:t>addBST</a:t>
            </a:r>
            <a:r>
              <a:rPr lang="en-US" dirty="0"/>
              <a:t> ( left subtree , </a:t>
            </a:r>
            <a:r>
              <a:rPr lang="en-US" dirty="0" err="1"/>
              <a:t>newNode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4. else</a:t>
            </a:r>
          </a:p>
          <a:p>
            <a:pPr algn="l"/>
            <a:r>
              <a:rPr lang="en-US" dirty="0"/>
              <a:t>	1. return </a:t>
            </a:r>
            <a:r>
              <a:rPr lang="en-US" dirty="0" err="1"/>
              <a:t>addBST</a:t>
            </a:r>
            <a:r>
              <a:rPr lang="en-US" dirty="0"/>
              <a:t> ( right subtree , </a:t>
            </a:r>
            <a:r>
              <a:rPr lang="en-US" dirty="0" err="1"/>
              <a:t>newNode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5. end if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end </a:t>
            </a:r>
            <a:r>
              <a:rPr lang="en-US" dirty="0" err="1"/>
              <a:t>addBST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9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971C-651B-4429-AB70-E3D5B3C61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80"/>
            <a:ext cx="9144000" cy="841408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39F4D-C1E9-4665-9C60-C141EA21D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8042"/>
            <a:ext cx="9144000" cy="544865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Algorithm </a:t>
            </a:r>
            <a:r>
              <a:rPr lang="en-US" dirty="0" err="1"/>
              <a:t>searchBST</a:t>
            </a:r>
            <a:r>
              <a:rPr lang="en-US" dirty="0"/>
              <a:t> ( root , </a:t>
            </a:r>
            <a:r>
              <a:rPr lang="en-US" dirty="0" err="1"/>
              <a:t>targetKey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Pre-	root is the root to binary tree or subtree 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targetKey</a:t>
            </a:r>
            <a:r>
              <a:rPr lang="en-US" dirty="0"/>
              <a:t> is key value requested</a:t>
            </a:r>
          </a:p>
          <a:p>
            <a:pPr algn="l"/>
            <a:r>
              <a:rPr lang="en-US" dirty="0"/>
              <a:t>Post-	the node address if value found</a:t>
            </a:r>
          </a:p>
          <a:p>
            <a:pPr algn="l"/>
            <a:r>
              <a:rPr lang="en-US" dirty="0"/>
              <a:t>	null if node is not in tree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1. if ( empty tree )</a:t>
            </a:r>
          </a:p>
          <a:p>
            <a:pPr lvl="1"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record exists</a:t>
            </a:r>
          </a:p>
          <a:p>
            <a:pPr algn="l"/>
            <a:r>
              <a:rPr lang="en-US" dirty="0"/>
              <a:t>	1. return null</a:t>
            </a:r>
          </a:p>
          <a:p>
            <a:pPr algn="l"/>
            <a:r>
              <a:rPr lang="en-US" dirty="0"/>
              <a:t>2. end if</a:t>
            </a:r>
          </a:p>
          <a:p>
            <a:pPr algn="l"/>
            <a:r>
              <a:rPr lang="en-US" dirty="0"/>
              <a:t>3. if ( </a:t>
            </a:r>
            <a:r>
              <a:rPr lang="en-US" dirty="0" err="1"/>
              <a:t>targetKey</a:t>
            </a:r>
            <a:r>
              <a:rPr lang="en-US" dirty="0"/>
              <a:t> &gt; root )</a:t>
            </a:r>
          </a:p>
          <a:p>
            <a:pPr algn="l"/>
            <a:r>
              <a:rPr lang="en-US" dirty="0"/>
              <a:t>	1. return </a:t>
            </a:r>
            <a:r>
              <a:rPr lang="en-US" dirty="0" err="1"/>
              <a:t>searchBST</a:t>
            </a:r>
            <a:r>
              <a:rPr lang="en-US" dirty="0"/>
              <a:t> ( right subtree , </a:t>
            </a:r>
            <a:r>
              <a:rPr lang="en-US" dirty="0" err="1"/>
              <a:t>targetKey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4. else if ( </a:t>
            </a:r>
            <a:r>
              <a:rPr lang="en-US" dirty="0" err="1"/>
              <a:t>targetKey</a:t>
            </a:r>
            <a:r>
              <a:rPr lang="en-US" dirty="0"/>
              <a:t> &lt; root ) </a:t>
            </a:r>
          </a:p>
          <a:p>
            <a:pPr algn="l"/>
            <a:r>
              <a:rPr lang="en-US" dirty="0"/>
              <a:t>	1. return </a:t>
            </a:r>
            <a:r>
              <a:rPr lang="en-US" dirty="0" err="1"/>
              <a:t>searchBST</a:t>
            </a:r>
            <a:r>
              <a:rPr lang="en-US" dirty="0"/>
              <a:t> ( left subtree , </a:t>
            </a:r>
            <a:r>
              <a:rPr lang="en-US" dirty="0" err="1"/>
              <a:t>targetKey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5. else</a:t>
            </a:r>
          </a:p>
          <a:p>
            <a:pPr algn="l"/>
            <a:r>
              <a:rPr lang="en-US" dirty="0"/>
              <a:t>	return root</a:t>
            </a:r>
          </a:p>
          <a:p>
            <a:pPr algn="l"/>
            <a:r>
              <a:rPr lang="en-US" dirty="0"/>
              <a:t>6. end if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end </a:t>
            </a:r>
            <a:r>
              <a:rPr lang="en-US" dirty="0" err="1"/>
              <a:t>searchBST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1269-4961-4FC2-9DDB-CD85C6BE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205"/>
            <a:ext cx="9144000" cy="850739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0D5B8-FB01-4023-80B9-91EE3AA5B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4865"/>
            <a:ext cx="9144000" cy="53277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Algorithm </a:t>
            </a:r>
            <a:r>
              <a:rPr lang="en-US" dirty="0" err="1"/>
              <a:t>deleteBST</a:t>
            </a:r>
            <a:r>
              <a:rPr lang="en-US" dirty="0"/>
              <a:t> ( root , key )</a:t>
            </a:r>
          </a:p>
          <a:p>
            <a:pPr algn="l"/>
            <a:r>
              <a:rPr lang="en-US" dirty="0"/>
              <a:t>Pre-	root is reference ton the node to be deleted</a:t>
            </a:r>
          </a:p>
          <a:p>
            <a:pPr algn="l"/>
            <a:r>
              <a:rPr lang="en-US" dirty="0"/>
              <a:t>	key is the key of node to be deleted</a:t>
            </a:r>
          </a:p>
          <a:p>
            <a:pPr algn="l"/>
            <a:r>
              <a:rPr lang="en-US" dirty="0"/>
              <a:t>Post-	node deleted</a:t>
            </a:r>
          </a:p>
          <a:p>
            <a:pPr algn="l"/>
            <a:r>
              <a:rPr lang="en-US" dirty="0"/>
              <a:t>	if key not found , root unchanged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1. if( empty tree )</a:t>
            </a:r>
          </a:p>
          <a:p>
            <a:pPr algn="l"/>
            <a:r>
              <a:rPr lang="en-US" dirty="0"/>
              <a:t>	1. return false</a:t>
            </a:r>
          </a:p>
          <a:p>
            <a:pPr algn="l"/>
            <a:r>
              <a:rPr lang="en-US" dirty="0"/>
              <a:t>2. end if</a:t>
            </a:r>
          </a:p>
          <a:p>
            <a:pPr algn="l"/>
            <a:r>
              <a:rPr lang="en-US" dirty="0"/>
              <a:t>3. if ( key &lt; root )</a:t>
            </a:r>
          </a:p>
          <a:p>
            <a:pPr algn="l"/>
            <a:r>
              <a:rPr lang="en-US" dirty="0"/>
              <a:t>	1. return </a:t>
            </a:r>
            <a:r>
              <a:rPr lang="en-US" dirty="0" err="1"/>
              <a:t>deleteBST</a:t>
            </a:r>
            <a:r>
              <a:rPr lang="en-US" dirty="0"/>
              <a:t> ( left subtree , key )</a:t>
            </a:r>
          </a:p>
          <a:p>
            <a:pPr algn="l"/>
            <a:r>
              <a:rPr lang="en-US" dirty="0"/>
              <a:t>4. else if ( key &gt; root )</a:t>
            </a:r>
          </a:p>
          <a:p>
            <a:pPr algn="l"/>
            <a:r>
              <a:rPr lang="en-US" dirty="0"/>
              <a:t>	1. return </a:t>
            </a:r>
            <a:r>
              <a:rPr lang="en-US" dirty="0" err="1"/>
              <a:t>deleteBST</a:t>
            </a:r>
            <a:r>
              <a:rPr lang="en-US" dirty="0"/>
              <a:t> ( right subtree , key )</a:t>
            </a:r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4745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E4768A-CDE7-405D-8CC0-C401165C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1763"/>
            <a:ext cx="9144000" cy="557970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5. else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leaf nodes</a:t>
            </a:r>
          </a:p>
          <a:p>
            <a:pPr algn="l"/>
            <a:r>
              <a:rPr lang="en-US" dirty="0"/>
              <a:t>	1. if ( no left subtree )</a:t>
            </a:r>
          </a:p>
          <a:p>
            <a:pPr algn="l"/>
            <a:r>
              <a:rPr lang="en-US" dirty="0"/>
              <a:t>		1. make right subtree root</a:t>
            </a:r>
          </a:p>
          <a:p>
            <a:pPr algn="l"/>
            <a:r>
              <a:rPr lang="en-US" dirty="0"/>
              <a:t>		2. return true</a:t>
            </a:r>
          </a:p>
          <a:p>
            <a:pPr algn="l"/>
            <a:r>
              <a:rPr lang="en-US" dirty="0"/>
              <a:t>	2. else if ( no right subtree )</a:t>
            </a:r>
          </a:p>
          <a:p>
            <a:pPr algn="l"/>
            <a:r>
              <a:rPr lang="en-US" dirty="0"/>
              <a:t>		1. make left subtree root </a:t>
            </a:r>
          </a:p>
          <a:p>
            <a:pPr algn="l"/>
            <a:r>
              <a:rPr lang="en-US" dirty="0"/>
              <a:t>		2. return true</a:t>
            </a:r>
          </a:p>
          <a:p>
            <a:pPr algn="l"/>
            <a:r>
              <a:rPr lang="en-US" dirty="0"/>
              <a:t>	3. else</a:t>
            </a:r>
          </a:p>
          <a:p>
            <a:pPr algn="l"/>
            <a:r>
              <a:rPr lang="en-US" dirty="0"/>
              <a:t>		1. save root in </a:t>
            </a:r>
            <a:r>
              <a:rPr lang="en-US" dirty="0" err="1"/>
              <a:t>deleteNode</a:t>
            </a:r>
            <a:endParaRPr lang="en-US" dirty="0"/>
          </a:p>
          <a:p>
            <a:pPr algn="l"/>
            <a:r>
              <a:rPr lang="en-US" dirty="0"/>
              <a:t>		2. set largest to </a:t>
            </a:r>
            <a:r>
              <a:rPr lang="en-US" dirty="0" err="1"/>
              <a:t>largestBST</a:t>
            </a:r>
            <a:r>
              <a:rPr lang="en-US" dirty="0"/>
              <a:t> ( left subtree )</a:t>
            </a:r>
          </a:p>
          <a:p>
            <a:pPr algn="l"/>
            <a:r>
              <a:rPr lang="en-US" dirty="0"/>
              <a:t>		3. move data in largest in </a:t>
            </a:r>
            <a:r>
              <a:rPr lang="en-US" dirty="0" err="1"/>
              <a:t>deleteNode</a:t>
            </a:r>
            <a:endParaRPr lang="en-US" dirty="0"/>
          </a:p>
          <a:p>
            <a:pPr algn="l"/>
            <a:r>
              <a:rPr lang="en-US" dirty="0"/>
              <a:t>		4. return </a:t>
            </a:r>
            <a:r>
              <a:rPr lang="en-US" dirty="0" err="1"/>
              <a:t>deleteBST</a:t>
            </a:r>
            <a:r>
              <a:rPr lang="en-US" dirty="0"/>
              <a:t> ( left subtree of </a:t>
            </a:r>
            <a:r>
              <a:rPr lang="en-US" dirty="0" err="1"/>
              <a:t>deleteNode</a:t>
            </a:r>
            <a:r>
              <a:rPr lang="en-US" dirty="0"/>
              <a:t> , key of largest )</a:t>
            </a:r>
          </a:p>
          <a:p>
            <a:pPr algn="l"/>
            <a:r>
              <a:rPr lang="en-US" dirty="0"/>
              <a:t>	4. end if</a:t>
            </a:r>
          </a:p>
          <a:p>
            <a:pPr algn="l"/>
            <a:r>
              <a:rPr lang="en-US" dirty="0"/>
              <a:t>6. end if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end </a:t>
            </a:r>
            <a:r>
              <a:rPr lang="en-US" dirty="0" err="1"/>
              <a:t>deleteBST</a:t>
            </a:r>
            <a:r>
              <a:rPr lang="en-US" dirty="0"/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24170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Phone-Book</vt:lpstr>
      <vt:lpstr>Problem Statement</vt:lpstr>
      <vt:lpstr>Why BST ?</vt:lpstr>
      <vt:lpstr>Applications of BST</vt:lpstr>
      <vt:lpstr>Algorithms</vt:lpstr>
      <vt:lpstr>Insertion -</vt:lpstr>
      <vt:lpstr>Searching</vt:lpstr>
      <vt:lpstr>Deletion</vt:lpstr>
      <vt:lpstr>PowerPoint Presentation</vt:lpstr>
      <vt:lpstr>Test-Cases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Phone-Book</dc:title>
  <dc:creator>13mangeshpuri@gmail.com</dc:creator>
  <cp:lastModifiedBy>13mangeshpuri@gmail.com</cp:lastModifiedBy>
  <cp:revision>11</cp:revision>
  <dcterms:created xsi:type="dcterms:W3CDTF">2019-01-09T04:15:32Z</dcterms:created>
  <dcterms:modified xsi:type="dcterms:W3CDTF">2019-01-09T06:32:11Z</dcterms:modified>
</cp:coreProperties>
</file>