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E572-E37B-448D-8B12-6DD6131336B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1F2B-B45E-4595-A004-D3C8DCAF62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646" y="574766"/>
            <a:ext cx="7563394" cy="1225164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6240" y="5036185"/>
            <a:ext cx="5870575" cy="5867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Guided By: Prof.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H. V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. Gandhi</a:t>
            </a:r>
          </a:p>
        </p:txBody>
      </p:sp>
      <p:sp>
        <p:nvSpPr>
          <p:cNvPr id="4" name="Subtitle 2"/>
          <p:cNvSpPr txBox="1"/>
          <p:nvPr/>
        </p:nvSpPr>
        <p:spPr>
          <a:xfrm>
            <a:off x="1491343" y="24413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</a:p>
          <a:p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1) Poonam S. Katale                      2018BTECS00209</a:t>
            </a:r>
          </a:p>
          <a:p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2) Vaishnavi C. Bharambe             2018BTECS00214</a:t>
            </a:r>
          </a:p>
          <a:p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 3) Shreya A. Kulkarni                    2018BTECS00217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432276"/>
            <a:ext cx="2070501" cy="19190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439"/>
            <a:ext cx="10515600" cy="379952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Implement Total Correspondence method for Double ended heap. Analyze your results by varying different parameters over sequence of operations.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Operations on Total Correspondance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Insert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Build Min/Max Heap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Get 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Min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Max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Delete Min/Max element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1) Insert elements and Build Heaps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Elements 3 6 4 5 6 8 6 7 2 10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10" y="2335530"/>
            <a:ext cx="9919970" cy="4219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7080" y="5974080"/>
            <a:ext cx="1556385" cy="34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2) Get Min/Max element</a:t>
            </a:r>
            <a:br>
              <a:rPr lang="en-I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I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/>
          <a:lstStyle/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1) Minimum element returned will be 2</a:t>
            </a:r>
          </a:p>
          <a:p>
            <a:pPr marL="0" indent="0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2) Maximum element returned will be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4)Delete Min/Max element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089640" cy="4351655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1) Minimum element deleted will be 2 and its corresponding element  </a:t>
            </a:r>
            <a:endParaRPr lang="en-IN" alt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10 will be deleted and heap will be rebuild again 10 will now go into </a:t>
            </a:r>
          </a:p>
          <a:p>
            <a:pPr marL="0" indent="0"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buffer</a:t>
            </a:r>
            <a:endParaRPr lang="en-IN" alt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2) Maximum element deleted will be 10 as it in buffer and it is maximum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8000">
                <a:latin typeface="Times New Roman" panose="02020603050405020304" charset="0"/>
                <a:cs typeface="Times New Roman" panose="02020603050405020304" charset="0"/>
              </a:rPr>
              <a:t>			Thank You!!!!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ADS Presentation</vt:lpstr>
      <vt:lpstr>Problem Statement</vt:lpstr>
      <vt:lpstr>Operations on Total Correspondance Method</vt:lpstr>
      <vt:lpstr>1) Insert elements and Build Heaps</vt:lpstr>
      <vt:lpstr>2) Get Min/Max element </vt:lpstr>
      <vt:lpstr>4)Delete Min/Max element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Presentation</dc:title>
  <dc:creator>somnath surwase</dc:creator>
  <cp:lastModifiedBy>Anant Kulkarni</cp:lastModifiedBy>
  <cp:revision>15</cp:revision>
  <dcterms:created xsi:type="dcterms:W3CDTF">2019-11-04T10:03:00Z</dcterms:created>
  <dcterms:modified xsi:type="dcterms:W3CDTF">2019-11-10T06:11:47Z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