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3" r:id="rId4"/>
    <p:sldId id="257" r:id="rId5"/>
    <p:sldId id="262" r:id="rId6"/>
    <p:sldId id="258" r:id="rId7"/>
    <p:sldId id="259" r:id="rId8"/>
    <p:sldId id="260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74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06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23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1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7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CDAE-6181-7715-ED82-BD89FC1B6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Viewership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76C8-4452-A6CA-2861-9D11D2027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the content distribution strategy of OTT Platforms</a:t>
            </a:r>
          </a:p>
          <a:p>
            <a:r>
              <a:rPr lang="en-US" dirty="0"/>
              <a:t>- Shreya Asthana</a:t>
            </a:r>
          </a:p>
        </p:txBody>
      </p:sp>
    </p:spTree>
    <p:extLst>
      <p:ext uri="{BB962C8B-B14F-4D97-AF65-F5344CB8AC3E}">
        <p14:creationId xmlns:p14="http://schemas.microsoft.com/office/powerpoint/2010/main" val="403032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6EF-EEFC-4769-F510-61C6047A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Most Watched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E58C8-1931-D14C-6BB3-F7C1EBEB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46758"/>
            <a:ext cx="5877745" cy="1810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ED63C4-C416-8B76-D8BF-4888239B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06240"/>
            <a:ext cx="4082742" cy="18105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3E7908-B076-F304-F8C3-30C5804F2D4E}"/>
              </a:ext>
            </a:extLst>
          </p:cNvPr>
          <p:cNvSpPr/>
          <p:nvPr/>
        </p:nvSpPr>
        <p:spPr>
          <a:xfrm>
            <a:off x="6892388" y="2083415"/>
            <a:ext cx="2381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Movies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048CE-8420-F810-DAC9-E8EF823FDE08}"/>
              </a:ext>
            </a:extLst>
          </p:cNvPr>
          <p:cNvSpPr/>
          <p:nvPr/>
        </p:nvSpPr>
        <p:spPr>
          <a:xfrm>
            <a:off x="5137076" y="4465936"/>
            <a:ext cx="2182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Shows</a:t>
            </a:r>
          </a:p>
        </p:txBody>
      </p:sp>
    </p:spTree>
    <p:extLst>
      <p:ext uri="{BB962C8B-B14F-4D97-AF65-F5344CB8AC3E}">
        <p14:creationId xmlns:p14="http://schemas.microsoft.com/office/powerpoint/2010/main" val="186714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FAB-A872-4396-8E80-9484524B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94080"/>
            <a:ext cx="10515600" cy="20834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B28CC4-C7FF-311C-641D-7B5BD8BA2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039150"/>
            <a:ext cx="883031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released in the Fall season attracts the most viewers, with December being the peak month.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English-language content dominates streaming platforms, whereas non-English content has a smaller but noticeable audience.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and monthly variations strongly influence viewership, with major peaks in December, June, and October. </a:t>
            </a:r>
          </a:p>
        </p:txBody>
      </p:sp>
    </p:spTree>
    <p:extLst>
      <p:ext uri="{BB962C8B-B14F-4D97-AF65-F5344CB8AC3E}">
        <p14:creationId xmlns:p14="http://schemas.microsoft.com/office/powerpoint/2010/main" val="40037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D7D3-4DEF-89A1-DD3F-2E5EB61B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745DD-C0F9-E23E-2068-EA10343AE69F}"/>
              </a:ext>
            </a:extLst>
          </p:cNvPr>
          <p:cNvSpPr txBox="1"/>
          <p:nvPr/>
        </p:nvSpPr>
        <p:spPr>
          <a:xfrm>
            <a:off x="523240" y="1459915"/>
            <a:ext cx="9301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Analyzed 24,812 records of Netflix content (2023) to identify trends in viewership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Cleaned and preprocessed missing data, ensuring accurate insights using Pandas and 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Explored the impact of release dates, language, and content type on audience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visualizations to showcase viewership trends by season, content type, and global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EDBD5-701D-2176-B3AA-6BEC5A8FF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3879890"/>
            <a:ext cx="754583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Objective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Analyze Netflix viewership patterns to identify key trends and insights.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Tools &amp; Technologies Used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Python, Pandas, Matplotlib, Seaborn </a:t>
            </a:r>
          </a:p>
        </p:txBody>
      </p:sp>
    </p:spTree>
    <p:extLst>
      <p:ext uri="{BB962C8B-B14F-4D97-AF65-F5344CB8AC3E}">
        <p14:creationId xmlns:p14="http://schemas.microsoft.com/office/powerpoint/2010/main" val="413514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9DE9-C304-9FDF-A18E-1C6A13FF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FF60B-3EC3-27EB-FB95-035E872C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3396"/>
            <a:ext cx="5648960" cy="4236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A200E5-7CF1-AEC7-97B1-B1C6A1365CE8}"/>
              </a:ext>
            </a:extLst>
          </p:cNvPr>
          <p:cNvSpPr txBox="1"/>
          <p:nvPr/>
        </p:nvSpPr>
        <p:spPr>
          <a:xfrm>
            <a:off x="924560" y="2052320"/>
            <a:ext cx="476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TV shows are watched more than movies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suggesting that users prefer long-form content or binge-watching series. </a:t>
            </a:r>
          </a:p>
        </p:txBody>
      </p:sp>
    </p:spTree>
    <p:extLst>
      <p:ext uri="{BB962C8B-B14F-4D97-AF65-F5344CB8AC3E}">
        <p14:creationId xmlns:p14="http://schemas.microsoft.com/office/powerpoint/2010/main" val="25303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8ECCEC-A9DA-D890-0693-21E01F8A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9" y="2016755"/>
            <a:ext cx="5496572" cy="412242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E63B1A0-23CF-F8AF-722A-B42F72FD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B5F98304-4C50-DE0A-1192-79208DCA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921917"/>
            <a:ext cx="6248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and movies that are available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worldwide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higher total hours viewed compared to those with limited regional availability.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difference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but not extreme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even regionally restricted content still attracts substantial viewership. </a:t>
            </a:r>
          </a:p>
        </p:txBody>
      </p:sp>
    </p:spTree>
    <p:extLst>
      <p:ext uri="{BB962C8B-B14F-4D97-AF65-F5344CB8AC3E}">
        <p14:creationId xmlns:p14="http://schemas.microsoft.com/office/powerpoint/2010/main" val="337081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CA685E-870B-5A4E-2F43-FB3F3564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54" y="1930400"/>
            <a:ext cx="5521686" cy="414126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4F2567-9852-0D93-88E3-E2F2A066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BCE831-EDB6-C769-FFF1-7EB14D9C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54" y="2592455"/>
            <a:ext cx="6096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English-language content has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total hours viewed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significantly surpassing all other languages.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difference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English the primary language for streaming consumption </a:t>
            </a:r>
          </a:p>
        </p:txBody>
      </p:sp>
    </p:spTree>
    <p:extLst>
      <p:ext uri="{BB962C8B-B14F-4D97-AF65-F5344CB8AC3E}">
        <p14:creationId xmlns:p14="http://schemas.microsoft.com/office/powerpoint/2010/main" val="168912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16329B6-DFD1-2632-D1F9-327DA9958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86" y="1920867"/>
            <a:ext cx="6593854" cy="41211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66D52F-D74E-6814-5672-039C157B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831C2-3DC1-9CA7-8EAE-3EC62F26CCFC}"/>
              </a:ext>
            </a:extLst>
          </p:cNvPr>
          <p:cNvSpPr txBox="1"/>
          <p:nvPr/>
        </p:nvSpPr>
        <p:spPr>
          <a:xfrm>
            <a:off x="721361" y="1920866"/>
            <a:ext cx="433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released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 total viewership hours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compared to other seasons.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can be due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Major Holiday Season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(Thanksgiving, Black Friday, pre-Christmas binge-watching).</a:t>
            </a:r>
          </a:p>
        </p:txBody>
      </p:sp>
    </p:spTree>
    <p:extLst>
      <p:ext uri="{BB962C8B-B14F-4D97-AF65-F5344CB8AC3E}">
        <p14:creationId xmlns:p14="http://schemas.microsoft.com/office/powerpoint/2010/main" val="69911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B88003-72FB-28CC-078D-420A4E146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74" y="1943795"/>
            <a:ext cx="5427900" cy="40709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03B8A4A-E1B9-3FEE-E359-6220CBBE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639BE-7C7D-A46E-039C-1D8843CE370A}"/>
              </a:ext>
            </a:extLst>
          </p:cNvPr>
          <p:cNvSpPr txBox="1"/>
          <p:nvPr/>
        </p:nvSpPr>
        <p:spPr>
          <a:xfrm>
            <a:off x="975359" y="2124055"/>
            <a:ext cx="5000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significant peak in December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likely due to the holiday season (Christmas &amp; New Year), when people have more free time to watch content.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F0514-AF40-266A-BC3B-62FD2F1E482B}"/>
              </a:ext>
            </a:extLst>
          </p:cNvPr>
          <p:cNvSpPr txBox="1"/>
          <p:nvPr/>
        </p:nvSpPr>
        <p:spPr>
          <a:xfrm>
            <a:off x="975360" y="3472098"/>
            <a:ext cx="5240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Movie viewership is more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volatile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with noticeable peaks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March, June, and October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These could be due to major movie releases or seasonal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359C8-1409-39B7-3A4B-5ADD4BB963C2}"/>
              </a:ext>
            </a:extLst>
          </p:cNvPr>
          <p:cNvSpPr txBox="1"/>
          <p:nvPr/>
        </p:nvSpPr>
        <p:spPr>
          <a:xfrm>
            <a:off x="975360" y="4820142"/>
            <a:ext cx="5344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June and October also show increased viewership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possibly due to summer vacations and Halloween-related content.</a:t>
            </a:r>
          </a:p>
        </p:txBody>
      </p:sp>
    </p:spTree>
    <p:extLst>
      <p:ext uri="{BB962C8B-B14F-4D97-AF65-F5344CB8AC3E}">
        <p14:creationId xmlns:p14="http://schemas.microsoft.com/office/powerpoint/2010/main" val="249817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7182F1-C646-A5C6-C562-4765F511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976675"/>
            <a:ext cx="5201932" cy="390144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1FA6A9-5710-225D-1CD2-EDE791F5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06C329-97E9-40F8-364E-4432663A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8" y="2619216"/>
            <a:ext cx="64414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viewership gradually increases toward the end of the year,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December standing out as the top-performing month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Periodic fluctuations suggest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seasonality affects content consumption patterns significantly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4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1B7C21-7CA2-73A9-C952-35EF9C65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1617389"/>
            <a:ext cx="7718352" cy="46310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AC7EB1F-D796-736F-D044-3D5C1395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55BD0-E0E2-45FA-4547-0906FA543E21}"/>
              </a:ext>
            </a:extLst>
          </p:cNvPr>
          <p:cNvSpPr txBox="1"/>
          <p:nvPr/>
        </p:nvSpPr>
        <p:spPr>
          <a:xfrm>
            <a:off x="447040" y="2204288"/>
            <a:ext cx="35458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Year’s Eve recorded the highest viewership,</a:t>
            </a:r>
          </a:p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indicating a strong preference for entertainment during major holidays.</a:t>
            </a:r>
          </a:p>
        </p:txBody>
      </p:sp>
    </p:spTree>
    <p:extLst>
      <p:ext uri="{BB962C8B-B14F-4D97-AF65-F5344CB8AC3E}">
        <p14:creationId xmlns:p14="http://schemas.microsoft.com/office/powerpoint/2010/main" val="1151445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416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Netflix Viewership Analysis</vt:lpstr>
      <vt:lpstr>Introduction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Top 5 Most Watched Content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22BAI10065</dc:creator>
  <cp:lastModifiedBy>22BAI10065</cp:lastModifiedBy>
  <cp:revision>4</cp:revision>
  <dcterms:created xsi:type="dcterms:W3CDTF">2025-03-11T04:33:51Z</dcterms:created>
  <dcterms:modified xsi:type="dcterms:W3CDTF">2025-03-11T05:34:56Z</dcterms:modified>
</cp:coreProperties>
</file>