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4" r:id="rId3"/>
    <p:sldId id="263" r:id="rId4"/>
    <p:sldId id="257" r:id="rId5"/>
    <p:sldId id="262" r:id="rId6"/>
    <p:sldId id="258" r:id="rId7"/>
    <p:sldId id="259" r:id="rId8"/>
    <p:sldId id="260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282E-95DF-4653-BD6E-B3D277A533AC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4E69E-8FC3-4101-B8E9-00E2FFB23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22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282E-95DF-4653-BD6E-B3D277A533AC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4E69E-8FC3-4101-B8E9-00E2FFB23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06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282E-95DF-4653-BD6E-B3D277A533AC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4E69E-8FC3-4101-B8E9-00E2FFB238C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6744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282E-95DF-4653-BD6E-B3D277A533AC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4E69E-8FC3-4101-B8E9-00E2FFB23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06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282E-95DF-4653-BD6E-B3D277A533AC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4E69E-8FC3-4101-B8E9-00E2FFB238C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5234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282E-95DF-4653-BD6E-B3D277A533AC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4E69E-8FC3-4101-B8E9-00E2FFB23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497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282E-95DF-4653-BD6E-B3D277A533AC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4E69E-8FC3-4101-B8E9-00E2FFB23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5627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282E-95DF-4653-BD6E-B3D277A533AC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4E69E-8FC3-4101-B8E9-00E2FFB23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86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282E-95DF-4653-BD6E-B3D277A533AC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4E69E-8FC3-4101-B8E9-00E2FFB23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19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282E-95DF-4653-BD6E-B3D277A533AC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4E69E-8FC3-4101-B8E9-00E2FFB23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78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282E-95DF-4653-BD6E-B3D277A533AC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4E69E-8FC3-4101-B8E9-00E2FFB23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48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282E-95DF-4653-BD6E-B3D277A533AC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4E69E-8FC3-4101-B8E9-00E2FFB23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277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282E-95DF-4653-BD6E-B3D277A533AC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4E69E-8FC3-4101-B8E9-00E2FFB23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21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282E-95DF-4653-BD6E-B3D277A533AC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4E69E-8FC3-4101-B8E9-00E2FFB23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23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282E-95DF-4653-BD6E-B3D277A533AC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4E69E-8FC3-4101-B8E9-00E2FFB23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364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282E-95DF-4653-BD6E-B3D277A533AC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4E69E-8FC3-4101-B8E9-00E2FFB23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87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6282E-95DF-4653-BD6E-B3D277A533AC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F74E69E-8FC3-4101-B8E9-00E2FFB23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796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0CDAE-6181-7715-ED82-BD89FC1B67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Netflix Viewership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3F76C8-4452-A6CA-2861-9D11D20279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Analyzing the content distribution strategy of OTT Platforms</a:t>
            </a:r>
          </a:p>
          <a:p>
            <a:r>
              <a:rPr lang="en-US" dirty="0"/>
              <a:t>- Shreya Asthana</a:t>
            </a:r>
          </a:p>
        </p:txBody>
      </p:sp>
    </p:spTree>
    <p:extLst>
      <p:ext uri="{BB962C8B-B14F-4D97-AF65-F5344CB8AC3E}">
        <p14:creationId xmlns:p14="http://schemas.microsoft.com/office/powerpoint/2010/main" val="4030320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E1FAB-A872-4396-8E80-9484524B5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894080"/>
            <a:ext cx="10515600" cy="2083435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FB28CC4-C7FF-311C-641D-7B5BD8BA2C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1850" y="3039150"/>
            <a:ext cx="8830310" cy="2534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Content released in the Fall season attracts the most viewers, with December being the peak month.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English-language content dominates streaming platforms, whereas non-English content has a smaller but noticeable audience.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Seasonal and monthly variations strongly influence viewership, with major peaks in December, June, and October. </a:t>
            </a:r>
          </a:p>
        </p:txBody>
      </p:sp>
    </p:spTree>
    <p:extLst>
      <p:ext uri="{BB962C8B-B14F-4D97-AF65-F5344CB8AC3E}">
        <p14:creationId xmlns:p14="http://schemas.microsoft.com/office/powerpoint/2010/main" val="400371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DD7D3-4DEF-89A1-DD3F-2E5EB61B7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B745DD-C0F9-E23E-2068-EA10343AE69F}"/>
              </a:ext>
            </a:extLst>
          </p:cNvPr>
          <p:cNvSpPr txBox="1"/>
          <p:nvPr/>
        </p:nvSpPr>
        <p:spPr>
          <a:xfrm>
            <a:off x="523240" y="1459915"/>
            <a:ext cx="930148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Analyzed 24,812 records of Netflix content (2023) to identify trends in viewership patterns.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Cleaned and preprocessed missing data, ensuring accurate insights using Pandas and NumPy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Explored the impact of release dates, language, and content type on audience engagement.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Created visualizations to showcase viewership trends by season, content type, and global availability.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C4EDBD5-701D-2176-B3AA-6BEC5A8FF8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334" y="3879890"/>
            <a:ext cx="7545839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Objective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US" sz="1800" i="1" dirty="0">
                <a:latin typeface="Arial" panose="020B0604020202020204" pitchFamily="34" charset="0"/>
              </a:rPr>
              <a:t>Analyze Netflix viewership patterns to identify key trends and insights.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Tools &amp; Technologies Used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Python, Pandas, Matplotlib, Seaborn </a:t>
            </a:r>
          </a:p>
        </p:txBody>
      </p:sp>
    </p:spTree>
    <p:extLst>
      <p:ext uri="{BB962C8B-B14F-4D97-AF65-F5344CB8AC3E}">
        <p14:creationId xmlns:p14="http://schemas.microsoft.com/office/powerpoint/2010/main" val="4135147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F9DE9-C304-9FDF-A18E-1C6A13FFE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BFF60B-3EC3-27EB-FB95-035E872C9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53396"/>
            <a:ext cx="5648960" cy="42367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A200E5-7CF1-AEC7-97B1-B1C6A1365CE8}"/>
              </a:ext>
            </a:extLst>
          </p:cNvPr>
          <p:cNvSpPr txBox="1"/>
          <p:nvPr/>
        </p:nvSpPr>
        <p:spPr>
          <a:xfrm>
            <a:off x="924560" y="2052320"/>
            <a:ext cx="4765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TV shows are watched more than movies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suggesting that users prefer long-form content or binge-watching series. </a:t>
            </a:r>
          </a:p>
        </p:txBody>
      </p:sp>
    </p:spTree>
    <p:extLst>
      <p:ext uri="{BB962C8B-B14F-4D97-AF65-F5344CB8AC3E}">
        <p14:creationId xmlns:p14="http://schemas.microsoft.com/office/powerpoint/2010/main" val="2530399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E8ECCEC-A9DA-D890-0693-21E01F8A5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29" y="2016755"/>
            <a:ext cx="5496572" cy="4122429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AE63B1A0-23CF-F8AF-722A-B42F72FDB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</a:t>
            </a: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B5F98304-4C50-DE0A-1192-79208DCAC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00" y="1921917"/>
            <a:ext cx="62484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Shows and movies that are available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worldwide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have higher total hours viewed compared to those with limited regional availability.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difference is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significant but not extreme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meaning even regionally restricted content still attracts substantial viewership. </a:t>
            </a:r>
          </a:p>
        </p:txBody>
      </p:sp>
    </p:spTree>
    <p:extLst>
      <p:ext uri="{BB962C8B-B14F-4D97-AF65-F5344CB8AC3E}">
        <p14:creationId xmlns:p14="http://schemas.microsoft.com/office/powerpoint/2010/main" val="3370818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3CA685E-870B-5A4E-2F43-FB3F3564B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954" y="1930400"/>
            <a:ext cx="5521686" cy="414126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D4F2567-9852-0D93-88E3-E2F2A0662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CBCE831-EDB6-C769-FFF1-7EB14D9C2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54" y="2592455"/>
            <a:ext cx="60960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English-language content has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highest total hours viewed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significantly surpassing all other languages.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difference is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massive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making English the primary language for streaming consumption </a:t>
            </a:r>
          </a:p>
        </p:txBody>
      </p:sp>
    </p:spTree>
    <p:extLst>
      <p:ext uri="{BB962C8B-B14F-4D97-AF65-F5344CB8AC3E}">
        <p14:creationId xmlns:p14="http://schemas.microsoft.com/office/powerpoint/2010/main" val="1689122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D16329B6-DFD1-2632-D1F9-327DA9958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786" y="1920867"/>
            <a:ext cx="6593854" cy="412115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766D52F-D74E-6814-5672-039C157B1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5831C2-3DC1-9CA7-8EAE-3EC62F26CCFC}"/>
              </a:ext>
            </a:extLst>
          </p:cNvPr>
          <p:cNvSpPr txBox="1"/>
          <p:nvPr/>
        </p:nvSpPr>
        <p:spPr>
          <a:xfrm>
            <a:off x="721361" y="1920866"/>
            <a:ext cx="43383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Content released in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Fall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has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highest total viewership hours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compared to other seasons.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can be due to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Major Holiday Season Impact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(Thanksgiving, Black Friday, pre-Christmas binge-watching).</a:t>
            </a:r>
          </a:p>
        </p:txBody>
      </p:sp>
    </p:spTree>
    <p:extLst>
      <p:ext uri="{BB962C8B-B14F-4D97-AF65-F5344CB8AC3E}">
        <p14:creationId xmlns:p14="http://schemas.microsoft.com/office/powerpoint/2010/main" val="699115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4B88003-72FB-28CC-078D-420A4E1462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074" y="1943795"/>
            <a:ext cx="5427900" cy="407092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B03B8A4A-E1B9-3FEE-E359-6220CBBEC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8639BE-7C7D-A46E-039C-1D8843CE370A}"/>
              </a:ext>
            </a:extLst>
          </p:cNvPr>
          <p:cNvSpPr txBox="1"/>
          <p:nvPr/>
        </p:nvSpPr>
        <p:spPr>
          <a:xfrm>
            <a:off x="975359" y="2124055"/>
            <a:ext cx="500056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is a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significant peak in December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likely due to the holiday season (Christmas &amp; New Year), when people have more free time to watch content.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8F0514-AF40-266A-BC3B-62FD2F1E482B}"/>
              </a:ext>
            </a:extLst>
          </p:cNvPr>
          <p:cNvSpPr txBox="1"/>
          <p:nvPr/>
        </p:nvSpPr>
        <p:spPr>
          <a:xfrm>
            <a:off x="975360" y="3472098"/>
            <a:ext cx="52407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Movie viewership is more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volatile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with noticeable peaks in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March, June, and October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These could be due to major movie releases or seasonal trends.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D359C8-1409-39B7-3A4B-5ADD4BB963C2}"/>
              </a:ext>
            </a:extLst>
          </p:cNvPr>
          <p:cNvSpPr txBox="1"/>
          <p:nvPr/>
        </p:nvSpPr>
        <p:spPr>
          <a:xfrm>
            <a:off x="975360" y="4820142"/>
            <a:ext cx="53441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June and October also show increased viewership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possibly due to summer vacations and Halloween-related content.</a:t>
            </a:r>
          </a:p>
        </p:txBody>
      </p:sp>
    </p:spTree>
    <p:extLst>
      <p:ext uri="{BB962C8B-B14F-4D97-AF65-F5344CB8AC3E}">
        <p14:creationId xmlns:p14="http://schemas.microsoft.com/office/powerpoint/2010/main" val="2498177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67182F1-C646-A5C6-C562-4765F51160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28" y="1976675"/>
            <a:ext cx="5201932" cy="3901449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111FA6A9-5710-225D-1CD2-EDE791F5A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506C329-97E9-40F8-364E-4432663AF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28" y="2619216"/>
            <a:ext cx="6441452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viewership gradually increases toward the end of the year, with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December standing out as the top-performing month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Periodic fluctuations suggest that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seasonality affects content consumption patterns significantly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2495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C1B7C21-7CA2-73A9-C952-35EF9C65A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040" y="1617389"/>
            <a:ext cx="7718352" cy="4631011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1AC7EB1F-D796-736F-D044-3D5C1395D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C55BD0-E0E2-45FA-4547-0906FA543E21}"/>
              </a:ext>
            </a:extLst>
          </p:cNvPr>
          <p:cNvSpPr txBox="1"/>
          <p:nvPr/>
        </p:nvSpPr>
        <p:spPr>
          <a:xfrm>
            <a:off x="447040" y="2204288"/>
            <a:ext cx="35458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New Year’s Eve recorded the highest viewership,</a:t>
            </a:r>
          </a:p>
          <a:p>
            <a:r>
              <a:rPr lang="en-US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indicating a strong preference for entertainment during major holidays.</a:t>
            </a:r>
          </a:p>
        </p:txBody>
      </p:sp>
    </p:spTree>
    <p:extLst>
      <p:ext uri="{BB962C8B-B14F-4D97-AF65-F5344CB8AC3E}">
        <p14:creationId xmlns:p14="http://schemas.microsoft.com/office/powerpoint/2010/main" val="11514455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</TotalTime>
  <Words>409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Netflix Viewership Analysis</vt:lpstr>
      <vt:lpstr>Introduction</vt:lpstr>
      <vt:lpstr>Key findings</vt:lpstr>
      <vt:lpstr>Key findings</vt:lpstr>
      <vt:lpstr>Key findings</vt:lpstr>
      <vt:lpstr>Key findings</vt:lpstr>
      <vt:lpstr>Key findings</vt:lpstr>
      <vt:lpstr>Key findings</vt:lpstr>
      <vt:lpstr>Key findings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22BAI10065</dc:creator>
  <cp:lastModifiedBy>22BAI10065</cp:lastModifiedBy>
  <cp:revision>3</cp:revision>
  <dcterms:created xsi:type="dcterms:W3CDTF">2025-03-11T04:33:51Z</dcterms:created>
  <dcterms:modified xsi:type="dcterms:W3CDTF">2025-03-11T05:20:03Z</dcterms:modified>
</cp:coreProperties>
</file>