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2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81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9" r:id="rId17"/>
    <p:sldId id="294" r:id="rId18"/>
    <p:sldId id="293" r:id="rId19"/>
    <p:sldId id="295" r:id="rId20"/>
    <p:sldId id="296" r:id="rId21"/>
    <p:sldId id="298" r:id="rId22"/>
    <p:sldId id="297" r:id="rId23"/>
    <p:sldId id="300" r:id="rId24"/>
    <p:sldId id="302" r:id="rId25"/>
    <p:sldId id="301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ld Standard TT" panose="020B0604020202020204" charset="0"/>
      <p:regular r:id="rId38"/>
      <p:bold r:id="rId39"/>
      <p: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b3add2a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b3add2a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29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9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25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0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3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578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9145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471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0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5935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73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4859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8893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51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14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335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41268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2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Efficient Data Mining and Information Extraction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01375" y="3840650"/>
            <a:ext cx="87195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Shreya Manepalli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Dept. of Computer Science, PES University, Bangalore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22"/>
          <p:cNvSpPr txBox="1"/>
          <p:nvPr/>
        </p:nvSpPr>
        <p:spPr>
          <a:xfrm>
            <a:off x="332025" y="402775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22"/>
          <p:cNvSpPr txBox="1"/>
          <p:nvPr/>
        </p:nvSpPr>
        <p:spPr>
          <a:xfrm>
            <a:off x="283025" y="1235525"/>
            <a:ext cx="8425500" cy="3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objective of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is to extract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colors and associated codes from the pdf’s containing images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about wire harness.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color codes and numbers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present in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images are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now stored systematically into Excel files which can be used for further data analysis.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48" y="2358887"/>
            <a:ext cx="4435081" cy="2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24"/>
          <p:cNvSpPr txBox="1"/>
          <p:nvPr/>
        </p:nvSpPr>
        <p:spPr>
          <a:xfrm>
            <a:off x="226007" y="197366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Working of the code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24;p24"/>
          <p:cNvSpPr txBox="1"/>
          <p:nvPr/>
        </p:nvSpPr>
        <p:spPr>
          <a:xfrm>
            <a:off x="121920" y="1144531"/>
            <a:ext cx="8529587" cy="3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Python script first takes the main parent folder containing PDF files as the input. It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utilizes</a:t>
            </a: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the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"fitz" library to convert each PDF file into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images.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images are then chunked into smaller regions to enhance readability and to isolate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specific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Information.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Python script uses the "easyocr" library to read text from the cropped image chunks. For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each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chunk, the script processes the text to identify color codes and their associated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numbers.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Python script generates an excel file for each PDF processed, containing the extracted </a:t>
            </a:r>
            <a:r>
              <a:rPr lang="en-IN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codes and their numbers.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21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23"/>
          <p:cNvSpPr txBox="1"/>
          <p:nvPr/>
        </p:nvSpPr>
        <p:spPr>
          <a:xfrm>
            <a:off x="201375" y="170862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6;p23"/>
          <p:cNvSpPr txBox="1"/>
          <p:nvPr/>
        </p:nvSpPr>
        <p:spPr>
          <a:xfrm>
            <a:off x="201375" y="872862"/>
            <a:ext cx="8863112" cy="15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final output of the script is a set of Excel files, each corresponding to a PDF file processed during the operation.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Excel file contains color codes as column headers and the associated numbers as values.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generated Excel files can be further analyzed and utilized for various purposes, such as data visualization and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" name="Google Shape;11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922" y="2458278"/>
            <a:ext cx="3147392" cy="21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949" y="2475670"/>
            <a:ext cx="3728426" cy="2194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320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Generalized Data Mining from PDF and Word Documents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85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6"/>
          <p:cNvSpPr txBox="1"/>
          <p:nvPr/>
        </p:nvSpPr>
        <p:spPr>
          <a:xfrm>
            <a:off x="283025" y="323262"/>
            <a:ext cx="8295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35;p26"/>
          <p:cNvSpPr txBox="1"/>
          <p:nvPr/>
        </p:nvSpPr>
        <p:spPr>
          <a:xfrm>
            <a:off x="283025" y="1235525"/>
            <a:ext cx="8425500" cy="218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objective of this  project is to create generalized data mining algorithms capable of efficiently capturing diverse data elements such as tables, equations, relevant text, figure/table captions, and images from PDF and Word documents.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is a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versatile solution that can be adopted by anyone within the organization.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7F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27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325" y="152400"/>
            <a:ext cx="5595971" cy="435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6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;p32"/>
          <p:cNvSpPr txBox="1">
            <a:spLocks/>
          </p:cNvSpPr>
          <p:nvPr/>
        </p:nvSpPr>
        <p:spPr>
          <a:xfrm>
            <a:off x="198784" y="284920"/>
            <a:ext cx="7908000" cy="694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the code</a:t>
            </a:r>
            <a:endParaRPr lang="en-IN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784" y="1072241"/>
            <a:ext cx="87596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 GUI takes pdf’s and word files as an input.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tables from each file are extracted into excel files which can be used for further analysis.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user can enter multiple words or phrases and text relevant to that keyword is extracted into a document.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Similarly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is an option to extract all the equations, figure captions, table captions, and images from the files provided by the user as an input.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 tool is built using Python and relies on several libraries for different functionalities, such as PyPDF2 and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fitz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for PDF processing, docx2txt and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docx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for Word document processing, tabula and pandas for table extraction, and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OpenPyXL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for Excel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71066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481" y="53009"/>
            <a:ext cx="7543800" cy="60065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7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lang="en-IN" sz="4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4" y="1377357"/>
            <a:ext cx="3534401" cy="3247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71" y="1345291"/>
            <a:ext cx="3388433" cy="3279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3481" y="732090"/>
            <a:ext cx="8586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1) Tables Extracted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into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an excel file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19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30"/>
          <p:cNvSpPr txBox="1"/>
          <p:nvPr/>
        </p:nvSpPr>
        <p:spPr>
          <a:xfrm>
            <a:off x="103400" y="190500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Table Captions Extracted into a Word Document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6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8135" y="1877270"/>
            <a:ext cx="35147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0" y="770713"/>
            <a:ext cx="3005680" cy="38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30"/>
          <p:cNvSpPr txBox="1"/>
          <p:nvPr/>
        </p:nvSpPr>
        <p:spPr>
          <a:xfrm>
            <a:off x="92765" y="142859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Relevant text based on user input Extracted into a Document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" y="722243"/>
            <a:ext cx="3306418" cy="3712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4" y="722243"/>
            <a:ext cx="3856383" cy="37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0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71932" y="510208"/>
            <a:ext cx="8206093" cy="817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7325" y="1382475"/>
            <a:ext cx="8180700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GKN Aerospace generates a substantial volume of unstructured data annually, comprising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reports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, documents, and images.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 an era where data plays a pivotal role in shaping strategies and innovations, extracting valuable insights from unstructured data has become paramount.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Time-consuming data entry tasks, manually processing large volumes of unstructured data,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such as reports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, documents, and images, posed significant challenges for GKN Aerospace.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is a need for an efficient and automated approach to handle diverse data sources.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7F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rgbClr val="F7F7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;p29"/>
          <p:cNvSpPr txBox="1"/>
          <p:nvPr/>
        </p:nvSpPr>
        <p:spPr>
          <a:xfrm>
            <a:off x="103400" y="190500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Equations Extracted into a Word Document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9059" y="797205"/>
            <a:ext cx="4474025" cy="341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1" y="797206"/>
            <a:ext cx="4037904" cy="34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p31"/>
          <p:cNvSpPr txBox="1"/>
          <p:nvPr/>
        </p:nvSpPr>
        <p:spPr>
          <a:xfrm>
            <a:off x="103400" y="190500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figures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present in the pdf/word Extracted into a Folder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4" y="766947"/>
            <a:ext cx="3050598" cy="1941310"/>
          </a:xfrm>
          <a:prstGeom prst="rect">
            <a:avLst/>
          </a:prstGeom>
        </p:spPr>
      </p:pic>
      <p:pic>
        <p:nvPicPr>
          <p:cNvPr id="4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" y="2891060"/>
            <a:ext cx="8839200" cy="179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60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29"/>
          <p:cNvSpPr txBox="1"/>
          <p:nvPr/>
        </p:nvSpPr>
        <p:spPr>
          <a:xfrm>
            <a:off x="125117" y="312868"/>
            <a:ext cx="6302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Figure Captions Extracted into a Word Document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5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911" y="914276"/>
            <a:ext cx="4572000" cy="288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2" y="914276"/>
            <a:ext cx="3964595" cy="28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5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33"/>
          <p:cNvSpPr txBox="1">
            <a:spLocks/>
          </p:cNvSpPr>
          <p:nvPr/>
        </p:nvSpPr>
        <p:spPr>
          <a:xfrm>
            <a:off x="337930" y="526350"/>
            <a:ext cx="7908000" cy="679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lang="en-IN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929" y="1298713"/>
            <a:ext cx="8547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Significant time savings by automating manual data entry processes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Enhanced data analytics to gain deeper insights into various products and processes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Standardized and structured data storage for easy retrieval and analysis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Large volume of files can be processed at once.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Streamlined workflows for quality control and visual inspection tasks.</a:t>
            </a:r>
          </a:p>
          <a:p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114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33"/>
          <p:cNvSpPr txBox="1">
            <a:spLocks/>
          </p:cNvSpPr>
          <p:nvPr/>
        </p:nvSpPr>
        <p:spPr>
          <a:xfrm>
            <a:off x="337930" y="526350"/>
            <a:ext cx="7908000" cy="679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lang="en-IN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929" y="1298713"/>
            <a:ext cx="8547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projects contributed significantly to data handling efficiency, data analytics.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Automation reduced the manual data processing efforts, saving valuable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extraction algorithms can be applied across various domains </a:t>
            </a:r>
            <a:r>
              <a:rPr lang="en-US" sz="1600" smtClean="0">
                <a:latin typeface="Times New Roman"/>
                <a:ea typeface="Times New Roman"/>
                <a:cs typeface="Times New Roman"/>
                <a:sym typeface="Times New Roman"/>
              </a:rPr>
              <a:t>with minimum changes.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604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23291" y="2683564"/>
            <a:ext cx="3583057" cy="629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40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346" y="513098"/>
            <a:ext cx="7908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4195" y="1627640"/>
            <a:ext cx="8180700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My primary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focus was on data mining and the efficient extraction of information from PDF or Word files and images into databases using Python.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main aim was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to overcome the challenges of manual data processing and pave the way for enhanced data analysis and visualization.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Non-Conformance Reports (NCRs) Data Extraction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8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661" y="280554"/>
            <a:ext cx="402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What are Non Conformance Reports?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1670" y="901147"/>
            <a:ext cx="29883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Non-Conformance Reports (NCRs) are crucial documents that record instances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of non-compliance with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quality standards or deviations from specified requirements. 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88" y="280554"/>
            <a:ext cx="4887455" cy="42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661" y="1073537"/>
            <a:ext cx="841513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primary objective of this project was to develop a Python script to extract specific data from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NCR’s. </a:t>
            </a: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The script aims to automate the data extraction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process from NCRs that contain unstructured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data which used to be manually retrieved for analysis. </a:t>
            </a:r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extracted data will be organized into an excel file, making it suitable for data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analytics.</a:t>
            </a:r>
          </a:p>
          <a:p>
            <a:pPr lvl="0"/>
            <a:endParaRPr lang="en-I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final output of the script is a consolidated Excel file containing organized data from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all NCRs processed that can be 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used for further data analytics and </a:t>
            </a:r>
            <a:r>
              <a:rPr lang="en-I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insights.</a:t>
            </a: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661" y="337930"/>
            <a:ext cx="59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614" y="170805"/>
            <a:ext cx="40220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43" y="689473"/>
            <a:ext cx="5236376" cy="3975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0" y="689473"/>
            <a:ext cx="3484946" cy="39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0"/>
          <p:cNvSpPr txBox="1"/>
          <p:nvPr/>
        </p:nvSpPr>
        <p:spPr>
          <a:xfrm>
            <a:off x="364675" y="364435"/>
            <a:ext cx="83277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Working of the code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9;p20"/>
          <p:cNvSpPr txBox="1"/>
          <p:nvPr/>
        </p:nvSpPr>
        <p:spPr>
          <a:xfrm>
            <a:off x="364675" y="1104900"/>
            <a:ext cx="8082600" cy="32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Python script accepts user input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single file or a folder containing multiple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NC Reports.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script utilizes the "tabula" library to extract tabular data from the NCR PDF files.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each PDF file, the script reads all tables on every page and stores them in separate sheets within an intermediate Excel file.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extracted data from each PDF file is organized into separate sheets within the Excel file based on the drawing number associated with each report.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script appends the extracted data from each PDF file into the corresponding sheets in the output Excel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228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6700" y="1893300"/>
            <a:ext cx="8654100" cy="1320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Color Codes Extraction from Images for the Fokker Plant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07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972</Words>
  <Application>Microsoft Office PowerPoint</Application>
  <PresentationFormat>On-screen Show (16:9)</PresentationFormat>
  <Paragraphs>100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 New Roman</vt:lpstr>
      <vt:lpstr>Roboto</vt:lpstr>
      <vt:lpstr>Calibri Light</vt:lpstr>
      <vt:lpstr>Arial</vt:lpstr>
      <vt:lpstr>Calibri</vt:lpstr>
      <vt:lpstr>Wingdings</vt:lpstr>
      <vt:lpstr>Old Standard TT</vt:lpstr>
      <vt:lpstr>Retrospect</vt:lpstr>
      <vt:lpstr>Efficient Data Mining and Information Extraction</vt:lpstr>
      <vt:lpstr>Introduction</vt:lpstr>
      <vt:lpstr>Objective</vt:lpstr>
      <vt:lpstr>Non-Conformance Reports (NCRs) Data Extraction</vt:lpstr>
      <vt:lpstr>PowerPoint Presentation</vt:lpstr>
      <vt:lpstr>PowerPoint Presentation</vt:lpstr>
      <vt:lpstr>PowerPoint Presentation</vt:lpstr>
      <vt:lpstr>PowerPoint Presentation</vt:lpstr>
      <vt:lpstr>Color Codes Extraction from Images for the Fokker Plant</vt:lpstr>
      <vt:lpstr>PowerPoint Presentation</vt:lpstr>
      <vt:lpstr>PowerPoint Presentation</vt:lpstr>
      <vt:lpstr>PowerPoint Presentation</vt:lpstr>
      <vt:lpstr>Generalized Data Mining from PDF and Word 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Data Mining and Information Extraction</dc:title>
  <dc:creator>Manepalli Shreya</dc:creator>
  <cp:lastModifiedBy>Manepalli Shreya</cp:lastModifiedBy>
  <cp:revision>18</cp:revision>
  <dcterms:modified xsi:type="dcterms:W3CDTF">2023-07-25T07:26:29Z</dcterms:modified>
</cp:coreProperties>
</file>