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2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5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4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1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6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B897-620B-4C21-9A6D-22A0DA7CC02B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4AE3-B520-4814-AEF8-B08E12D2F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964" y="681644"/>
            <a:ext cx="10698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Title page with author’s name </a:t>
            </a:r>
          </a:p>
          <a:p>
            <a:pPr lvl="1"/>
            <a:r>
              <a:rPr lang="en-US" dirty="0" smtClean="0"/>
              <a:t>1.1 Purpose of this report/document</a:t>
            </a:r>
          </a:p>
          <a:p>
            <a:endParaRPr lang="en-US" dirty="0"/>
          </a:p>
          <a:p>
            <a:r>
              <a:rPr lang="en-US" dirty="0" smtClean="0"/>
              <a:t>2. Abstract </a:t>
            </a:r>
          </a:p>
          <a:p>
            <a:endParaRPr lang="en-US" dirty="0"/>
          </a:p>
          <a:p>
            <a:r>
              <a:rPr lang="en-US" dirty="0" smtClean="0"/>
              <a:t>3. Introduction</a:t>
            </a:r>
          </a:p>
          <a:p>
            <a:pPr lvl="1"/>
            <a:r>
              <a:rPr lang="en-US" dirty="0" smtClean="0"/>
              <a:t>3.1 Data, structured and unstructured</a:t>
            </a:r>
          </a:p>
          <a:p>
            <a:pPr lvl="1"/>
            <a:r>
              <a:rPr lang="en-US" dirty="0" smtClean="0"/>
              <a:t>3.2 text mining and its importance</a:t>
            </a:r>
          </a:p>
          <a:p>
            <a:pPr lvl="1"/>
            <a:r>
              <a:rPr lang="en-US" dirty="0" smtClean="0"/>
              <a:t>3.3 why text mining is important for GKN</a:t>
            </a:r>
          </a:p>
          <a:p>
            <a:pPr lvl="1"/>
            <a:r>
              <a:rPr lang="en-US" dirty="0" smtClean="0"/>
              <a:t>Phrase the problems</a:t>
            </a:r>
            <a:endParaRPr lang="en-US" dirty="0"/>
          </a:p>
          <a:p>
            <a:r>
              <a:rPr lang="en-US" dirty="0" smtClean="0"/>
              <a:t>4. Methodology</a:t>
            </a:r>
          </a:p>
          <a:p>
            <a:r>
              <a:rPr lang="en-US" dirty="0" smtClean="0"/>
              <a:t>5. Results</a:t>
            </a:r>
          </a:p>
          <a:p>
            <a:r>
              <a:rPr lang="en-US" dirty="0" smtClean="0"/>
              <a:t>6. Conclusion</a:t>
            </a:r>
          </a:p>
          <a:p>
            <a:r>
              <a:rPr lang="en-US" dirty="0" smtClean="0"/>
              <a:t>7. </a:t>
            </a:r>
            <a:r>
              <a:rPr lang="en-US" smtClean="0"/>
              <a:t>Future scope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8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Bhattacharya Somesh</dc:creator>
  <cp:lastModifiedBy>Bhattacharya Somesh</cp:lastModifiedBy>
  <cp:revision>2</cp:revision>
  <dcterms:created xsi:type="dcterms:W3CDTF">2023-07-21T08:19:37Z</dcterms:created>
  <dcterms:modified xsi:type="dcterms:W3CDTF">2023-07-21T08:28:37Z</dcterms:modified>
</cp:coreProperties>
</file>