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02" r:id="rId1"/>
  </p:sldMasterIdLst>
  <p:notesMasterIdLst>
    <p:notesMasterId r:id="rId31"/>
  </p:notesMasterIdLst>
  <p:sldIdLst>
    <p:sldId id="256" r:id="rId2"/>
    <p:sldId id="257" r:id="rId3"/>
    <p:sldId id="258" r:id="rId4"/>
    <p:sldId id="279" r:id="rId5"/>
    <p:sldId id="281" r:id="rId6"/>
    <p:sldId id="280" r:id="rId7"/>
    <p:sldId id="282" r:id="rId8"/>
    <p:sldId id="283" r:id="rId9"/>
    <p:sldId id="284" r:id="rId10"/>
    <p:sldId id="285" r:id="rId11"/>
    <p:sldId id="286" r:id="rId12"/>
    <p:sldId id="303" r:id="rId13"/>
    <p:sldId id="287" r:id="rId14"/>
    <p:sldId id="304" r:id="rId15"/>
    <p:sldId id="288" r:id="rId16"/>
    <p:sldId id="289" r:id="rId17"/>
    <p:sldId id="290" r:id="rId18"/>
    <p:sldId id="299" r:id="rId19"/>
    <p:sldId id="294" r:id="rId20"/>
    <p:sldId id="293" r:id="rId21"/>
    <p:sldId id="295" r:id="rId22"/>
    <p:sldId id="296" r:id="rId23"/>
    <p:sldId id="298" r:id="rId24"/>
    <p:sldId id="297" r:id="rId25"/>
    <p:sldId id="300" r:id="rId26"/>
    <p:sldId id="305" r:id="rId27"/>
    <p:sldId id="306" r:id="rId28"/>
    <p:sldId id="302" r:id="rId29"/>
    <p:sldId id="301" r:id="rId30"/>
  </p:sldIdLst>
  <p:sldSz cx="9144000" cy="5143500" type="screen16x9"/>
  <p:notesSz cx="6858000" cy="9144000"/>
  <p:embeddedFontLst>
    <p:embeddedFont>
      <p:font typeface="Roboto" panose="020B060402020202020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Old Standard TT" panose="020B0604020202020204" charset="0"/>
      <p:regular r:id="rId42"/>
      <p:bold r:id="rId43"/>
      <p:italic r:id="rId4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b3add2a6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b3add2a6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291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495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25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100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23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0578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29145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70471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00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35935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732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04859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18893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351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914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83353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41268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62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266700" y="1893300"/>
            <a:ext cx="86541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Efficient Data Mining and Information Extraction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01375" y="3840650"/>
            <a:ext cx="8719500" cy="12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Shreya Manepalli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Dept. of Computer Science, PES University, Bangalore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;p22"/>
          <p:cNvSpPr txBox="1"/>
          <p:nvPr/>
        </p:nvSpPr>
        <p:spPr>
          <a:xfrm>
            <a:off x="332025" y="402775"/>
            <a:ext cx="82950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0;p22"/>
          <p:cNvSpPr txBox="1"/>
          <p:nvPr/>
        </p:nvSpPr>
        <p:spPr>
          <a:xfrm>
            <a:off x="283025" y="1235525"/>
            <a:ext cx="8425500" cy="3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 objective of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this is to extract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colors and associated codes from the pdf’s containing images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about wire harness.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These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color codes and numbers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present in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images are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now stored systematically into Excel files which can be used for further data analysis.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888" y="2579562"/>
            <a:ext cx="5088223" cy="202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3;p24"/>
          <p:cNvSpPr txBox="1"/>
          <p:nvPr/>
        </p:nvSpPr>
        <p:spPr>
          <a:xfrm>
            <a:off x="226007" y="197366"/>
            <a:ext cx="82950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  <a:t>Working of the code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24;p24"/>
          <p:cNvSpPr txBox="1"/>
          <p:nvPr/>
        </p:nvSpPr>
        <p:spPr>
          <a:xfrm>
            <a:off x="121920" y="1144531"/>
            <a:ext cx="8529587" cy="3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The Python script first takes the main parent folder containing PDF files as the input. It </a:t>
            </a:r>
            <a:r>
              <a:rPr lang="en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utilizes</a:t>
            </a:r>
            <a:endParaRPr lang="en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the </a:t>
            </a: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"fitz" library to convert each PDF file into </a:t>
            </a:r>
            <a:r>
              <a:rPr lang="en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images.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images are then chunked into smaller regions to enhance readability and to isolate </a:t>
            </a:r>
            <a:r>
              <a:rPr lang="en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specific</a:t>
            </a: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r>
              <a:rPr lang="en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1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Folder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consting of the image chunks of one file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"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07" y="2705891"/>
            <a:ext cx="8729355" cy="184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875" y="179807"/>
            <a:ext cx="88459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Due to chunking we can face these kind of issues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1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IN" sz="1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-US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How did we handle that?</a:t>
            </a:r>
          </a:p>
          <a:p>
            <a:pPr lvl="0"/>
            <a:endParaRPr lang="en-US" sz="1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Using padding,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 is a term relevant to 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it refers to the amount of pixels added to an image when it is being processed by the kernel of a CNN.</a:t>
            </a:r>
            <a:endParaRPr lang="en-US" sz="14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IN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1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1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IN" sz="1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Python script uses the "easyocr" library to read text from the cropped image chunks. </a:t>
            </a:r>
            <a:r>
              <a:rPr lang="en-IN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For each 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chunk, the script processes the text to identify color codes and their associated numbers.</a:t>
            </a:r>
          </a:p>
          <a:p>
            <a:pPr lvl="0">
              <a:buClr>
                <a:schemeClr val="dk1"/>
              </a:buClr>
              <a:buSzPts val="1100"/>
            </a:pPr>
            <a:endParaRPr lang="en-IN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The Python script generates an excel file for each PDF processed, containing the extracted </a:t>
            </a:r>
            <a:r>
              <a:rPr lang="en-IN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colour </a:t>
            </a: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codes and their numbers.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939" y="73791"/>
            <a:ext cx="2189623" cy="9665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446" y="1774927"/>
            <a:ext cx="2189623" cy="10335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0645" y="2808438"/>
            <a:ext cx="1543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Padding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8487" y="1097819"/>
            <a:ext cx="2034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Padding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;p23"/>
          <p:cNvSpPr txBox="1"/>
          <p:nvPr/>
        </p:nvSpPr>
        <p:spPr>
          <a:xfrm>
            <a:off x="201375" y="170862"/>
            <a:ext cx="82950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6;p23"/>
          <p:cNvSpPr txBox="1"/>
          <p:nvPr/>
        </p:nvSpPr>
        <p:spPr>
          <a:xfrm>
            <a:off x="201375" y="872862"/>
            <a:ext cx="8863112" cy="158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 final output of the script is a set of Excel files, each corresponding to a PDF file processed during the operation. </a:t>
            </a:r>
            <a:endParaRPr lang="e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Each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Excel file contains color codes as column headers and the associated numbers as values. </a:t>
            </a:r>
            <a:endParaRPr lang="e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generated Excel files can be further analyzed and utilized for various purposes, such as data visualization and insights.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" name="Google Shape;11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4922" y="2458278"/>
            <a:ext cx="3147392" cy="2194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949" y="2475670"/>
            <a:ext cx="3728426" cy="2194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6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278" y="172278"/>
            <a:ext cx="770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faced and how did we overcome them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278" y="594193"/>
            <a:ext cx="87729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data extraction is a very heavy and time consuming process.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the time taken to process one such file was 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minutes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it had to convert each pdf to an image, then chunk it and extract the colors as well as their associated codes.</a:t>
            </a: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 we tackle this issue and reduce the time taken to process?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Threading: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you to have different parts of your program run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concurrently.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ultiple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same time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running on a single core. So using this data from multiple chunks is read at once.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time to process each file was now reduced to 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minutes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we reduce the time further?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Yes, using multiprocessing.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this, multiple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multiple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cores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same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time to process each file was now reduced to 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  <a:endParaRPr lang="en-US" sz="1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4186206"/>
            <a:ext cx="2345635" cy="428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75" y="4186206"/>
            <a:ext cx="2772774" cy="428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8400" y="4246659"/>
            <a:ext cx="1822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taken to chunk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42948" y="4246659"/>
            <a:ext cx="150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 taken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5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266700" y="1893300"/>
            <a:ext cx="8654100" cy="13203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Generalized Data Mining from PDF and Word Documents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85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6"/>
          <p:cNvSpPr txBox="1"/>
          <p:nvPr/>
        </p:nvSpPr>
        <p:spPr>
          <a:xfrm>
            <a:off x="283025" y="323262"/>
            <a:ext cx="82950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35;p26"/>
          <p:cNvSpPr txBox="1"/>
          <p:nvPr/>
        </p:nvSpPr>
        <p:spPr>
          <a:xfrm>
            <a:off x="283025" y="1235525"/>
            <a:ext cx="8425500" cy="2183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 objective of this  project is to create generalized data mining algorithms capable of efficiently capturing diverse data elements such as tables, equations, relevant text, figure/table captions, and images from PDF and Word documents. </a:t>
            </a:r>
            <a:endParaRPr lang="e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This is a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versatile solution that can be adopted by anyone within the organization.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F7F7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27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4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0325" y="152400"/>
            <a:ext cx="5595971" cy="4359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6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4;p32"/>
          <p:cNvSpPr txBox="1">
            <a:spLocks/>
          </p:cNvSpPr>
          <p:nvPr/>
        </p:nvSpPr>
        <p:spPr>
          <a:xfrm>
            <a:off x="198784" y="284920"/>
            <a:ext cx="7908000" cy="6942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sz="32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the code</a:t>
            </a:r>
            <a:endParaRPr lang="en-IN" sz="3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784" y="1072241"/>
            <a:ext cx="87596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The GUI takes pdf’s and word files as an input. </a:t>
            </a:r>
            <a:endParaRPr lang="en-I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I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tables from each file are extracted into excel files which can be used for further analysis. </a:t>
            </a:r>
            <a:endParaRPr lang="en-I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I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user can enter multiple words or phrases and text relevant to that keyword is extracted into a document. </a:t>
            </a:r>
            <a:endParaRPr lang="en-I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I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Similarly 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there is an option to extract all the equations, figure captions, table captions, and images from the files provided by the user as an input.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IN" sz="1600" dirty="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The tool is built using Python and relies on several libraries for different functionalities, such as PyPDF2 and </a:t>
            </a:r>
            <a:r>
              <a:rPr lang="en-IN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fitz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 for PDF processing, docx2txt and </a:t>
            </a:r>
            <a:r>
              <a:rPr lang="en-IN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docx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 for Word document processing, tabula and pandas for table extraction, and </a:t>
            </a:r>
            <a:r>
              <a:rPr lang="en-IN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OpenPyXL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 for Excel manipulation.</a:t>
            </a:r>
          </a:p>
        </p:txBody>
      </p:sp>
    </p:spTree>
    <p:extLst>
      <p:ext uri="{BB962C8B-B14F-4D97-AF65-F5344CB8AC3E}">
        <p14:creationId xmlns:p14="http://schemas.microsoft.com/office/powerpoint/2010/main" val="37106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3481" y="53009"/>
            <a:ext cx="7543800" cy="600656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7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lang="en-IN" sz="4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4" y="1377357"/>
            <a:ext cx="3534401" cy="32476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871" y="1345291"/>
            <a:ext cx="3388433" cy="32797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3481" y="732090"/>
            <a:ext cx="8586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1) Tables Extracted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into 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an excel file</a:t>
            </a: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41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71932" y="510208"/>
            <a:ext cx="8206093" cy="8172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97325" y="1382475"/>
            <a:ext cx="8180700" cy="3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GKN Aerospace generates a substantial volume of unstructured data annually, comprising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reports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, documents, and images.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In an era where data plays a pivotal role in shaping strategies and innovations, extracting valuable insights from unstructured data has become paramount.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Time-consuming data entry tasks, manually processing large volumes of unstructured data,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such as reports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, documents, and images, posed significant challenges for GKN Aerospace.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There is a need for an efficient and automated approach to handle diverse data sources.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F7F7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rgbClr val="F7F7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;p30"/>
          <p:cNvSpPr txBox="1"/>
          <p:nvPr/>
        </p:nvSpPr>
        <p:spPr>
          <a:xfrm>
            <a:off x="103400" y="190500"/>
            <a:ext cx="63027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2)</a:t>
            </a: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Table Captions Extracted into a Word Document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Google Shape;16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68135" y="1877270"/>
            <a:ext cx="35147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0" y="770713"/>
            <a:ext cx="3005680" cy="386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1;p30"/>
          <p:cNvSpPr txBox="1"/>
          <p:nvPr/>
        </p:nvSpPr>
        <p:spPr>
          <a:xfrm>
            <a:off x="92765" y="142859"/>
            <a:ext cx="63027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Relevant text based on user input Extracted into a Document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5" y="722243"/>
            <a:ext cx="3306418" cy="37121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64" y="722243"/>
            <a:ext cx="3856383" cy="376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0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2;p29"/>
          <p:cNvSpPr txBox="1"/>
          <p:nvPr/>
        </p:nvSpPr>
        <p:spPr>
          <a:xfrm>
            <a:off x="103400" y="190500"/>
            <a:ext cx="63027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Equations Extracted into a Word Document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Google Shape;1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29059" y="797205"/>
            <a:ext cx="4474025" cy="3416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1" y="797206"/>
            <a:ext cx="4037904" cy="34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7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8;p31"/>
          <p:cNvSpPr txBox="1"/>
          <p:nvPr/>
        </p:nvSpPr>
        <p:spPr>
          <a:xfrm>
            <a:off x="103400" y="190500"/>
            <a:ext cx="63027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All </a:t>
            </a: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figures</a:t>
            </a: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present in the pdf/word Extracted into a Folder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4" y="766947"/>
            <a:ext cx="3050598" cy="1941310"/>
          </a:xfrm>
          <a:prstGeom prst="rect">
            <a:avLst/>
          </a:prstGeom>
        </p:spPr>
      </p:pic>
      <p:pic>
        <p:nvPicPr>
          <p:cNvPr id="4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00" y="2891060"/>
            <a:ext cx="8839200" cy="1793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46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3;p29"/>
          <p:cNvSpPr txBox="1"/>
          <p:nvPr/>
        </p:nvSpPr>
        <p:spPr>
          <a:xfrm>
            <a:off x="125117" y="312868"/>
            <a:ext cx="63027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Figure Captions Extracted into a Word Document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Google Shape;15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9911" y="914276"/>
            <a:ext cx="4572000" cy="2889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92" y="914276"/>
            <a:ext cx="3964595" cy="288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0;p33"/>
          <p:cNvSpPr txBox="1">
            <a:spLocks/>
          </p:cNvSpPr>
          <p:nvPr/>
        </p:nvSpPr>
        <p:spPr>
          <a:xfrm>
            <a:off x="337930" y="526350"/>
            <a:ext cx="7908000" cy="6795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sz="32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endParaRPr lang="en-IN" sz="3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7929" y="1298713"/>
            <a:ext cx="8547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Significant time savings by automating manual data entry processes</a:t>
            </a: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Enhanced data analytics to gain deeper insights into various products and processes</a:t>
            </a: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Standardized and structured data storage for easy retrieval and analysis</a:t>
            </a: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Large volume of files can be processed at once.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Streamlined workflows for quality control and visual inspection tasks.</a:t>
            </a:r>
          </a:p>
          <a:p>
            <a:endParaRPr lang="en-US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11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287" y="225287"/>
            <a:ext cx="543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287" y="1027043"/>
            <a:ext cx="8494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of coordinates from graph images. Specifically from scatter plots and line plots.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deep learning techniques instead of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easyocr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in python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web crawler.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165" y="198783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557" y="1020417"/>
            <a:ext cx="8136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of coordinates from graph images can be done using deep leaning techniques using Pytesseract where you can train the model on multiple images. This enables us to achieve a much higher accuracy as well.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web crawler which is capable of mining the data available on the web server rather than only mining the data available locally.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these projects with the company’s data management system can streamline the entire data entry process.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31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0;p33"/>
          <p:cNvSpPr txBox="1">
            <a:spLocks/>
          </p:cNvSpPr>
          <p:nvPr/>
        </p:nvSpPr>
        <p:spPr>
          <a:xfrm>
            <a:off x="337930" y="526350"/>
            <a:ext cx="7908000" cy="6795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lang="en-IN" sz="3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7929" y="1298713"/>
            <a:ext cx="8547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These projects contributed significantly to data handling efficiency, data analytics.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Automation reduced the manual data processing efforts, saving valuable time.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These extraction algorithms can be applied across various domains with minimum changes.</a:t>
            </a:r>
          </a:p>
        </p:txBody>
      </p:sp>
    </p:spTree>
    <p:extLst>
      <p:ext uri="{BB962C8B-B14F-4D97-AF65-F5344CB8AC3E}">
        <p14:creationId xmlns:p14="http://schemas.microsoft.com/office/powerpoint/2010/main" val="41160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23291" y="2683564"/>
            <a:ext cx="3583057" cy="6294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40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346" y="513098"/>
            <a:ext cx="79080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3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64195" y="1627640"/>
            <a:ext cx="8180700" cy="3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My primary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focus was on data mining and the efficient extraction of information from PDF or Word files and images into databases using Python.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main aim was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to overcome the challenges of manual data processing and pave the way for enhanced data analysis and visualization.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266700" y="1893300"/>
            <a:ext cx="86541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Non-Conformance Reports (NCRs) Data Extraction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86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661" y="280554"/>
            <a:ext cx="402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What are Non Conformance Reports?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71670" y="901147"/>
            <a:ext cx="29883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Non-Conformance Reports (NCRs) are crucial documents that record instances </a:t>
            </a: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of non-compliance with 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quality standards or deviations from specified requirements. </a:t>
            </a: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43" y="331305"/>
            <a:ext cx="4390437" cy="40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8661" y="1073537"/>
            <a:ext cx="841513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primary objective of this project was to develop a Python script to extract specific data from </a:t>
            </a: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NCR’s. </a:t>
            </a:r>
            <a:endParaRPr lang="en-I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I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The script aims to automate the data extraction </a:t>
            </a: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process from NCRs that contain unstructured 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data which used to be manually retrieved for analysis. </a:t>
            </a:r>
            <a:endParaRPr lang="en-I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I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extracted data will be organized into an excel file, making it suitable for data </a:t>
            </a: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analytics.</a:t>
            </a:r>
          </a:p>
          <a:p>
            <a:pPr lvl="0"/>
            <a:endParaRPr lang="en-I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final output of the script is a consolidated Excel file containing organized data from </a:t>
            </a: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all NCRs processed that can be 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used for further data analytics and </a:t>
            </a: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insights.</a:t>
            </a:r>
            <a:endParaRPr lang="en-IN"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8661" y="337930"/>
            <a:ext cx="591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4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614" y="170805"/>
            <a:ext cx="40220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243" y="689473"/>
            <a:ext cx="5236376" cy="3975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2" y="689473"/>
            <a:ext cx="3474158" cy="397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20"/>
          <p:cNvSpPr txBox="1"/>
          <p:nvPr/>
        </p:nvSpPr>
        <p:spPr>
          <a:xfrm>
            <a:off x="364675" y="364435"/>
            <a:ext cx="83277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Working of the code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99;p20"/>
          <p:cNvSpPr txBox="1"/>
          <p:nvPr/>
        </p:nvSpPr>
        <p:spPr>
          <a:xfrm>
            <a:off x="364675" y="1104900"/>
            <a:ext cx="8082600" cy="328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 Python script accepts user input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as a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single file or a folder containing multiple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NC Reports.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 script utilizes the "tabula" library to extract tabular data from the NCR PDF files. </a:t>
            </a:r>
            <a:endParaRPr lang="e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each PDF file, the script reads all tables on every page and stores them in separate sheets within an intermediate Excel file.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 extracted data from each PDF file is organized into separate sheets within the Excel file based on the drawing number associated with each report. </a:t>
            </a:r>
            <a:endParaRPr lang="e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script appends the extracted data from each PDF file into the corresponding sheets in the output Excel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file</a:t>
            </a:r>
            <a:endParaRPr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  <p:extLst>
      <p:ext uri="{BB962C8B-B14F-4D97-AF65-F5344CB8AC3E}">
        <p14:creationId xmlns:p14="http://schemas.microsoft.com/office/powerpoint/2010/main" val="228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266700" y="1893300"/>
            <a:ext cx="8654100" cy="13203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Color Codes Extraction from Images for the Fokker Plant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07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335</TotalTime>
  <Words>1334</Words>
  <Application>Microsoft Office PowerPoint</Application>
  <PresentationFormat>On-screen Show (16:9)</PresentationFormat>
  <Paragraphs>145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Times New Roman</vt:lpstr>
      <vt:lpstr>Roboto</vt:lpstr>
      <vt:lpstr>Calibri Light</vt:lpstr>
      <vt:lpstr>Arial</vt:lpstr>
      <vt:lpstr>Calibri</vt:lpstr>
      <vt:lpstr>Wingdings</vt:lpstr>
      <vt:lpstr>Old Standard TT</vt:lpstr>
      <vt:lpstr>Retrospect</vt:lpstr>
      <vt:lpstr>Efficient Data Mining and Information Extraction</vt:lpstr>
      <vt:lpstr>Introduction</vt:lpstr>
      <vt:lpstr>Objective</vt:lpstr>
      <vt:lpstr>Non-Conformance Reports (NCRs) Data Extraction</vt:lpstr>
      <vt:lpstr>PowerPoint Presentation</vt:lpstr>
      <vt:lpstr>PowerPoint Presentation</vt:lpstr>
      <vt:lpstr>PowerPoint Presentation</vt:lpstr>
      <vt:lpstr>PowerPoint Presentation</vt:lpstr>
      <vt:lpstr>Color Codes Extraction from Images for the Fokker Plant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Generalized Data Mining from PDF and Word Documents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Data Mining and Information Extraction</dc:title>
  <dc:creator>Manepalli Shreya</dc:creator>
  <cp:lastModifiedBy>Manepalli Shreya</cp:lastModifiedBy>
  <cp:revision>26</cp:revision>
  <dcterms:modified xsi:type="dcterms:W3CDTF">2023-07-26T11:31:53Z</dcterms:modified>
</cp:coreProperties>
</file>