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Nano-Coated Electrodes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software-based approach to study nano-coated electrodes in batteries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 simulate and analyze the properties of nano-coated electrodes for enhanced performance in energy storage systems.</a:t>
            </a:r>
          </a:p>
          <a:p>
            <a:endParaRPr dirty="0"/>
          </a:p>
          <a:p>
            <a:pPr marL="0" indent="0">
              <a:buNone/>
            </a:pPr>
            <a:r>
              <a:rPr lang="en-IN" dirty="0"/>
              <a:t>                               </a:t>
            </a:r>
            <a:r>
              <a:rPr dirty="0"/>
              <a:t>Focus:</a:t>
            </a:r>
          </a:p>
          <a:p>
            <a:r>
              <a:rPr dirty="0"/>
              <a:t> Energy Density</a:t>
            </a:r>
          </a:p>
          <a:p>
            <a:r>
              <a:rPr lang="en-IN" dirty="0"/>
              <a:t> D</a:t>
            </a:r>
            <a:r>
              <a:rPr dirty="0" err="1"/>
              <a:t>egradation</a:t>
            </a:r>
            <a:r>
              <a:rPr dirty="0"/>
              <a:t>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materials: Graphene, Carbon Nanotubes, Metal Oxides.</a:t>
            </a:r>
          </a:p>
          <a:p>
            <a:r>
              <a:t>2. Simulate energy density using numerical formulas.</a:t>
            </a:r>
          </a:p>
          <a:p>
            <a:r>
              <a:t>3. Analyze degradation over 100 charge/discharge cycles.</a:t>
            </a:r>
          </a:p>
          <a:p>
            <a:r>
              <a:t>4. Visualize results using bar and line plots.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Programming Language: Python</a:t>
            </a:r>
          </a:p>
          <a:p>
            <a:endParaRPr/>
          </a:p>
          <a:p>
            <a:r>
              <a:t>Libraries:</a:t>
            </a:r>
          </a:p>
          <a:p>
            <a:r>
              <a:t>- numpy: Numerical computation</a:t>
            </a:r>
          </a:p>
          <a:p>
            <a:r>
              <a:t>- matplotlib: Data visualization</a:t>
            </a:r>
          </a:p>
          <a:p>
            <a:r>
              <a:t>- pandas: Data handling (optional)</a:t>
            </a:r>
          </a:p>
          <a:p>
            <a:endParaRPr/>
          </a:p>
          <a:p>
            <a:r>
              <a:t>IDE: Visual Studio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simulation.py:</a:t>
            </a:r>
          </a:p>
          <a:p>
            <a:pPr marL="0" indent="0">
              <a:buNone/>
            </a:pPr>
            <a:r>
              <a:rPr dirty="0"/>
              <a:t>   - Logic for energy density and degradation analysis.</a:t>
            </a:r>
          </a:p>
          <a:p>
            <a:pPr marL="0" indent="0">
              <a:buNone/>
            </a:pPr>
            <a:r>
              <a:rPr dirty="0"/>
              <a:t>2. visualization.py:</a:t>
            </a:r>
          </a:p>
          <a:p>
            <a:pPr marL="0" indent="0">
              <a:buNone/>
            </a:pPr>
            <a:r>
              <a:rPr dirty="0"/>
              <a:t>   - Functions to create bar and line plots.</a:t>
            </a:r>
          </a:p>
          <a:p>
            <a:pPr marL="0" indent="0">
              <a:buNone/>
            </a:pPr>
            <a:r>
              <a:rPr dirty="0"/>
              <a:t>3. main.py:</a:t>
            </a:r>
          </a:p>
          <a:p>
            <a:pPr marL="0" indent="0">
              <a:buNone/>
            </a:pPr>
            <a:r>
              <a:rPr dirty="0"/>
              <a:t>   - Integrates simulation and visualization modules.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Bar Chart: Energy density comparison of different nano-coatings.</a:t>
            </a:r>
          </a:p>
          <a:p>
            <a:r>
              <a:t>2. Line Plot: Degradation analysis over 100 cycles.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90E18-9806-81C5-4FBD-878F08F2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3" y="2018066"/>
            <a:ext cx="7315215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D679A-896A-1EB8-A3CA-E169C00D4C39}"/>
              </a:ext>
            </a:extLst>
          </p:cNvPr>
          <p:cNvSpPr txBox="1"/>
          <p:nvPr/>
        </p:nvSpPr>
        <p:spPr>
          <a:xfrm>
            <a:off x="1514168" y="835742"/>
            <a:ext cx="598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figure below shows the Energy Density Comparison Of Different Nano-Coatings</a:t>
            </a:r>
          </a:p>
        </p:txBody>
      </p:sp>
    </p:spTree>
    <p:extLst>
      <p:ext uri="{BB962C8B-B14F-4D97-AF65-F5344CB8AC3E}">
        <p14:creationId xmlns:p14="http://schemas.microsoft.com/office/powerpoint/2010/main" val="420875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66BC-8E60-F808-EFE0-3ADD07E0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32438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668A6-4260-B49E-0E28-2D9E1871D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4" y="1"/>
            <a:ext cx="48079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9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The simulation provides insights into the performance of nano-coated electrodes:</a:t>
            </a:r>
          </a:p>
          <a:p>
            <a:pPr marL="0" indent="0">
              <a:buNone/>
            </a:pPr>
            <a:r>
              <a:rPr lang="en-IN" dirty="0"/>
              <a:t>a)</a:t>
            </a:r>
            <a:r>
              <a:rPr dirty="0"/>
              <a:t>Graphene shows the highest energy density and </a:t>
            </a:r>
            <a:r>
              <a:rPr lang="en-IN" dirty="0"/>
              <a:t>  l</a:t>
            </a:r>
            <a:r>
              <a:rPr dirty="0" err="1"/>
              <a:t>owest</a:t>
            </a:r>
            <a:r>
              <a:rPr dirty="0"/>
              <a:t> degradation.</a:t>
            </a:r>
          </a:p>
          <a:p>
            <a:pPr marL="0" indent="0">
              <a:buNone/>
            </a:pPr>
            <a:r>
              <a:rPr lang="en-IN" dirty="0"/>
              <a:t>b)</a:t>
            </a:r>
            <a:r>
              <a:rPr dirty="0"/>
              <a:t> Software-based approach saves time and cost for initial research.</a:t>
            </a:r>
          </a:p>
          <a:p>
            <a:endParaRPr dirty="0"/>
          </a:p>
          <a:p>
            <a:r>
              <a:rPr dirty="0"/>
              <a:t>Future Scope:</a:t>
            </a:r>
          </a:p>
          <a:p>
            <a:pPr marL="0" indent="0">
              <a:buNone/>
            </a:pPr>
            <a:r>
              <a:rPr dirty="0"/>
              <a:t>-</a:t>
            </a:r>
            <a:r>
              <a:rPr lang="en-IN" dirty="0"/>
              <a:t>&gt;Can include more materials and compare them</a:t>
            </a:r>
            <a:endParaRPr dirty="0"/>
          </a:p>
          <a:p>
            <a:pPr marL="0" indent="0">
              <a:buNone/>
            </a:pPr>
            <a:r>
              <a:rPr dirty="0"/>
              <a:t>-</a:t>
            </a:r>
            <a:r>
              <a:rPr lang="en-IN" dirty="0"/>
              <a:t>&gt;</a:t>
            </a:r>
            <a:r>
              <a:rPr dirty="0"/>
              <a:t>Factor in temperature and other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Nano-Coated Electrodes Simulation</vt:lpstr>
      <vt:lpstr>Objective</vt:lpstr>
      <vt:lpstr>Methodology</vt:lpstr>
      <vt:lpstr>Tools and Libraries</vt:lpstr>
      <vt:lpstr>Code Structure</vt:lpstr>
      <vt:lpstr>Sample Outputs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 J</cp:lastModifiedBy>
  <cp:revision>3</cp:revision>
  <dcterms:created xsi:type="dcterms:W3CDTF">2013-01-27T09:14:16Z</dcterms:created>
  <dcterms:modified xsi:type="dcterms:W3CDTF">2024-11-24T13:49:09Z</dcterms:modified>
  <cp:category/>
</cp:coreProperties>
</file>