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84" r:id="rId2"/>
    <p:sldMasterId id="2147483813" r:id="rId3"/>
    <p:sldMasterId id="2147483903" r:id="rId4"/>
  </p:sldMasterIdLst>
  <p:sldIdLst>
    <p:sldId id="256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10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0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6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1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6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19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00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63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25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41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3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72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1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60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11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27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146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70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177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1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29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83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1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77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58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56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0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76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93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86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45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23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633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9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54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07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795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892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67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910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9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49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159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28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018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935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40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974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066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815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644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85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428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35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95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9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1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1093-BAA3-48BD-BE3E-D2F8092949D2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43C0A-83CA-4D8F-8E16-D7EE986B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ocial-media-pn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pngall.com/python-programming-language-png/" TargetMode="External"/><Relationship Id="rId7" Type="http://schemas.openxmlformats.org/officeDocument/2006/relationships/hyperlink" Target="https://python.libhunt.com/scikit-learn-alternativ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4.png"/><Relationship Id="rId5" Type="http://schemas.openxmlformats.org/officeDocument/2006/relationships/hyperlink" Target="https://www.computersciencemaster.com.br/como-instalar-o-nltk-no-pyth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3.jp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21B-8959-E754-2131-7E9630D3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73" y="529390"/>
            <a:ext cx="8779171" cy="200526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Aptos Display" panose="020B0004020202020204" pitchFamily="34" charset="0"/>
              </a:rPr>
              <a:t>Personality Prediction </a:t>
            </a:r>
            <a:br>
              <a:rPr lang="en-US" b="1" dirty="0">
                <a:latin typeface="Aptos Display" panose="020B0004020202020204" pitchFamily="34" charset="0"/>
              </a:rPr>
            </a:br>
            <a:r>
              <a:rPr lang="en-US" b="1" dirty="0">
                <a:latin typeface="Aptos Display" panose="020B0004020202020204" pitchFamily="34" charset="0"/>
              </a:rPr>
              <a:t>from social media</a:t>
            </a:r>
            <a:endParaRPr lang="en-IN" b="1" dirty="0"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D3DA0-0859-7E86-F78F-DACF43D07618}"/>
              </a:ext>
            </a:extLst>
          </p:cNvPr>
          <p:cNvSpPr txBox="1"/>
          <p:nvPr/>
        </p:nvSpPr>
        <p:spPr>
          <a:xfrm>
            <a:off x="9050594" y="4893617"/>
            <a:ext cx="2227006" cy="132343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 Display" panose="020B0004020202020204" pitchFamily="34" charset="0"/>
              </a:rPr>
              <a:t>Presented by:</a:t>
            </a:r>
          </a:p>
          <a:p>
            <a:pPr algn="ctr"/>
            <a:endParaRPr lang="en-US" sz="2000" dirty="0">
              <a:latin typeface="Aptos Display" panose="020B0004020202020204" pitchFamily="34" charset="0"/>
            </a:endParaRPr>
          </a:p>
          <a:p>
            <a:pPr algn="ctr"/>
            <a:r>
              <a:rPr lang="en-US" sz="2000" dirty="0">
                <a:latin typeface="Aptos Display" panose="020B0004020202020204" pitchFamily="34" charset="0"/>
              </a:rPr>
              <a:t>Shreya Mishra</a:t>
            </a:r>
          </a:p>
          <a:p>
            <a:pPr algn="ctr"/>
            <a:r>
              <a:rPr lang="en-US" sz="2000" dirty="0">
                <a:latin typeface="Aptos Display" panose="020B0004020202020204" pitchFamily="34" charset="0"/>
              </a:rPr>
              <a:t>Sushant Mishra</a:t>
            </a:r>
            <a:endParaRPr lang="en-IN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1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4CE0-DD06-2963-E4AC-4C68ADF1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D362-22E5-5ED1-51C2-3554E9B3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1361" cy="4351338"/>
          </a:xfrm>
        </p:spPr>
        <p:txBody>
          <a:bodyPr/>
          <a:lstStyle/>
          <a:p>
            <a:r>
              <a:rPr lang="en-US" dirty="0"/>
              <a:t>A Machine learning oriented project aimed at  detecting the personality traits of a person through the use of social media using Big Five Personality Traits as the basic model. The average time spent by the user on the Social networking can give  a vivid example of how accurately and precisely we can detect the personal traits of an  individual.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EF4-A597-179B-F7F3-3E348756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4206" y="530942"/>
            <a:ext cx="5424948" cy="5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29E-52E4-E99A-CABD-9DFE08917EC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29237" y="286822"/>
            <a:ext cx="6815137" cy="1514475"/>
          </a:xfrm>
        </p:spPr>
        <p:txBody>
          <a:bodyPr/>
          <a:lstStyle/>
          <a:p>
            <a:r>
              <a:rPr lang="en-US" dirty="0"/>
              <a:t>Technical stack for the  model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29879-13FF-A138-5E4E-F8BD479A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556" y="2723147"/>
            <a:ext cx="3165363" cy="1069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32324E-1AF1-43DD-F5D8-5E6F30DB6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28593" y="3792313"/>
            <a:ext cx="2258961" cy="2258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1D94C-9FD8-11F4-9F86-93517A168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91145" y="4021499"/>
            <a:ext cx="2315201" cy="2315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9804A-51F6-0EA7-DF38-478BE687D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21" y="3743753"/>
            <a:ext cx="1774911" cy="18251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BE01C-F389-DA0E-9AE6-9DBDA15EC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20" y="2513214"/>
            <a:ext cx="214312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38C1B0-A66A-08B5-5474-8D9475B1E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5" y="2230298"/>
            <a:ext cx="2505075" cy="18192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138D1-D2BF-C2CD-8C05-F974CBE5C392}"/>
              </a:ext>
            </a:extLst>
          </p:cNvPr>
          <p:cNvCxnSpPr>
            <a:cxnSpLocks/>
          </p:cNvCxnSpPr>
          <p:nvPr/>
        </p:nvCxnSpPr>
        <p:spPr>
          <a:xfrm>
            <a:off x="834189" y="1801297"/>
            <a:ext cx="105557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9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00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155</TotalTime>
  <Words>82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Aptos Display</vt:lpstr>
      <vt:lpstr>Arial</vt:lpstr>
      <vt:lpstr>Century Gothic</vt:lpstr>
      <vt:lpstr>Corbel</vt:lpstr>
      <vt:lpstr>Garamond</vt:lpstr>
      <vt:lpstr>Tw Cen MT</vt:lpstr>
      <vt:lpstr>Wingdings 3</vt:lpstr>
      <vt:lpstr>Circuit</vt:lpstr>
      <vt:lpstr>Wisp</vt:lpstr>
      <vt:lpstr>Organic</vt:lpstr>
      <vt:lpstr>Parallax</vt:lpstr>
      <vt:lpstr>Personality Prediction  from social media</vt:lpstr>
      <vt:lpstr>Introduction to concept</vt:lpstr>
      <vt:lpstr>Technical stack for the 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Tulip Mishra</dc:creator>
  <cp:lastModifiedBy>shreyamishra0613@outlook.com</cp:lastModifiedBy>
  <cp:revision>3</cp:revision>
  <dcterms:created xsi:type="dcterms:W3CDTF">2024-10-07T07:52:57Z</dcterms:created>
  <dcterms:modified xsi:type="dcterms:W3CDTF">2024-11-03T17:11:37Z</dcterms:modified>
</cp:coreProperties>
</file>