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4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3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224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7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590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17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2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0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7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2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5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1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0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7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7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-318"/>
            <a:ext cx="1952272" cy="6853571"/>
            <a:chOff x="6627813" y="195220"/>
            <a:chExt cx="1952625" cy="5678531"/>
          </a:xfrm>
          <a:solidFill>
            <a:schemeClr val="accent1"/>
          </a:solidFill>
        </p:grpSpPr>
        <p:sp>
          <p:nvSpPr>
            <p:cNvPr id="50" name="Freeform 27"/>
            <p:cNvSpPr/>
            <p:nvPr/>
          </p:nvSpPr>
          <p:spPr bwMode="auto">
            <a:xfrm>
              <a:off x="6627813" y="19522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89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Internship Task 8 – Power BI</a:t>
            </a:r>
          </a:p>
          <a:p>
            <a:r>
              <a:t>Shreya Mishra</a:t>
            </a:r>
          </a:p>
          <a:p>
            <a:r>
              <a:t>June 13,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 create an interactive dashboard displaying: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dirty="0"/>
              <a:t> • Sales by Month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   • Sales by Region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   • Sales by Category</a:t>
            </a:r>
          </a:p>
          <a:p>
            <a:r>
              <a:rPr dirty="0"/>
              <a:t>To identify key trends and high-performing areas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Line Chart – Monthly Sales Trend</a:t>
            </a:r>
          </a:p>
          <a:p>
            <a:r>
              <a:rPr dirty="0"/>
              <a:t>Bar Chart – Regional Sales Comparison</a:t>
            </a:r>
          </a:p>
          <a:p>
            <a:r>
              <a:rPr dirty="0"/>
              <a:t>Donut Chart – Category-Wise Sales Distribution</a:t>
            </a:r>
          </a:p>
          <a:p>
            <a:r>
              <a:rPr dirty="0"/>
              <a:t>Slicer – Filter by Region</a:t>
            </a:r>
            <a:r>
              <a:rPr lang="en-US" dirty="0"/>
              <a:t> and Category</a:t>
            </a:r>
          </a:p>
          <a:p>
            <a:r>
              <a:rPr lang="en-US" dirty="0"/>
              <a:t>Cards </a:t>
            </a:r>
            <a:r>
              <a:rPr lang="en-IN" dirty="0"/>
              <a:t>– Sales and Profit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Sales peaked in March and November, indicating strong seasonal performance.</a:t>
            </a:r>
          </a:p>
          <a:p>
            <a:r>
              <a:rPr dirty="0"/>
              <a:t>West region consistently outperformed others in total sales.</a:t>
            </a:r>
          </a:p>
          <a:p>
            <a:r>
              <a:rPr dirty="0"/>
              <a:t>Technology category generated the highest revenue overall.</a:t>
            </a:r>
          </a:p>
          <a:p>
            <a:r>
              <a:rPr dirty="0"/>
              <a:t>Slicer reveals Central region underperformed in Q2.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7367C9-D723-A82B-8426-A295898C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2" y="659567"/>
            <a:ext cx="8679305" cy="49317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</TotalTime>
  <Words>115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Sales Performance Dashboard</vt:lpstr>
      <vt:lpstr>Objective</vt:lpstr>
      <vt:lpstr>Visuals Used</vt:lpstr>
      <vt:lpstr>Insights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SHREYA MISHRA</dc:creator>
  <cp:keywords/>
  <dc:description>generated using python-pptx</dc:description>
  <cp:lastModifiedBy>shreyamishra0613@outlook.com</cp:lastModifiedBy>
  <cp:revision>2</cp:revision>
  <dcterms:created xsi:type="dcterms:W3CDTF">2013-01-27T09:14:16Z</dcterms:created>
  <dcterms:modified xsi:type="dcterms:W3CDTF">2025-06-13T16:36:43Z</dcterms:modified>
  <cp:category/>
</cp:coreProperties>
</file>