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handoutMasterIdLst>
    <p:handoutMasterId r:id="rId11"/>
  </p:handoutMasterIdLst>
  <p:sldIdLst>
    <p:sldId id="271" r:id="rId4"/>
    <p:sldId id="272" r:id="rId5"/>
    <p:sldId id="364" r:id="rId6"/>
    <p:sldId id="279" r:id="rId7"/>
    <p:sldId id="373" r:id="rId8"/>
    <p:sldId id="376" r:id="rId9"/>
    <p:sldId id="3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4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D239DE-5B87-4584-A2CB-2F80BA75F8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D34A6-5143-421A-9256-84C76A56A7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5ABA4-C065-4865-B736-7D3D66BB7BD3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CF214-9A81-4A9C-90A0-1279837121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901DE-2022-4064-8E5F-F3F0F8C0EE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600F3-AEE5-4D79-B3C5-0F7FEA04A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48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40000">
              <a:schemeClr val="accent2"/>
            </a:gs>
            <a:gs pos="7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CA10AF6-AE9F-480B-B8DE-0048AEEC8A32}"/>
              </a:ext>
            </a:extLst>
          </p:cNvPr>
          <p:cNvSpPr/>
          <p:nvPr userDrawn="1"/>
        </p:nvSpPr>
        <p:spPr>
          <a:xfrm>
            <a:off x="4765528" y="0"/>
            <a:ext cx="6337415" cy="6856506"/>
          </a:xfrm>
          <a:custGeom>
            <a:avLst/>
            <a:gdLst>
              <a:gd name="connsiteX0" fmla="*/ 2415079 w 6337415"/>
              <a:gd name="connsiteY0" fmla="*/ 0 h 6856506"/>
              <a:gd name="connsiteX1" fmla="*/ 5187972 w 6337415"/>
              <a:gd name="connsiteY1" fmla="*/ 0 h 6856506"/>
              <a:gd name="connsiteX2" fmla="*/ 6072084 w 6337415"/>
              <a:gd name="connsiteY2" fmla="*/ 513156 h 6856506"/>
              <a:gd name="connsiteX3" fmla="*/ 6337415 w 6337415"/>
              <a:gd name="connsiteY3" fmla="*/ 972315 h 6856506"/>
              <a:gd name="connsiteX4" fmla="*/ 6337415 w 6337415"/>
              <a:gd name="connsiteY4" fmla="*/ 5884192 h 6856506"/>
              <a:gd name="connsiteX5" fmla="*/ 6072084 w 6337415"/>
              <a:gd name="connsiteY5" fmla="*/ 6343350 h 6856506"/>
              <a:gd name="connsiteX6" fmla="*/ 5184883 w 6337415"/>
              <a:gd name="connsiteY6" fmla="*/ 6856506 h 6856506"/>
              <a:gd name="connsiteX7" fmla="*/ 2411986 w 6337415"/>
              <a:gd name="connsiteY7" fmla="*/ 6856506 h 6856506"/>
              <a:gd name="connsiteX8" fmla="*/ 1524785 w 6337415"/>
              <a:gd name="connsiteY8" fmla="*/ 6343350 h 6856506"/>
              <a:gd name="connsiteX9" fmla="*/ 136790 w 6337415"/>
              <a:gd name="connsiteY9" fmla="*/ 3941411 h 6856506"/>
              <a:gd name="connsiteX10" fmla="*/ 136790 w 6337415"/>
              <a:gd name="connsiteY10" fmla="*/ 2915099 h 6856506"/>
              <a:gd name="connsiteX11" fmla="*/ 1524785 w 6337415"/>
              <a:gd name="connsiteY11" fmla="*/ 513156 h 6856506"/>
              <a:gd name="connsiteX12" fmla="*/ 2415079 w 6337415"/>
              <a:gd name="connsiteY12" fmla="*/ 0 h 685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37415" h="6856506">
                <a:moveTo>
                  <a:pt x="2415079" y="0"/>
                </a:moveTo>
                <a:lnTo>
                  <a:pt x="5187972" y="0"/>
                </a:lnTo>
                <a:cubicBezTo>
                  <a:pt x="5555839" y="0"/>
                  <a:pt x="5892789" y="194754"/>
                  <a:pt x="6072084" y="513156"/>
                </a:cubicBezTo>
                <a:lnTo>
                  <a:pt x="6337415" y="972315"/>
                </a:lnTo>
                <a:lnTo>
                  <a:pt x="6337415" y="5884192"/>
                </a:lnTo>
                <a:lnTo>
                  <a:pt x="6072084" y="6343350"/>
                </a:lnTo>
                <a:cubicBezTo>
                  <a:pt x="5889699" y="6661756"/>
                  <a:pt x="5552745" y="6856506"/>
                  <a:pt x="5184883" y="6856506"/>
                </a:cubicBezTo>
                <a:lnTo>
                  <a:pt x="2411986" y="6856506"/>
                </a:lnTo>
                <a:cubicBezTo>
                  <a:pt x="2047213" y="6856506"/>
                  <a:pt x="1707170" y="6661756"/>
                  <a:pt x="1524785" y="6343350"/>
                </a:cubicBezTo>
                <a:lnTo>
                  <a:pt x="136790" y="3941411"/>
                </a:lnTo>
                <a:cubicBezTo>
                  <a:pt x="-45596" y="3623005"/>
                  <a:pt x="-45596" y="3233501"/>
                  <a:pt x="136790" y="2915099"/>
                </a:cubicBezTo>
                <a:lnTo>
                  <a:pt x="1524785" y="513156"/>
                </a:lnTo>
                <a:cubicBezTo>
                  <a:pt x="1707170" y="194754"/>
                  <a:pt x="2047213" y="0"/>
                  <a:pt x="241507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sz="2701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F1CCBC8-2DEC-4648-8372-311676E798CC}"/>
              </a:ext>
            </a:extLst>
          </p:cNvPr>
          <p:cNvSpPr/>
          <p:nvPr userDrawn="1"/>
        </p:nvSpPr>
        <p:spPr>
          <a:xfrm>
            <a:off x="5085740" y="0"/>
            <a:ext cx="6017203" cy="6856506"/>
          </a:xfrm>
          <a:custGeom>
            <a:avLst/>
            <a:gdLst>
              <a:gd name="connsiteX0" fmla="*/ 2415079 w 6017203"/>
              <a:gd name="connsiteY0" fmla="*/ 0 h 6856506"/>
              <a:gd name="connsiteX1" fmla="*/ 5187972 w 6017203"/>
              <a:gd name="connsiteY1" fmla="*/ 0 h 6856506"/>
              <a:gd name="connsiteX2" fmla="*/ 5997706 w 6017203"/>
              <a:gd name="connsiteY2" fmla="*/ 399690 h 6856506"/>
              <a:gd name="connsiteX3" fmla="*/ 6017203 w 6017203"/>
              <a:gd name="connsiteY3" fmla="*/ 429434 h 6856506"/>
              <a:gd name="connsiteX4" fmla="*/ 6017203 w 6017203"/>
              <a:gd name="connsiteY4" fmla="*/ 6425941 h 6856506"/>
              <a:gd name="connsiteX5" fmla="*/ 5996686 w 6017203"/>
              <a:gd name="connsiteY5" fmla="*/ 6456817 h 6856506"/>
              <a:gd name="connsiteX6" fmla="*/ 5184883 w 6017203"/>
              <a:gd name="connsiteY6" fmla="*/ 6856506 h 6856506"/>
              <a:gd name="connsiteX7" fmla="*/ 2411986 w 6017203"/>
              <a:gd name="connsiteY7" fmla="*/ 6856506 h 6856506"/>
              <a:gd name="connsiteX8" fmla="*/ 1524785 w 6017203"/>
              <a:gd name="connsiteY8" fmla="*/ 6343350 h 6856506"/>
              <a:gd name="connsiteX9" fmla="*/ 136790 w 6017203"/>
              <a:gd name="connsiteY9" fmla="*/ 3941411 h 6856506"/>
              <a:gd name="connsiteX10" fmla="*/ 136790 w 6017203"/>
              <a:gd name="connsiteY10" fmla="*/ 2915099 h 6856506"/>
              <a:gd name="connsiteX11" fmla="*/ 1524785 w 6017203"/>
              <a:gd name="connsiteY11" fmla="*/ 513156 h 6856506"/>
              <a:gd name="connsiteX12" fmla="*/ 2415079 w 6017203"/>
              <a:gd name="connsiteY12" fmla="*/ 0 h 685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17203" h="6856506">
                <a:moveTo>
                  <a:pt x="2415079" y="0"/>
                </a:moveTo>
                <a:lnTo>
                  <a:pt x="5187972" y="0"/>
                </a:lnTo>
                <a:cubicBezTo>
                  <a:pt x="5509856" y="0"/>
                  <a:pt x="5808068" y="149109"/>
                  <a:pt x="5997706" y="399690"/>
                </a:cubicBezTo>
                <a:lnTo>
                  <a:pt x="6017203" y="429434"/>
                </a:lnTo>
                <a:lnTo>
                  <a:pt x="6017203" y="6425941"/>
                </a:lnTo>
                <a:lnTo>
                  <a:pt x="5996686" y="6456817"/>
                </a:lnTo>
                <a:cubicBezTo>
                  <a:pt x="5804978" y="6707401"/>
                  <a:pt x="5506762" y="6856506"/>
                  <a:pt x="5184883" y="6856506"/>
                </a:cubicBezTo>
                <a:lnTo>
                  <a:pt x="2411986" y="6856506"/>
                </a:lnTo>
                <a:cubicBezTo>
                  <a:pt x="2047213" y="6856506"/>
                  <a:pt x="1707170" y="6661756"/>
                  <a:pt x="1524785" y="6343350"/>
                </a:cubicBezTo>
                <a:lnTo>
                  <a:pt x="136790" y="3941411"/>
                </a:lnTo>
                <a:cubicBezTo>
                  <a:pt x="-45596" y="3623005"/>
                  <a:pt x="-45596" y="3233501"/>
                  <a:pt x="136790" y="2915099"/>
                </a:cubicBezTo>
                <a:lnTo>
                  <a:pt x="1524785" y="513156"/>
                </a:lnTo>
                <a:cubicBezTo>
                  <a:pt x="1707170" y="194754"/>
                  <a:pt x="2047213" y="0"/>
                  <a:pt x="2415079" y="0"/>
                </a:cubicBezTo>
                <a:close/>
              </a:path>
            </a:pathLst>
          </a:custGeom>
          <a:solidFill>
            <a:schemeClr val="accent2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sz="2701">
              <a:solidFill>
                <a:schemeClr val="tx1"/>
              </a:solidFill>
            </a:endParaRPr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E7A5EAFD-E3F5-4EE4-BEE8-EDCA0F3D20A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11683" y="0"/>
            <a:ext cx="6180317" cy="6856499"/>
          </a:xfrm>
          <a:custGeom>
            <a:avLst/>
            <a:gdLst>
              <a:gd name="connsiteX0" fmla="*/ 2415079 w 6180317"/>
              <a:gd name="connsiteY0" fmla="*/ 0 h 6856499"/>
              <a:gd name="connsiteX1" fmla="*/ 6180317 w 6180317"/>
              <a:gd name="connsiteY1" fmla="*/ 1 h 6856499"/>
              <a:gd name="connsiteX2" fmla="*/ 6180317 w 6180317"/>
              <a:gd name="connsiteY2" fmla="*/ 6856499 h 6856499"/>
              <a:gd name="connsiteX3" fmla="*/ 2411986 w 6180317"/>
              <a:gd name="connsiteY3" fmla="*/ 6856498 h 6856499"/>
              <a:gd name="connsiteX4" fmla="*/ 1524785 w 6180317"/>
              <a:gd name="connsiteY4" fmla="*/ 6343343 h 6856499"/>
              <a:gd name="connsiteX5" fmla="*/ 136790 w 6180317"/>
              <a:gd name="connsiteY5" fmla="*/ 3941406 h 6856499"/>
              <a:gd name="connsiteX6" fmla="*/ 136790 w 6180317"/>
              <a:gd name="connsiteY6" fmla="*/ 2915095 h 6856499"/>
              <a:gd name="connsiteX7" fmla="*/ 1524785 w 6180317"/>
              <a:gd name="connsiteY7" fmla="*/ 513155 h 6856499"/>
              <a:gd name="connsiteX8" fmla="*/ 2415079 w 6180317"/>
              <a:gd name="connsiteY8" fmla="*/ 0 h 68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80317" h="6856499">
                <a:moveTo>
                  <a:pt x="2415079" y="0"/>
                </a:moveTo>
                <a:lnTo>
                  <a:pt x="6180317" y="1"/>
                </a:lnTo>
                <a:lnTo>
                  <a:pt x="6180317" y="6856499"/>
                </a:lnTo>
                <a:lnTo>
                  <a:pt x="2411986" y="6856498"/>
                </a:lnTo>
                <a:cubicBezTo>
                  <a:pt x="2047213" y="6856498"/>
                  <a:pt x="1707170" y="6661748"/>
                  <a:pt x="1524785" y="6343343"/>
                </a:cubicBezTo>
                <a:lnTo>
                  <a:pt x="136790" y="3941406"/>
                </a:lnTo>
                <a:cubicBezTo>
                  <a:pt x="-45596" y="3623001"/>
                  <a:pt x="-45596" y="3233498"/>
                  <a:pt x="136790" y="2915095"/>
                </a:cubicBezTo>
                <a:lnTo>
                  <a:pt x="1524785" y="513155"/>
                </a:lnTo>
                <a:cubicBezTo>
                  <a:pt x="1707170" y="194753"/>
                  <a:pt x="2047213" y="0"/>
                  <a:pt x="241507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701" dirty="0"/>
            </a:lvl1pPr>
          </a:lstStyle>
          <a:p>
            <a:pPr marL="0" lvl="0" algn="ctr"/>
            <a:r>
              <a:rPr lang="en-US" altLang="ko-KR" dirty="0"/>
              <a:t>Your Picture Here and</a:t>
            </a:r>
            <a:r>
              <a:rPr lang="ko-KR" altLang="en-US" dirty="0"/>
              <a:t> </a:t>
            </a:r>
            <a:r>
              <a:rPr lang="en-US" altLang="ko-KR" dirty="0"/>
              <a:t>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95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4C200A-24A8-43AD-A980-E284C50657F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113634" cy="6858000"/>
          </a:xfrm>
          <a:custGeom>
            <a:avLst/>
            <a:gdLst>
              <a:gd name="connsiteX0" fmla="*/ 0 w 3658111"/>
              <a:gd name="connsiteY0" fmla="*/ 0 h 6858000"/>
              <a:gd name="connsiteX1" fmla="*/ 3658111 w 3658111"/>
              <a:gd name="connsiteY1" fmla="*/ 0 h 6858000"/>
              <a:gd name="connsiteX2" fmla="*/ 3658111 w 3658111"/>
              <a:gd name="connsiteY2" fmla="*/ 6858000 h 6858000"/>
              <a:gd name="connsiteX3" fmla="*/ 0 w 3658111"/>
              <a:gd name="connsiteY3" fmla="*/ 6858000 h 6858000"/>
              <a:gd name="connsiteX4" fmla="*/ 0 w 3658111"/>
              <a:gd name="connsiteY4" fmla="*/ 0 h 6858000"/>
              <a:gd name="connsiteX0" fmla="*/ 0 w 6113634"/>
              <a:gd name="connsiteY0" fmla="*/ 0 h 6878548"/>
              <a:gd name="connsiteX1" fmla="*/ 3658111 w 6113634"/>
              <a:gd name="connsiteY1" fmla="*/ 0 h 6878548"/>
              <a:gd name="connsiteX2" fmla="*/ 6113634 w 6113634"/>
              <a:gd name="connsiteY2" fmla="*/ 6878548 h 6878548"/>
              <a:gd name="connsiteX3" fmla="*/ 0 w 6113634"/>
              <a:gd name="connsiteY3" fmla="*/ 6858000 h 6878548"/>
              <a:gd name="connsiteX4" fmla="*/ 0 w 6113634"/>
              <a:gd name="connsiteY4" fmla="*/ 0 h 6878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3634" h="6878548">
                <a:moveTo>
                  <a:pt x="0" y="0"/>
                </a:moveTo>
                <a:lnTo>
                  <a:pt x="3658111" y="0"/>
                </a:lnTo>
                <a:lnTo>
                  <a:pt x="6113634" y="68785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76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5CD35A-2A51-47DD-8590-C25AD44DBD7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1"/>
            <a:ext cx="9258300" cy="5640313"/>
          </a:xfrm>
          <a:custGeom>
            <a:avLst/>
            <a:gdLst>
              <a:gd name="connsiteX0" fmla="*/ 0 w 9258300"/>
              <a:gd name="connsiteY0" fmla="*/ 0 h 5640313"/>
              <a:gd name="connsiteX1" fmla="*/ 7013091 w 9258300"/>
              <a:gd name="connsiteY1" fmla="*/ 0 h 5640313"/>
              <a:gd name="connsiteX2" fmla="*/ 7324470 w 9258300"/>
              <a:gd name="connsiteY2" fmla="*/ 37023 h 5640313"/>
              <a:gd name="connsiteX3" fmla="*/ 8868075 w 9258300"/>
              <a:gd name="connsiteY3" fmla="*/ 500361 h 5640313"/>
              <a:gd name="connsiteX4" fmla="*/ 8997708 w 9258300"/>
              <a:gd name="connsiteY4" fmla="*/ 601188 h 5640313"/>
              <a:gd name="connsiteX5" fmla="*/ 9172240 w 9258300"/>
              <a:gd name="connsiteY5" fmla="*/ 811026 h 5640313"/>
              <a:gd name="connsiteX6" fmla="*/ 9227368 w 9258300"/>
              <a:gd name="connsiteY6" fmla="*/ 921522 h 5640313"/>
              <a:gd name="connsiteX7" fmla="*/ 9258300 w 9258300"/>
              <a:gd name="connsiteY7" fmla="*/ 1095376 h 5640313"/>
              <a:gd name="connsiteX8" fmla="*/ 383700 w 9258300"/>
              <a:gd name="connsiteY8" fmla="*/ 5404804 h 5640313"/>
              <a:gd name="connsiteX9" fmla="*/ 0 w 9258300"/>
              <a:gd name="connsiteY9" fmla="*/ 5640313 h 5640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58300" h="5640313">
                <a:moveTo>
                  <a:pt x="0" y="0"/>
                </a:moveTo>
                <a:lnTo>
                  <a:pt x="7013091" y="0"/>
                </a:lnTo>
                <a:lnTo>
                  <a:pt x="7324470" y="37023"/>
                </a:lnTo>
                <a:cubicBezTo>
                  <a:pt x="7947501" y="121817"/>
                  <a:pt x="8511930" y="266553"/>
                  <a:pt x="8868075" y="500361"/>
                </a:cubicBezTo>
                <a:lnTo>
                  <a:pt x="8997708" y="601188"/>
                </a:lnTo>
                <a:lnTo>
                  <a:pt x="9172240" y="811026"/>
                </a:lnTo>
                <a:lnTo>
                  <a:pt x="9227368" y="921522"/>
                </a:lnTo>
                <a:cubicBezTo>
                  <a:pt x="9245774" y="976549"/>
                  <a:pt x="9256316" y="1034456"/>
                  <a:pt x="9258300" y="1095376"/>
                </a:cubicBezTo>
                <a:cubicBezTo>
                  <a:pt x="9258299" y="2714776"/>
                  <a:pt x="4656211" y="2868181"/>
                  <a:pt x="383700" y="5404804"/>
                </a:cubicBezTo>
                <a:lnTo>
                  <a:pt x="0" y="56403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001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3">
            <a:extLst>
              <a:ext uri="{FF2B5EF4-FFF2-40B4-BE49-F238E27FC236}">
                <a16:creationId xmlns:a16="http://schemas.microsoft.com/office/drawing/2014/main" id="{85E82A15-1989-4CB4-94AD-099C5BEDB3E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344564" y="130767"/>
            <a:ext cx="6758507" cy="6596468"/>
          </a:xfrm>
          <a:custGeom>
            <a:avLst/>
            <a:gdLst>
              <a:gd name="connsiteX0" fmla="*/ 4271471 w 6758506"/>
              <a:gd name="connsiteY0" fmla="*/ 0 h 6596467"/>
              <a:gd name="connsiteX1" fmla="*/ 4351667 w 6758506"/>
              <a:gd name="connsiteY1" fmla="*/ 113994 h 6596467"/>
              <a:gd name="connsiteX2" fmla="*/ 4275691 w 6758506"/>
              <a:gd name="connsiteY2" fmla="*/ 417977 h 6596467"/>
              <a:gd name="connsiteX3" fmla="*/ 4225042 w 6758506"/>
              <a:gd name="connsiteY3" fmla="*/ 451753 h 6596467"/>
              <a:gd name="connsiteX4" fmla="*/ 4212379 w 6758506"/>
              <a:gd name="connsiteY4" fmla="*/ 396867 h 6596467"/>
              <a:gd name="connsiteX5" fmla="*/ 4220821 w 6758506"/>
              <a:gd name="connsiteY5" fmla="*/ 337759 h 6596467"/>
              <a:gd name="connsiteX6" fmla="*/ 4106859 w 6758506"/>
              <a:gd name="connsiteY6" fmla="*/ 557302 h 6596467"/>
              <a:gd name="connsiteX7" fmla="*/ 4165949 w 6758506"/>
              <a:gd name="connsiteY7" fmla="*/ 481307 h 6596467"/>
              <a:gd name="connsiteX8" fmla="*/ 4195495 w 6758506"/>
              <a:gd name="connsiteY8" fmla="*/ 464419 h 6596467"/>
              <a:gd name="connsiteX9" fmla="*/ 4229262 w 6758506"/>
              <a:gd name="connsiteY9" fmla="*/ 493972 h 6596467"/>
              <a:gd name="connsiteX10" fmla="*/ 4208158 w 6758506"/>
              <a:gd name="connsiteY10" fmla="*/ 515083 h 6596467"/>
              <a:gd name="connsiteX11" fmla="*/ 4191275 w 6758506"/>
              <a:gd name="connsiteY11" fmla="*/ 553079 h 6596467"/>
              <a:gd name="connsiteX12" fmla="*/ 4195495 w 6758506"/>
              <a:gd name="connsiteY12" fmla="*/ 650185 h 6596467"/>
              <a:gd name="connsiteX13" fmla="*/ 4161729 w 6758506"/>
              <a:gd name="connsiteY13" fmla="*/ 667074 h 6596467"/>
              <a:gd name="connsiteX14" fmla="*/ 4140625 w 6758506"/>
              <a:gd name="connsiteY14" fmla="*/ 688184 h 6596467"/>
              <a:gd name="connsiteX15" fmla="*/ 4187055 w 6758506"/>
              <a:gd name="connsiteY15" fmla="*/ 789510 h 6596467"/>
              <a:gd name="connsiteX16" fmla="*/ 4195495 w 6758506"/>
              <a:gd name="connsiteY16" fmla="*/ 793733 h 6596467"/>
              <a:gd name="connsiteX17" fmla="*/ 4199718 w 6758506"/>
              <a:gd name="connsiteY17" fmla="*/ 747291 h 6596467"/>
              <a:gd name="connsiteX18" fmla="*/ 4220821 w 6758506"/>
              <a:gd name="connsiteY18" fmla="*/ 721960 h 6596467"/>
              <a:gd name="connsiteX19" fmla="*/ 4237705 w 6758506"/>
              <a:gd name="connsiteY19" fmla="*/ 743069 h 6596467"/>
              <a:gd name="connsiteX20" fmla="*/ 4220821 w 6758506"/>
              <a:gd name="connsiteY20" fmla="*/ 903504 h 6596467"/>
              <a:gd name="connsiteX21" fmla="*/ 4330561 w 6758506"/>
              <a:gd name="connsiteY21" fmla="*/ 810621 h 6596467"/>
              <a:gd name="connsiteX22" fmla="*/ 4339004 w 6758506"/>
              <a:gd name="connsiteY22" fmla="*/ 785290 h 6596467"/>
              <a:gd name="connsiteX23" fmla="*/ 4385434 w 6758506"/>
              <a:gd name="connsiteY23" fmla="*/ 675519 h 6596467"/>
              <a:gd name="connsiteX24" fmla="*/ 4562707 w 6758506"/>
              <a:gd name="connsiteY24" fmla="*/ 531971 h 6596467"/>
              <a:gd name="connsiteX25" fmla="*/ 4626019 w 6758506"/>
              <a:gd name="connsiteY25" fmla="*/ 548859 h 6596467"/>
              <a:gd name="connsiteX26" fmla="*/ 4672449 w 6758506"/>
              <a:gd name="connsiteY26" fmla="*/ 709292 h 6596467"/>
              <a:gd name="connsiteX27" fmla="*/ 4710435 w 6758506"/>
              <a:gd name="connsiteY27" fmla="*/ 781068 h 6596467"/>
              <a:gd name="connsiteX28" fmla="*/ 4718878 w 6758506"/>
              <a:gd name="connsiteY28" fmla="*/ 882396 h 6596467"/>
              <a:gd name="connsiteX29" fmla="*/ 4710435 w 6758506"/>
              <a:gd name="connsiteY29" fmla="*/ 962611 h 6596467"/>
              <a:gd name="connsiteX30" fmla="*/ 4799074 w 6758506"/>
              <a:gd name="connsiteY30" fmla="*/ 941503 h 6596467"/>
              <a:gd name="connsiteX31" fmla="*/ 4997451 w 6758506"/>
              <a:gd name="connsiteY31" fmla="*/ 793733 h 6596467"/>
              <a:gd name="connsiteX32" fmla="*/ 5048100 w 6758506"/>
              <a:gd name="connsiteY32" fmla="*/ 810621 h 6596467"/>
              <a:gd name="connsiteX33" fmla="*/ 5064983 w 6758506"/>
              <a:gd name="connsiteY33" fmla="*/ 835952 h 6596467"/>
              <a:gd name="connsiteX34" fmla="*/ 5073427 w 6758506"/>
              <a:gd name="connsiteY34" fmla="*/ 954169 h 6596467"/>
              <a:gd name="connsiteX35" fmla="*/ 4887711 w 6758506"/>
              <a:gd name="connsiteY35" fmla="*/ 1063940 h 6596467"/>
              <a:gd name="connsiteX36" fmla="*/ 4862385 w 6758506"/>
              <a:gd name="connsiteY36" fmla="*/ 1101939 h 6596467"/>
              <a:gd name="connsiteX37" fmla="*/ 4790631 w 6758506"/>
              <a:gd name="connsiteY37" fmla="*/ 1131492 h 6596467"/>
              <a:gd name="connsiteX38" fmla="*/ 4756865 w 6758506"/>
              <a:gd name="connsiteY38" fmla="*/ 1131492 h 6596467"/>
              <a:gd name="connsiteX39" fmla="*/ 4761085 w 6758506"/>
              <a:gd name="connsiteY39" fmla="*/ 1161046 h 6596467"/>
              <a:gd name="connsiteX40" fmla="*/ 4756865 w 6758506"/>
              <a:gd name="connsiteY40" fmla="*/ 1199045 h 6596467"/>
              <a:gd name="connsiteX41" fmla="*/ 4765305 w 6758506"/>
              <a:gd name="connsiteY41" fmla="*/ 1237041 h 6596467"/>
              <a:gd name="connsiteX42" fmla="*/ 4697772 w 6758506"/>
              <a:gd name="connsiteY42" fmla="*/ 1304593 h 6596467"/>
              <a:gd name="connsiteX43" fmla="*/ 4693552 w 6758506"/>
              <a:gd name="connsiteY43" fmla="*/ 1359480 h 6596467"/>
              <a:gd name="connsiteX44" fmla="*/ 4773748 w 6758506"/>
              <a:gd name="connsiteY44" fmla="*/ 1372146 h 6596467"/>
              <a:gd name="connsiteX45" fmla="*/ 4866607 w 6758506"/>
              <a:gd name="connsiteY45" fmla="*/ 1308816 h 6596467"/>
              <a:gd name="connsiteX46" fmla="*/ 4997451 w 6758506"/>
              <a:gd name="connsiteY46" fmla="*/ 1177934 h 6596467"/>
              <a:gd name="connsiteX47" fmla="*/ 5170505 w 6758506"/>
              <a:gd name="connsiteY47" fmla="*/ 1025944 h 6596467"/>
              <a:gd name="connsiteX48" fmla="*/ 5208493 w 6758506"/>
              <a:gd name="connsiteY48" fmla="*/ 1017498 h 6596467"/>
              <a:gd name="connsiteX49" fmla="*/ 5242259 w 6758506"/>
              <a:gd name="connsiteY49" fmla="*/ 979500 h 6596467"/>
              <a:gd name="connsiteX50" fmla="*/ 5259142 w 6758506"/>
              <a:gd name="connsiteY50" fmla="*/ 954169 h 6596467"/>
              <a:gd name="connsiteX51" fmla="*/ 5440637 w 6758506"/>
              <a:gd name="connsiteY51" fmla="*/ 810621 h 6596467"/>
              <a:gd name="connsiteX52" fmla="*/ 5693886 w 6758506"/>
              <a:gd name="connsiteY52" fmla="*/ 595301 h 6596467"/>
              <a:gd name="connsiteX53" fmla="*/ 5740315 w 6758506"/>
              <a:gd name="connsiteY53" fmla="*/ 565745 h 6596467"/>
              <a:gd name="connsiteX54" fmla="*/ 5778303 w 6758506"/>
              <a:gd name="connsiteY54" fmla="*/ 620632 h 6596467"/>
              <a:gd name="connsiteX55" fmla="*/ 5795185 w 6758506"/>
              <a:gd name="connsiteY55" fmla="*/ 751514 h 6596467"/>
              <a:gd name="connsiteX56" fmla="*/ 5731873 w 6758506"/>
              <a:gd name="connsiteY56" fmla="*/ 848620 h 6596467"/>
              <a:gd name="connsiteX57" fmla="*/ 5698107 w 6758506"/>
              <a:gd name="connsiteY57" fmla="*/ 869728 h 6596467"/>
              <a:gd name="connsiteX58" fmla="*/ 5609470 w 6758506"/>
              <a:gd name="connsiteY58" fmla="*/ 924615 h 6596467"/>
              <a:gd name="connsiteX59" fmla="*/ 5605249 w 6758506"/>
              <a:gd name="connsiteY59" fmla="*/ 979500 h 6596467"/>
              <a:gd name="connsiteX60" fmla="*/ 5609470 w 6758506"/>
              <a:gd name="connsiteY60" fmla="*/ 1009055 h 6596467"/>
              <a:gd name="connsiteX61" fmla="*/ 5575703 w 6758506"/>
              <a:gd name="connsiteY61" fmla="*/ 1004833 h 6596467"/>
              <a:gd name="connsiteX62" fmla="*/ 5512391 w 6758506"/>
              <a:gd name="connsiteY62" fmla="*/ 1025944 h 6596467"/>
              <a:gd name="connsiteX63" fmla="*/ 5373105 w 6758506"/>
              <a:gd name="connsiteY63" fmla="*/ 1232818 h 6596467"/>
              <a:gd name="connsiteX64" fmla="*/ 5322455 w 6758506"/>
              <a:gd name="connsiteY64" fmla="*/ 1329924 h 6596467"/>
              <a:gd name="connsiteX65" fmla="*/ 5330895 w 6758506"/>
              <a:gd name="connsiteY65" fmla="*/ 1351035 h 6596467"/>
              <a:gd name="connsiteX66" fmla="*/ 5381545 w 6758506"/>
              <a:gd name="connsiteY66" fmla="*/ 1359480 h 6596467"/>
              <a:gd name="connsiteX67" fmla="*/ 5402651 w 6758506"/>
              <a:gd name="connsiteY67" fmla="*/ 1329924 h 6596467"/>
              <a:gd name="connsiteX68" fmla="*/ 5427975 w 6758506"/>
              <a:gd name="connsiteY68" fmla="*/ 1275040 h 6596467"/>
              <a:gd name="connsiteX69" fmla="*/ 5601029 w 6758506"/>
              <a:gd name="connsiteY69" fmla="*/ 1131492 h 6596467"/>
              <a:gd name="connsiteX70" fmla="*/ 5647457 w 6758506"/>
              <a:gd name="connsiteY70" fmla="*/ 1123047 h 6596467"/>
              <a:gd name="connsiteX71" fmla="*/ 5723433 w 6758506"/>
              <a:gd name="connsiteY71" fmla="*/ 1097716 h 6596467"/>
              <a:gd name="connsiteX72" fmla="*/ 5820511 w 6758506"/>
              <a:gd name="connsiteY72" fmla="*/ 1101939 h 6596467"/>
              <a:gd name="connsiteX73" fmla="*/ 5850058 w 6758506"/>
              <a:gd name="connsiteY73" fmla="*/ 1101939 h 6596467"/>
              <a:gd name="connsiteX74" fmla="*/ 5972461 w 6758506"/>
              <a:gd name="connsiteY74" fmla="*/ 996388 h 6596467"/>
              <a:gd name="connsiteX75" fmla="*/ 6213047 w 6758506"/>
              <a:gd name="connsiteY75" fmla="*/ 768402 h 6596467"/>
              <a:gd name="connsiteX76" fmla="*/ 6390322 w 6758506"/>
              <a:gd name="connsiteY76" fmla="*/ 620632 h 6596467"/>
              <a:gd name="connsiteX77" fmla="*/ 6424089 w 6758506"/>
              <a:gd name="connsiteY77" fmla="*/ 569968 h 6596467"/>
              <a:gd name="connsiteX78" fmla="*/ 6487401 w 6758506"/>
              <a:gd name="connsiteY78" fmla="*/ 527749 h 6596467"/>
              <a:gd name="connsiteX79" fmla="*/ 6512725 w 6758506"/>
              <a:gd name="connsiteY79" fmla="*/ 510861 h 6596467"/>
              <a:gd name="connsiteX80" fmla="*/ 6567597 w 6758506"/>
              <a:gd name="connsiteY80" fmla="*/ 409532 h 6596467"/>
              <a:gd name="connsiteX81" fmla="*/ 6630910 w 6758506"/>
              <a:gd name="connsiteY81" fmla="*/ 354648 h 6596467"/>
              <a:gd name="connsiteX82" fmla="*/ 6694221 w 6758506"/>
              <a:gd name="connsiteY82" fmla="*/ 384201 h 6596467"/>
              <a:gd name="connsiteX83" fmla="*/ 6706883 w 6758506"/>
              <a:gd name="connsiteY83" fmla="*/ 413755 h 6596467"/>
              <a:gd name="connsiteX84" fmla="*/ 6744870 w 6758506"/>
              <a:gd name="connsiteY84" fmla="*/ 519303 h 6596467"/>
              <a:gd name="connsiteX85" fmla="*/ 6576037 w 6758506"/>
              <a:gd name="connsiteY85" fmla="*/ 721960 h 6596467"/>
              <a:gd name="connsiteX86" fmla="*/ 6525388 w 6758506"/>
              <a:gd name="connsiteY86" fmla="*/ 768402 h 6596467"/>
              <a:gd name="connsiteX87" fmla="*/ 6343893 w 6758506"/>
              <a:gd name="connsiteY87" fmla="*/ 1021721 h 6596467"/>
              <a:gd name="connsiteX88" fmla="*/ 6293243 w 6758506"/>
              <a:gd name="connsiteY88" fmla="*/ 1165269 h 6596467"/>
              <a:gd name="connsiteX89" fmla="*/ 6267919 w 6758506"/>
              <a:gd name="connsiteY89" fmla="*/ 1224376 h 6596467"/>
              <a:gd name="connsiteX90" fmla="*/ 6263697 w 6758506"/>
              <a:gd name="connsiteY90" fmla="*/ 1245486 h 6596467"/>
              <a:gd name="connsiteX91" fmla="*/ 6284802 w 6758506"/>
              <a:gd name="connsiteY91" fmla="*/ 1245486 h 6596467"/>
              <a:gd name="connsiteX92" fmla="*/ 6436751 w 6758506"/>
              <a:gd name="connsiteY92" fmla="*/ 1110382 h 6596467"/>
              <a:gd name="connsiteX93" fmla="*/ 6618247 w 6758506"/>
              <a:gd name="connsiteY93" fmla="*/ 869728 h 6596467"/>
              <a:gd name="connsiteX94" fmla="*/ 6626687 w 6758506"/>
              <a:gd name="connsiteY94" fmla="*/ 857063 h 6596467"/>
              <a:gd name="connsiteX95" fmla="*/ 6694221 w 6758506"/>
              <a:gd name="connsiteY95" fmla="*/ 827509 h 6596467"/>
              <a:gd name="connsiteX96" fmla="*/ 6698443 w 6758506"/>
              <a:gd name="connsiteY96" fmla="*/ 903504 h 6596467"/>
              <a:gd name="connsiteX97" fmla="*/ 6639351 w 6758506"/>
              <a:gd name="connsiteY97" fmla="*/ 1000610 h 6596467"/>
              <a:gd name="connsiteX98" fmla="*/ 6491621 w 6758506"/>
              <a:gd name="connsiteY98" fmla="*/ 1220153 h 6596467"/>
              <a:gd name="connsiteX99" fmla="*/ 6487401 w 6758506"/>
              <a:gd name="connsiteY99" fmla="*/ 1300371 h 6596467"/>
              <a:gd name="connsiteX100" fmla="*/ 6525388 w 6758506"/>
              <a:gd name="connsiteY100" fmla="*/ 1367923 h 6596467"/>
              <a:gd name="connsiteX101" fmla="*/ 6533831 w 6758506"/>
              <a:gd name="connsiteY101" fmla="*/ 1422810 h 6596467"/>
              <a:gd name="connsiteX102" fmla="*/ 6495841 w 6758506"/>
              <a:gd name="connsiteY102" fmla="*/ 1435475 h 6596467"/>
              <a:gd name="connsiteX103" fmla="*/ 6457855 w 6758506"/>
              <a:gd name="connsiteY103" fmla="*/ 1431253 h 6596467"/>
              <a:gd name="connsiteX104" fmla="*/ 6466297 w 6758506"/>
              <a:gd name="connsiteY104" fmla="*/ 1439696 h 6596467"/>
              <a:gd name="connsiteX105" fmla="*/ 6457855 w 6758506"/>
              <a:gd name="connsiteY105" fmla="*/ 1557912 h 6596467"/>
              <a:gd name="connsiteX106" fmla="*/ 6394542 w 6758506"/>
              <a:gd name="connsiteY106" fmla="*/ 1587466 h 6596467"/>
              <a:gd name="connsiteX107" fmla="*/ 6369219 w 6758506"/>
              <a:gd name="connsiteY107" fmla="*/ 1739458 h 6596467"/>
              <a:gd name="connsiteX108" fmla="*/ 6364998 w 6758506"/>
              <a:gd name="connsiteY108" fmla="*/ 1794343 h 6596467"/>
              <a:gd name="connsiteX109" fmla="*/ 6386101 w 6758506"/>
              <a:gd name="connsiteY109" fmla="*/ 1836562 h 6596467"/>
              <a:gd name="connsiteX110" fmla="*/ 6449415 w 6758506"/>
              <a:gd name="connsiteY110" fmla="*/ 1760567 h 6596467"/>
              <a:gd name="connsiteX111" fmla="*/ 6457855 w 6758506"/>
              <a:gd name="connsiteY111" fmla="*/ 1709903 h 6596467"/>
              <a:gd name="connsiteX112" fmla="*/ 6462075 w 6758506"/>
              <a:gd name="connsiteY112" fmla="*/ 1650796 h 6596467"/>
              <a:gd name="connsiteX113" fmla="*/ 6462075 w 6758506"/>
              <a:gd name="connsiteY113" fmla="*/ 1629685 h 6596467"/>
              <a:gd name="connsiteX114" fmla="*/ 6550714 w 6758506"/>
              <a:gd name="connsiteY114" fmla="*/ 1646573 h 6596467"/>
              <a:gd name="connsiteX115" fmla="*/ 6550714 w 6758506"/>
              <a:gd name="connsiteY115" fmla="*/ 1684572 h 6596467"/>
              <a:gd name="connsiteX116" fmla="*/ 6529608 w 6758506"/>
              <a:gd name="connsiteY116" fmla="*/ 1785900 h 6596467"/>
              <a:gd name="connsiteX117" fmla="*/ 6525388 w 6758506"/>
              <a:gd name="connsiteY117" fmla="*/ 1802788 h 6596467"/>
              <a:gd name="connsiteX118" fmla="*/ 6428309 w 6758506"/>
              <a:gd name="connsiteY118" fmla="*/ 2001220 h 6596467"/>
              <a:gd name="connsiteX119" fmla="*/ 6398765 w 6758506"/>
              <a:gd name="connsiteY119" fmla="*/ 2043439 h 6596467"/>
              <a:gd name="connsiteX120" fmla="*/ 6314346 w 6758506"/>
              <a:gd name="connsiteY120" fmla="*/ 2165879 h 6596467"/>
              <a:gd name="connsiteX121" fmla="*/ 6297463 w 6758506"/>
              <a:gd name="connsiteY121" fmla="*/ 2199655 h 6596467"/>
              <a:gd name="connsiteX122" fmla="*/ 6263697 w 6758506"/>
              <a:gd name="connsiteY122" fmla="*/ 2275650 h 6596467"/>
              <a:gd name="connsiteX123" fmla="*/ 6314346 w 6758506"/>
              <a:gd name="connsiteY123" fmla="*/ 2368533 h 6596467"/>
              <a:gd name="connsiteX124" fmla="*/ 6331229 w 6758506"/>
              <a:gd name="connsiteY124" fmla="*/ 2499415 h 6596467"/>
              <a:gd name="connsiteX125" fmla="*/ 6073761 w 6758506"/>
              <a:gd name="connsiteY125" fmla="*/ 2870948 h 6596467"/>
              <a:gd name="connsiteX126" fmla="*/ 5972461 w 6758506"/>
              <a:gd name="connsiteY126" fmla="*/ 2989165 h 6596467"/>
              <a:gd name="connsiteX127" fmla="*/ 5871161 w 6758506"/>
              <a:gd name="connsiteY127" fmla="*/ 3060938 h 6596467"/>
              <a:gd name="connsiteX128" fmla="*/ 5837395 w 6758506"/>
              <a:gd name="connsiteY128" fmla="*/ 3103159 h 6596467"/>
              <a:gd name="connsiteX129" fmla="*/ 5719213 w 6758506"/>
              <a:gd name="connsiteY129" fmla="*/ 3322702 h 6596467"/>
              <a:gd name="connsiteX130" fmla="*/ 5812069 w 6758506"/>
              <a:gd name="connsiteY130" fmla="*/ 3339590 h 6596467"/>
              <a:gd name="connsiteX131" fmla="*/ 5850058 w 6758506"/>
              <a:gd name="connsiteY131" fmla="*/ 3326924 h 6596467"/>
              <a:gd name="connsiteX132" fmla="*/ 5947135 w 6758506"/>
              <a:gd name="connsiteY132" fmla="*/ 3145378 h 6596467"/>
              <a:gd name="connsiteX133" fmla="*/ 6052657 w 6758506"/>
              <a:gd name="connsiteY133" fmla="*/ 3044049 h 6596467"/>
              <a:gd name="connsiteX134" fmla="*/ 6103307 w 6758506"/>
              <a:gd name="connsiteY134" fmla="*/ 2989165 h 6596467"/>
              <a:gd name="connsiteX135" fmla="*/ 6246813 w 6758506"/>
              <a:gd name="connsiteY135" fmla="*/ 2723181 h 6596467"/>
              <a:gd name="connsiteX136" fmla="*/ 6305905 w 6758506"/>
              <a:gd name="connsiteY136" fmla="*/ 2672516 h 6596467"/>
              <a:gd name="connsiteX137" fmla="*/ 6289023 w 6758506"/>
              <a:gd name="connsiteY137" fmla="*/ 2820287 h 6596467"/>
              <a:gd name="connsiteX138" fmla="*/ 6221489 w 6758506"/>
              <a:gd name="connsiteY138" fmla="*/ 3022941 h 6596467"/>
              <a:gd name="connsiteX139" fmla="*/ 6141293 w 6758506"/>
              <a:gd name="connsiteY139" fmla="*/ 3141155 h 6596467"/>
              <a:gd name="connsiteX140" fmla="*/ 6006227 w 6758506"/>
              <a:gd name="connsiteY140" fmla="*/ 3301591 h 6596467"/>
              <a:gd name="connsiteX141" fmla="*/ 5989344 w 6758506"/>
              <a:gd name="connsiteY141" fmla="*/ 3322702 h 6596467"/>
              <a:gd name="connsiteX142" fmla="*/ 5904928 w 6758506"/>
              <a:gd name="connsiteY142" fmla="*/ 3424028 h 6596467"/>
              <a:gd name="connsiteX143" fmla="*/ 5803629 w 6758506"/>
              <a:gd name="connsiteY143" fmla="*/ 3525356 h 6596467"/>
              <a:gd name="connsiteX144" fmla="*/ 5799409 w 6758506"/>
              <a:gd name="connsiteY144" fmla="*/ 3546467 h 6596467"/>
              <a:gd name="connsiteX145" fmla="*/ 5765642 w 6758506"/>
              <a:gd name="connsiteY145" fmla="*/ 3567575 h 6596467"/>
              <a:gd name="connsiteX146" fmla="*/ 5710769 w 6758506"/>
              <a:gd name="connsiteY146" fmla="*/ 3567575 h 6596467"/>
              <a:gd name="connsiteX147" fmla="*/ 5622133 w 6758506"/>
              <a:gd name="connsiteY147" fmla="*/ 3647793 h 6596467"/>
              <a:gd name="connsiteX148" fmla="*/ 5609470 w 6758506"/>
              <a:gd name="connsiteY148" fmla="*/ 3681569 h 6596467"/>
              <a:gd name="connsiteX149" fmla="*/ 5571483 w 6758506"/>
              <a:gd name="connsiteY149" fmla="*/ 3740679 h 6596467"/>
              <a:gd name="connsiteX150" fmla="*/ 5516613 w 6758506"/>
              <a:gd name="connsiteY150" fmla="*/ 3787120 h 6596467"/>
              <a:gd name="connsiteX151" fmla="*/ 5516613 w 6758506"/>
              <a:gd name="connsiteY151" fmla="*/ 3863116 h 6596467"/>
              <a:gd name="connsiteX152" fmla="*/ 5503951 w 6758506"/>
              <a:gd name="connsiteY152" fmla="*/ 3896892 h 6596467"/>
              <a:gd name="connsiteX153" fmla="*/ 5436417 w 6758506"/>
              <a:gd name="connsiteY153" fmla="*/ 3968664 h 6596467"/>
              <a:gd name="connsiteX154" fmla="*/ 5402651 w 6758506"/>
              <a:gd name="connsiteY154" fmla="*/ 3968664 h 6596467"/>
              <a:gd name="connsiteX155" fmla="*/ 5309791 w 6758506"/>
              <a:gd name="connsiteY155" fmla="*/ 3905335 h 6596467"/>
              <a:gd name="connsiteX156" fmla="*/ 5259142 w 6758506"/>
              <a:gd name="connsiteY156" fmla="*/ 3888446 h 6596467"/>
              <a:gd name="connsiteX157" fmla="*/ 5242259 w 6758506"/>
              <a:gd name="connsiteY157" fmla="*/ 3930668 h 6596467"/>
              <a:gd name="connsiteX158" fmla="*/ 5208493 w 6758506"/>
              <a:gd name="connsiteY158" fmla="*/ 3981330 h 6596467"/>
              <a:gd name="connsiteX159" fmla="*/ 5026997 w 6758506"/>
              <a:gd name="connsiteY159" fmla="*/ 4162876 h 6596467"/>
              <a:gd name="connsiteX160" fmla="*/ 4955243 w 6758506"/>
              <a:gd name="connsiteY160" fmla="*/ 4243094 h 6596467"/>
              <a:gd name="connsiteX161" fmla="*/ 4845501 w 6758506"/>
              <a:gd name="connsiteY161" fmla="*/ 4331755 h 6596467"/>
              <a:gd name="connsiteX162" fmla="*/ 4701995 w 6758506"/>
              <a:gd name="connsiteY162" fmla="*/ 4449971 h 6596467"/>
              <a:gd name="connsiteX163" fmla="*/ 4642903 w 6758506"/>
              <a:gd name="connsiteY163" fmla="*/ 4513301 h 6596467"/>
              <a:gd name="connsiteX164" fmla="*/ 4398094 w 6758506"/>
              <a:gd name="connsiteY164" fmla="*/ 4737066 h 6596467"/>
              <a:gd name="connsiteX165" fmla="*/ 4385434 w 6758506"/>
              <a:gd name="connsiteY165" fmla="*/ 4758175 h 6596467"/>
              <a:gd name="connsiteX166" fmla="*/ 4360108 w 6758506"/>
              <a:gd name="connsiteY166" fmla="*/ 4838392 h 6596467"/>
              <a:gd name="connsiteX167" fmla="*/ 4246145 w 6758506"/>
              <a:gd name="connsiteY167" fmla="*/ 5007273 h 6596467"/>
              <a:gd name="connsiteX168" fmla="*/ 4174392 w 6758506"/>
              <a:gd name="connsiteY168" fmla="*/ 5074823 h 6596467"/>
              <a:gd name="connsiteX169" fmla="*/ 4149066 w 6758506"/>
              <a:gd name="connsiteY169" fmla="*/ 5104379 h 6596467"/>
              <a:gd name="connsiteX170" fmla="*/ 4051989 w 6758506"/>
              <a:gd name="connsiteY170" fmla="*/ 5188817 h 6596467"/>
              <a:gd name="connsiteX171" fmla="*/ 4026663 w 6758506"/>
              <a:gd name="connsiteY171" fmla="*/ 5197262 h 6596467"/>
              <a:gd name="connsiteX172" fmla="*/ 4026663 w 6758506"/>
              <a:gd name="connsiteY172" fmla="*/ 5218371 h 6596467"/>
              <a:gd name="connsiteX173" fmla="*/ 4039326 w 6758506"/>
              <a:gd name="connsiteY173" fmla="*/ 5290146 h 6596467"/>
              <a:gd name="connsiteX174" fmla="*/ 4001339 w 6758506"/>
              <a:gd name="connsiteY174" fmla="*/ 5437916 h 6596467"/>
              <a:gd name="connsiteX175" fmla="*/ 3946467 w 6758506"/>
              <a:gd name="connsiteY175" fmla="*/ 5497023 h 6596467"/>
              <a:gd name="connsiteX176" fmla="*/ 3866271 w 6758506"/>
              <a:gd name="connsiteY176" fmla="*/ 5573018 h 6596467"/>
              <a:gd name="connsiteX177" fmla="*/ 3815621 w 6758506"/>
              <a:gd name="connsiteY177" fmla="*/ 5602572 h 6596467"/>
              <a:gd name="connsiteX178" fmla="*/ 3786077 w 6758506"/>
              <a:gd name="connsiteY178" fmla="*/ 5653236 h 6596467"/>
              <a:gd name="connsiteX179" fmla="*/ 3735427 w 6758506"/>
              <a:gd name="connsiteY179" fmla="*/ 5699678 h 6596467"/>
              <a:gd name="connsiteX180" fmla="*/ 3731205 w 6758506"/>
              <a:gd name="connsiteY180" fmla="*/ 5703900 h 6596467"/>
              <a:gd name="connsiteX181" fmla="*/ 3553932 w 6758506"/>
              <a:gd name="connsiteY181" fmla="*/ 5830560 h 6596467"/>
              <a:gd name="connsiteX182" fmla="*/ 3528606 w 6758506"/>
              <a:gd name="connsiteY182" fmla="*/ 5931886 h 6596467"/>
              <a:gd name="connsiteX183" fmla="*/ 3507502 w 6758506"/>
              <a:gd name="connsiteY183" fmla="*/ 5990995 h 6596467"/>
              <a:gd name="connsiteX184" fmla="*/ 3363994 w 6758506"/>
              <a:gd name="connsiteY184" fmla="*/ 6138763 h 6596467"/>
              <a:gd name="connsiteX185" fmla="*/ 3300681 w 6758506"/>
              <a:gd name="connsiteY185" fmla="*/ 6223203 h 6596467"/>
              <a:gd name="connsiteX186" fmla="*/ 3212044 w 6758506"/>
              <a:gd name="connsiteY186" fmla="*/ 6290756 h 6596467"/>
              <a:gd name="connsiteX187" fmla="*/ 3026329 w 6758506"/>
              <a:gd name="connsiteY187" fmla="*/ 6417415 h 6596467"/>
              <a:gd name="connsiteX188" fmla="*/ 2878600 w 6758506"/>
              <a:gd name="connsiteY188" fmla="*/ 6489188 h 6596467"/>
              <a:gd name="connsiteX189" fmla="*/ 2802626 w 6758506"/>
              <a:gd name="connsiteY189" fmla="*/ 6408970 h 6596467"/>
              <a:gd name="connsiteX190" fmla="*/ 2756197 w 6758506"/>
              <a:gd name="connsiteY190" fmla="*/ 6362528 h 6596467"/>
              <a:gd name="connsiteX191" fmla="*/ 2781520 w 6758506"/>
              <a:gd name="connsiteY191" fmla="*/ 6328752 h 6596467"/>
              <a:gd name="connsiteX192" fmla="*/ 2794183 w 6758506"/>
              <a:gd name="connsiteY192" fmla="*/ 6307644 h 6596467"/>
              <a:gd name="connsiteX193" fmla="*/ 2789963 w 6758506"/>
              <a:gd name="connsiteY193" fmla="*/ 6168319 h 6596467"/>
              <a:gd name="connsiteX194" fmla="*/ 2785743 w 6758506"/>
              <a:gd name="connsiteY194" fmla="*/ 6138763 h 6596467"/>
              <a:gd name="connsiteX195" fmla="*/ 2726650 w 6758506"/>
              <a:gd name="connsiteY195" fmla="*/ 6142986 h 6596467"/>
              <a:gd name="connsiteX196" fmla="*/ 2709767 w 6758506"/>
              <a:gd name="connsiteY196" fmla="*/ 6003661 h 6596467"/>
              <a:gd name="connsiteX197" fmla="*/ 2811067 w 6758506"/>
              <a:gd name="connsiteY197" fmla="*/ 5822114 h 6596467"/>
              <a:gd name="connsiteX198" fmla="*/ 2815287 w 6758506"/>
              <a:gd name="connsiteY198" fmla="*/ 5775673 h 6596467"/>
              <a:gd name="connsiteX199" fmla="*/ 2751976 w 6758506"/>
              <a:gd name="connsiteY199" fmla="*/ 5775673 h 6596467"/>
              <a:gd name="connsiteX200" fmla="*/ 2688664 w 6758506"/>
              <a:gd name="connsiteY200" fmla="*/ 5847448 h 6596467"/>
              <a:gd name="connsiteX201" fmla="*/ 2562038 w 6758506"/>
              <a:gd name="connsiteY201" fmla="*/ 5999438 h 6596467"/>
              <a:gd name="connsiteX202" fmla="*/ 2549375 w 6758506"/>
              <a:gd name="connsiteY202" fmla="*/ 6012104 h 6596467"/>
              <a:gd name="connsiteX203" fmla="*/ 2448076 w 6758506"/>
              <a:gd name="connsiteY203" fmla="*/ 6096544 h 6596467"/>
              <a:gd name="connsiteX204" fmla="*/ 2076644 w 6758506"/>
              <a:gd name="connsiteY204" fmla="*/ 6573628 h 6596467"/>
              <a:gd name="connsiteX205" fmla="*/ 2030215 w 6758506"/>
              <a:gd name="connsiteY205" fmla="*/ 6590516 h 6596467"/>
              <a:gd name="connsiteX206" fmla="*/ 2017552 w 6758506"/>
              <a:gd name="connsiteY206" fmla="*/ 6548297 h 6596467"/>
              <a:gd name="connsiteX207" fmla="*/ 2038658 w 6758506"/>
              <a:gd name="connsiteY207" fmla="*/ 6430081 h 6596467"/>
              <a:gd name="connsiteX208" fmla="*/ 2085085 w 6758506"/>
              <a:gd name="connsiteY208" fmla="*/ 6307644 h 6596467"/>
              <a:gd name="connsiteX209" fmla="*/ 2144177 w 6758506"/>
              <a:gd name="connsiteY209" fmla="*/ 6193650 h 6596467"/>
              <a:gd name="connsiteX210" fmla="*/ 2093528 w 6758506"/>
              <a:gd name="connsiteY210" fmla="*/ 6113432 h 6596467"/>
              <a:gd name="connsiteX211" fmla="*/ 2063981 w 6758506"/>
              <a:gd name="connsiteY211" fmla="*/ 6096544 h 6596467"/>
              <a:gd name="connsiteX212" fmla="*/ 2089307 w 6758506"/>
              <a:gd name="connsiteY212" fmla="*/ 6079656 h 6596467"/>
              <a:gd name="connsiteX213" fmla="*/ 2131514 w 6758506"/>
              <a:gd name="connsiteY213" fmla="*/ 6003661 h 6596467"/>
              <a:gd name="connsiteX214" fmla="*/ 2068201 w 6758506"/>
              <a:gd name="connsiteY214" fmla="*/ 5982550 h 6596467"/>
              <a:gd name="connsiteX215" fmla="*/ 1975345 w 6758506"/>
              <a:gd name="connsiteY215" fmla="*/ 6050102 h 6596467"/>
              <a:gd name="connsiteX216" fmla="*/ 1950019 w 6758506"/>
              <a:gd name="connsiteY216" fmla="*/ 6075433 h 6596467"/>
              <a:gd name="connsiteX217" fmla="*/ 1937358 w 6758506"/>
              <a:gd name="connsiteY217" fmla="*/ 6050102 h 6596467"/>
              <a:gd name="connsiteX218" fmla="*/ 1903592 w 6758506"/>
              <a:gd name="connsiteY218" fmla="*/ 6033214 h 6596467"/>
              <a:gd name="connsiteX219" fmla="*/ 1730537 w 6758506"/>
              <a:gd name="connsiteY219" fmla="*/ 6151431 h 6596467"/>
              <a:gd name="connsiteX220" fmla="*/ 1591250 w 6758506"/>
              <a:gd name="connsiteY220" fmla="*/ 6278090 h 6596467"/>
              <a:gd name="connsiteX221" fmla="*/ 1565924 w 6758506"/>
              <a:gd name="connsiteY221" fmla="*/ 6282311 h 6596467"/>
              <a:gd name="connsiteX222" fmla="*/ 1561704 w 6758506"/>
              <a:gd name="connsiteY222" fmla="*/ 6261202 h 6596467"/>
              <a:gd name="connsiteX223" fmla="*/ 1591250 w 6758506"/>
              <a:gd name="connsiteY223" fmla="*/ 6037437 h 6596467"/>
              <a:gd name="connsiteX224" fmla="*/ 1633457 w 6758506"/>
              <a:gd name="connsiteY224" fmla="*/ 5885444 h 6596467"/>
              <a:gd name="connsiteX225" fmla="*/ 1519497 w 6758506"/>
              <a:gd name="connsiteY225" fmla="*/ 5927666 h 6596467"/>
              <a:gd name="connsiteX226" fmla="*/ 1473068 w 6758506"/>
              <a:gd name="connsiteY226" fmla="*/ 5919220 h 6596467"/>
              <a:gd name="connsiteX227" fmla="*/ 1473068 w 6758506"/>
              <a:gd name="connsiteY227" fmla="*/ 5830560 h 6596467"/>
              <a:gd name="connsiteX228" fmla="*/ 1489951 w 6758506"/>
              <a:gd name="connsiteY228" fmla="*/ 5716566 h 6596467"/>
              <a:gd name="connsiteX229" fmla="*/ 1485728 w 6758506"/>
              <a:gd name="connsiteY229" fmla="*/ 5682789 h 6596467"/>
              <a:gd name="connsiteX230" fmla="*/ 1447742 w 6758506"/>
              <a:gd name="connsiteY230" fmla="*/ 5695455 h 6596467"/>
              <a:gd name="connsiteX231" fmla="*/ 1422418 w 6758506"/>
              <a:gd name="connsiteY231" fmla="*/ 5725008 h 6596467"/>
              <a:gd name="connsiteX232" fmla="*/ 1236702 w 6758506"/>
              <a:gd name="connsiteY232" fmla="*/ 5952996 h 6596467"/>
              <a:gd name="connsiteX233" fmla="*/ 1122740 w 6758506"/>
              <a:gd name="connsiteY233" fmla="*/ 5974107 h 6596467"/>
              <a:gd name="connsiteX234" fmla="*/ 1067867 w 6758506"/>
              <a:gd name="connsiteY234" fmla="*/ 5974107 h 6596467"/>
              <a:gd name="connsiteX235" fmla="*/ 1050984 w 6758506"/>
              <a:gd name="connsiteY235" fmla="*/ 5986773 h 6596467"/>
              <a:gd name="connsiteX236" fmla="*/ 966568 w 6758506"/>
              <a:gd name="connsiteY236" fmla="*/ 5965662 h 6596467"/>
              <a:gd name="connsiteX237" fmla="*/ 991894 w 6758506"/>
              <a:gd name="connsiteY237" fmla="*/ 5898112 h 6596467"/>
              <a:gd name="connsiteX238" fmla="*/ 1152284 w 6758506"/>
              <a:gd name="connsiteY238" fmla="*/ 5661679 h 6596467"/>
              <a:gd name="connsiteX239" fmla="*/ 1139623 w 6758506"/>
              <a:gd name="connsiteY239" fmla="*/ 5606794 h 6596467"/>
              <a:gd name="connsiteX240" fmla="*/ 1093193 w 6758506"/>
              <a:gd name="connsiteY240" fmla="*/ 5619460 h 6596467"/>
              <a:gd name="connsiteX241" fmla="*/ 1004557 w 6758506"/>
              <a:gd name="connsiteY241" fmla="*/ 5703900 h 6596467"/>
              <a:gd name="connsiteX242" fmla="*/ 953907 w 6758506"/>
              <a:gd name="connsiteY242" fmla="*/ 5703900 h 6596467"/>
              <a:gd name="connsiteX243" fmla="*/ 983451 w 6758506"/>
              <a:gd name="connsiteY243" fmla="*/ 5670124 h 6596467"/>
              <a:gd name="connsiteX244" fmla="*/ 1008777 w 6758506"/>
              <a:gd name="connsiteY244" fmla="*/ 5653236 h 6596467"/>
              <a:gd name="connsiteX245" fmla="*/ 987674 w 6758506"/>
              <a:gd name="connsiteY245" fmla="*/ 5568795 h 6596467"/>
              <a:gd name="connsiteX246" fmla="*/ 970790 w 6758506"/>
              <a:gd name="connsiteY246" fmla="*/ 5535019 h 6596467"/>
              <a:gd name="connsiteX247" fmla="*/ 1080530 w 6758506"/>
              <a:gd name="connsiteY247" fmla="*/ 5332365 h 6596467"/>
              <a:gd name="connsiteX248" fmla="*/ 1240922 w 6758506"/>
              <a:gd name="connsiteY248" fmla="*/ 5146598 h 6596467"/>
              <a:gd name="connsiteX249" fmla="*/ 1397092 w 6758506"/>
              <a:gd name="connsiteY249" fmla="*/ 4927055 h 6596467"/>
              <a:gd name="connsiteX250" fmla="*/ 1422418 w 6758506"/>
              <a:gd name="connsiteY250" fmla="*/ 4901722 h 6596467"/>
              <a:gd name="connsiteX251" fmla="*/ 1700990 w 6758506"/>
              <a:gd name="connsiteY251" fmla="*/ 4606184 h 6596467"/>
              <a:gd name="connsiteX252" fmla="*/ 1713653 w 6758506"/>
              <a:gd name="connsiteY252" fmla="*/ 4534412 h 6596467"/>
              <a:gd name="connsiteX253" fmla="*/ 1637680 w 6758506"/>
              <a:gd name="connsiteY253" fmla="*/ 4547077 h 6596467"/>
              <a:gd name="connsiteX254" fmla="*/ 1477288 w 6758506"/>
              <a:gd name="connsiteY254" fmla="*/ 4724401 h 6596467"/>
              <a:gd name="connsiteX255" fmla="*/ 1397092 w 6758506"/>
              <a:gd name="connsiteY255" fmla="*/ 4728621 h 6596467"/>
              <a:gd name="connsiteX256" fmla="*/ 1342222 w 6758506"/>
              <a:gd name="connsiteY256" fmla="*/ 4724401 h 6596467"/>
              <a:gd name="connsiteX257" fmla="*/ 962348 w 6758506"/>
              <a:gd name="connsiteY257" fmla="*/ 5053715 h 6596467"/>
              <a:gd name="connsiteX258" fmla="*/ 763969 w 6758506"/>
              <a:gd name="connsiteY258" fmla="*/ 5159264 h 6596467"/>
              <a:gd name="connsiteX259" fmla="*/ 717539 w 6758506"/>
              <a:gd name="connsiteY259" fmla="*/ 5184595 h 6596467"/>
              <a:gd name="connsiteX260" fmla="*/ 531824 w 6758506"/>
              <a:gd name="connsiteY260" fmla="*/ 5328142 h 6596467"/>
              <a:gd name="connsiteX261" fmla="*/ 400978 w 6758506"/>
              <a:gd name="connsiteY261" fmla="*/ 5416805 h 6596467"/>
              <a:gd name="connsiteX262" fmla="*/ 329225 w 6758506"/>
              <a:gd name="connsiteY262" fmla="*/ 5433693 h 6596467"/>
              <a:gd name="connsiteX263" fmla="*/ 308121 w 6758506"/>
              <a:gd name="connsiteY263" fmla="*/ 5370363 h 6596467"/>
              <a:gd name="connsiteX264" fmla="*/ 417861 w 6758506"/>
              <a:gd name="connsiteY264" fmla="*/ 5167709 h 6596467"/>
              <a:gd name="connsiteX265" fmla="*/ 219483 w 6758506"/>
              <a:gd name="connsiteY265" fmla="*/ 5273258 h 6596467"/>
              <a:gd name="connsiteX266" fmla="*/ 181496 w 6758506"/>
              <a:gd name="connsiteY266" fmla="*/ 5290146 h 6596467"/>
              <a:gd name="connsiteX267" fmla="*/ 177275 w 6758506"/>
              <a:gd name="connsiteY267" fmla="*/ 5256370 h 6596467"/>
              <a:gd name="connsiteX268" fmla="*/ 151949 w 6758506"/>
              <a:gd name="connsiteY268" fmla="*/ 5218371 h 6596467"/>
              <a:gd name="connsiteX269" fmla="*/ 118183 w 6758506"/>
              <a:gd name="connsiteY269" fmla="*/ 5247927 h 6596467"/>
              <a:gd name="connsiteX270" fmla="*/ 71756 w 6758506"/>
              <a:gd name="connsiteY270" fmla="*/ 5290146 h 6596467"/>
              <a:gd name="connsiteX271" fmla="*/ 0 w 6758506"/>
              <a:gd name="connsiteY271" fmla="*/ 5252147 h 6596467"/>
              <a:gd name="connsiteX272" fmla="*/ 59093 w 6758506"/>
              <a:gd name="connsiteY272" fmla="*/ 5222593 h 6596467"/>
              <a:gd name="connsiteX273" fmla="*/ 84416 w 6758506"/>
              <a:gd name="connsiteY273" fmla="*/ 5218371 h 6596467"/>
              <a:gd name="connsiteX274" fmla="*/ 42210 w 6758506"/>
              <a:gd name="connsiteY274" fmla="*/ 5197262 h 6596467"/>
              <a:gd name="connsiteX275" fmla="*/ 33767 w 6758506"/>
              <a:gd name="connsiteY275" fmla="*/ 5150821 h 6596467"/>
              <a:gd name="connsiteX276" fmla="*/ 46430 w 6758506"/>
              <a:gd name="connsiteY276" fmla="*/ 5125487 h 6596467"/>
              <a:gd name="connsiteX277" fmla="*/ 67533 w 6758506"/>
              <a:gd name="connsiteY277" fmla="*/ 4948164 h 6596467"/>
              <a:gd name="connsiteX278" fmla="*/ 109743 w 6758506"/>
              <a:gd name="connsiteY278" fmla="*/ 4766620 h 6596467"/>
              <a:gd name="connsiteX279" fmla="*/ 122406 w 6758506"/>
              <a:gd name="connsiteY279" fmla="*/ 4724401 h 6596467"/>
              <a:gd name="connsiteX280" fmla="*/ 151949 w 6758506"/>
              <a:gd name="connsiteY280" fmla="*/ 4601962 h 6596467"/>
              <a:gd name="connsiteX281" fmla="*/ 130846 w 6758506"/>
              <a:gd name="connsiteY281" fmla="*/ 4521744 h 6596467"/>
              <a:gd name="connsiteX282" fmla="*/ 135066 w 6758506"/>
              <a:gd name="connsiteY282" fmla="*/ 4458414 h 6596467"/>
              <a:gd name="connsiteX283" fmla="*/ 139289 w 6758506"/>
              <a:gd name="connsiteY283" fmla="*/ 4420418 h 6596467"/>
              <a:gd name="connsiteX284" fmla="*/ 130846 w 6758506"/>
              <a:gd name="connsiteY284" fmla="*/ 4407750 h 6596467"/>
              <a:gd name="connsiteX285" fmla="*/ 160392 w 6758506"/>
              <a:gd name="connsiteY285" fmla="*/ 4302201 h 6596467"/>
              <a:gd name="connsiteX286" fmla="*/ 156172 w 6758506"/>
              <a:gd name="connsiteY286" fmla="*/ 4251537 h 6596467"/>
              <a:gd name="connsiteX287" fmla="*/ 206822 w 6758506"/>
              <a:gd name="connsiteY287" fmla="*/ 4141765 h 6596467"/>
              <a:gd name="connsiteX288" fmla="*/ 337668 w 6758506"/>
              <a:gd name="connsiteY288" fmla="*/ 4031994 h 6596467"/>
              <a:gd name="connsiteX289" fmla="*/ 350328 w 6758506"/>
              <a:gd name="connsiteY289" fmla="*/ 4015106 h 6596467"/>
              <a:gd name="connsiteX290" fmla="*/ 493837 w 6758506"/>
              <a:gd name="connsiteY290" fmla="*/ 3778675 h 6596467"/>
              <a:gd name="connsiteX291" fmla="*/ 650006 w 6758506"/>
              <a:gd name="connsiteY291" fmla="*/ 3529579 h 6596467"/>
              <a:gd name="connsiteX292" fmla="*/ 873711 w 6758506"/>
              <a:gd name="connsiteY292" fmla="*/ 3238261 h 6596467"/>
              <a:gd name="connsiteX293" fmla="*/ 1063647 w 6758506"/>
              <a:gd name="connsiteY293" fmla="*/ 2896282 h 6596467"/>
              <a:gd name="connsiteX294" fmla="*/ 1059427 w 6758506"/>
              <a:gd name="connsiteY294" fmla="*/ 2803398 h 6596467"/>
              <a:gd name="connsiteX295" fmla="*/ 1059427 w 6758506"/>
              <a:gd name="connsiteY295" fmla="*/ 2765400 h 6596467"/>
              <a:gd name="connsiteX296" fmla="*/ 1287352 w 6758506"/>
              <a:gd name="connsiteY296" fmla="*/ 2402310 h 6596467"/>
              <a:gd name="connsiteX297" fmla="*/ 1422418 w 6758506"/>
              <a:gd name="connsiteY297" fmla="*/ 2110992 h 6596467"/>
              <a:gd name="connsiteX298" fmla="*/ 1439301 w 6758506"/>
              <a:gd name="connsiteY298" fmla="*/ 2068773 h 6596467"/>
              <a:gd name="connsiteX299" fmla="*/ 1321118 w 6758506"/>
              <a:gd name="connsiteY299" fmla="*/ 2110992 h 6596467"/>
              <a:gd name="connsiteX300" fmla="*/ 1278909 w 6758506"/>
              <a:gd name="connsiteY300" fmla="*/ 2136325 h 6596467"/>
              <a:gd name="connsiteX301" fmla="*/ 1126960 w 6758506"/>
              <a:gd name="connsiteY301" fmla="*/ 2153213 h 6596467"/>
              <a:gd name="connsiteX302" fmla="*/ 1114297 w 6758506"/>
              <a:gd name="connsiteY302" fmla="*/ 2157433 h 6596467"/>
              <a:gd name="connsiteX303" fmla="*/ 975011 w 6758506"/>
              <a:gd name="connsiteY303" fmla="*/ 2203875 h 6596467"/>
              <a:gd name="connsiteX304" fmla="*/ 493837 w 6758506"/>
              <a:gd name="connsiteY304" fmla="*/ 2334757 h 6596467"/>
              <a:gd name="connsiteX305" fmla="*/ 422084 w 6758506"/>
              <a:gd name="connsiteY305" fmla="*/ 2351645 h 6596467"/>
              <a:gd name="connsiteX306" fmla="*/ 371434 w 6758506"/>
              <a:gd name="connsiteY306" fmla="*/ 2334757 h 6596467"/>
              <a:gd name="connsiteX307" fmla="*/ 405201 w 6758506"/>
              <a:gd name="connsiteY307" fmla="*/ 2300981 h 6596467"/>
              <a:gd name="connsiteX308" fmla="*/ 721762 w 6758506"/>
              <a:gd name="connsiteY308" fmla="*/ 2174321 h 6596467"/>
              <a:gd name="connsiteX309" fmla="*/ 1181830 w 6758506"/>
              <a:gd name="connsiteY309" fmla="*/ 2030774 h 6596467"/>
              <a:gd name="connsiteX310" fmla="*/ 1219819 w 6758506"/>
              <a:gd name="connsiteY310" fmla="*/ 2022331 h 6596467"/>
              <a:gd name="connsiteX311" fmla="*/ 1232480 w 6758506"/>
              <a:gd name="connsiteY311" fmla="*/ 2001220 h 6596467"/>
              <a:gd name="connsiteX312" fmla="*/ 1211376 w 6758506"/>
              <a:gd name="connsiteY312" fmla="*/ 1988555 h 6596467"/>
              <a:gd name="connsiteX313" fmla="*/ 903258 w 6758506"/>
              <a:gd name="connsiteY313" fmla="*/ 2034997 h 6596467"/>
              <a:gd name="connsiteX314" fmla="*/ 877931 w 6758506"/>
              <a:gd name="connsiteY314" fmla="*/ 2030774 h 6596467"/>
              <a:gd name="connsiteX315" fmla="*/ 877931 w 6758506"/>
              <a:gd name="connsiteY315" fmla="*/ 2001220 h 6596467"/>
              <a:gd name="connsiteX316" fmla="*/ 970790 w 6758506"/>
              <a:gd name="connsiteY316" fmla="*/ 1937891 h 6596467"/>
              <a:gd name="connsiteX317" fmla="*/ 1034101 w 6758506"/>
              <a:gd name="connsiteY317" fmla="*/ 1878784 h 6596467"/>
              <a:gd name="connsiteX318" fmla="*/ 1097414 w 6758506"/>
              <a:gd name="connsiteY318" fmla="*/ 1832342 h 6596467"/>
              <a:gd name="connsiteX319" fmla="*/ 1283129 w 6758506"/>
              <a:gd name="connsiteY319" fmla="*/ 1790120 h 6596467"/>
              <a:gd name="connsiteX320" fmla="*/ 1608134 w 6758506"/>
              <a:gd name="connsiteY320" fmla="*/ 1714125 h 6596467"/>
              <a:gd name="connsiteX321" fmla="*/ 1409755 w 6758506"/>
              <a:gd name="connsiteY321" fmla="*/ 1684572 h 6596467"/>
              <a:gd name="connsiteX322" fmla="*/ 1228259 w 6758506"/>
              <a:gd name="connsiteY322" fmla="*/ 1735236 h 6596467"/>
              <a:gd name="connsiteX323" fmla="*/ 1181830 w 6758506"/>
              <a:gd name="connsiteY323" fmla="*/ 1726791 h 6596467"/>
              <a:gd name="connsiteX324" fmla="*/ 1359105 w 6758506"/>
              <a:gd name="connsiteY324" fmla="*/ 1659241 h 6596467"/>
              <a:gd name="connsiteX325" fmla="*/ 1283129 w 6758506"/>
              <a:gd name="connsiteY325" fmla="*/ 1646573 h 6596467"/>
              <a:gd name="connsiteX326" fmla="*/ 1232480 w 6758506"/>
              <a:gd name="connsiteY326" fmla="*/ 1667684 h 6596467"/>
              <a:gd name="connsiteX327" fmla="*/ 1194493 w 6758506"/>
              <a:gd name="connsiteY327" fmla="*/ 1663461 h 6596467"/>
              <a:gd name="connsiteX328" fmla="*/ 1207156 w 6758506"/>
              <a:gd name="connsiteY328" fmla="*/ 1629685 h 6596467"/>
              <a:gd name="connsiteX329" fmla="*/ 1240922 w 6758506"/>
              <a:gd name="connsiteY329" fmla="*/ 1591688 h 6596467"/>
              <a:gd name="connsiteX330" fmla="*/ 983451 w 6758506"/>
              <a:gd name="connsiteY330" fmla="*/ 1633907 h 6596467"/>
              <a:gd name="connsiteX331" fmla="*/ 738645 w 6758506"/>
              <a:gd name="connsiteY331" fmla="*/ 1633907 h 6596467"/>
              <a:gd name="connsiteX332" fmla="*/ 1316896 w 6758506"/>
              <a:gd name="connsiteY332" fmla="*/ 1494583 h 6596467"/>
              <a:gd name="connsiteX333" fmla="*/ 1274689 w 6758506"/>
              <a:gd name="connsiteY333" fmla="*/ 1473472 h 6596467"/>
              <a:gd name="connsiteX334" fmla="*/ 1321118 w 6758506"/>
              <a:gd name="connsiteY334" fmla="*/ 1448141 h 6596467"/>
              <a:gd name="connsiteX335" fmla="*/ 1574367 w 6758506"/>
              <a:gd name="connsiteY335" fmla="*/ 1376366 h 6596467"/>
              <a:gd name="connsiteX336" fmla="*/ 1785406 w 6758506"/>
              <a:gd name="connsiteY336" fmla="*/ 1367923 h 6596467"/>
              <a:gd name="connsiteX337" fmla="*/ 1924695 w 6758506"/>
              <a:gd name="connsiteY337" fmla="*/ 1342592 h 6596467"/>
              <a:gd name="connsiteX338" fmla="*/ 2055541 w 6758506"/>
              <a:gd name="connsiteY338" fmla="*/ 1300371 h 6596467"/>
              <a:gd name="connsiteX339" fmla="*/ 2089307 w 6758506"/>
              <a:gd name="connsiteY339" fmla="*/ 1266595 h 6596467"/>
              <a:gd name="connsiteX340" fmla="*/ 2030215 w 6758506"/>
              <a:gd name="connsiteY340" fmla="*/ 1199045 h 6596467"/>
              <a:gd name="connsiteX341" fmla="*/ 1975345 w 6758506"/>
              <a:gd name="connsiteY341" fmla="*/ 1203265 h 6596467"/>
              <a:gd name="connsiteX342" fmla="*/ 1840279 w 6758506"/>
              <a:gd name="connsiteY342" fmla="*/ 1156823 h 6596467"/>
              <a:gd name="connsiteX343" fmla="*/ 1709433 w 6758506"/>
              <a:gd name="connsiteY343" fmla="*/ 1173711 h 6596467"/>
              <a:gd name="connsiteX344" fmla="*/ 1726316 w 6758506"/>
              <a:gd name="connsiteY344" fmla="*/ 1148380 h 6596467"/>
              <a:gd name="connsiteX345" fmla="*/ 1966902 w 6758506"/>
              <a:gd name="connsiteY345" fmla="*/ 1068163 h 6596467"/>
              <a:gd name="connsiteX346" fmla="*/ 2034435 w 6758506"/>
              <a:gd name="connsiteY346" fmla="*/ 1097716 h 6596467"/>
              <a:gd name="connsiteX347" fmla="*/ 2106190 w 6758506"/>
              <a:gd name="connsiteY347" fmla="*/ 1135715 h 6596467"/>
              <a:gd name="connsiteX348" fmla="*/ 2148397 w 6758506"/>
              <a:gd name="connsiteY348" fmla="*/ 1127270 h 6596467"/>
              <a:gd name="connsiteX349" fmla="*/ 2194827 w 6758506"/>
              <a:gd name="connsiteY349" fmla="*/ 1148380 h 6596467"/>
              <a:gd name="connsiteX350" fmla="*/ 2177944 w 6758506"/>
              <a:gd name="connsiteY350" fmla="*/ 1190599 h 6596467"/>
              <a:gd name="connsiteX351" fmla="*/ 2156840 w 6758506"/>
              <a:gd name="connsiteY351" fmla="*/ 1220153 h 6596467"/>
              <a:gd name="connsiteX352" fmla="*/ 2177944 w 6758506"/>
              <a:gd name="connsiteY352" fmla="*/ 1237041 h 6596467"/>
              <a:gd name="connsiteX353" fmla="*/ 2199047 w 6758506"/>
              <a:gd name="connsiteY353" fmla="*/ 1211710 h 6596467"/>
              <a:gd name="connsiteX354" fmla="*/ 2224373 w 6758506"/>
              <a:gd name="connsiteY354" fmla="*/ 1177934 h 6596467"/>
              <a:gd name="connsiteX355" fmla="*/ 2308789 w 6758506"/>
              <a:gd name="connsiteY355" fmla="*/ 1169489 h 6596467"/>
              <a:gd name="connsiteX356" fmla="*/ 2397426 w 6758506"/>
              <a:gd name="connsiteY356" fmla="*/ 1156823 h 6596467"/>
              <a:gd name="connsiteX357" fmla="*/ 2397426 w 6758506"/>
              <a:gd name="connsiteY357" fmla="*/ 1152603 h 6596467"/>
              <a:gd name="connsiteX358" fmla="*/ 2646454 w 6758506"/>
              <a:gd name="connsiteY358" fmla="*/ 852840 h 6596467"/>
              <a:gd name="connsiteX359" fmla="*/ 2768860 w 6758506"/>
              <a:gd name="connsiteY359" fmla="*/ 755737 h 6596467"/>
              <a:gd name="connsiteX360" fmla="*/ 2794183 w 6758506"/>
              <a:gd name="connsiteY360" fmla="*/ 721960 h 6596467"/>
              <a:gd name="connsiteX361" fmla="*/ 2887042 w 6758506"/>
              <a:gd name="connsiteY361" fmla="*/ 574190 h 6596467"/>
              <a:gd name="connsiteX362" fmla="*/ 3060095 w 6758506"/>
              <a:gd name="connsiteY362" fmla="*/ 527749 h 6596467"/>
              <a:gd name="connsiteX363" fmla="*/ 3110745 w 6758506"/>
              <a:gd name="connsiteY363" fmla="*/ 599521 h 6596467"/>
              <a:gd name="connsiteX364" fmla="*/ 3064315 w 6758506"/>
              <a:gd name="connsiteY364" fmla="*/ 835952 h 6596467"/>
              <a:gd name="connsiteX365" fmla="*/ 3060095 w 6758506"/>
              <a:gd name="connsiteY365" fmla="*/ 873951 h 6596467"/>
              <a:gd name="connsiteX366" fmla="*/ 3106525 w 6758506"/>
              <a:gd name="connsiteY366" fmla="*/ 865508 h 6596467"/>
              <a:gd name="connsiteX367" fmla="*/ 3190941 w 6758506"/>
              <a:gd name="connsiteY367" fmla="*/ 755737 h 6596467"/>
              <a:gd name="connsiteX368" fmla="*/ 3515943 w 6758506"/>
              <a:gd name="connsiteY368" fmla="*/ 350425 h 6596467"/>
              <a:gd name="connsiteX369" fmla="*/ 3583476 w 6758506"/>
              <a:gd name="connsiteY369" fmla="*/ 295538 h 6596467"/>
              <a:gd name="connsiteX370" fmla="*/ 3629905 w 6758506"/>
              <a:gd name="connsiteY370" fmla="*/ 295538 h 6596467"/>
              <a:gd name="connsiteX371" fmla="*/ 3659452 w 6758506"/>
              <a:gd name="connsiteY371" fmla="*/ 295538 h 6596467"/>
              <a:gd name="connsiteX372" fmla="*/ 3748088 w 6758506"/>
              <a:gd name="connsiteY372" fmla="*/ 333537 h 6596467"/>
              <a:gd name="connsiteX373" fmla="*/ 3756531 w 6758506"/>
              <a:gd name="connsiteY373" fmla="*/ 346202 h 6596467"/>
              <a:gd name="connsiteX374" fmla="*/ 3781854 w 6758506"/>
              <a:gd name="connsiteY374" fmla="*/ 485530 h 6596467"/>
              <a:gd name="connsiteX375" fmla="*/ 3769194 w 6758506"/>
              <a:gd name="connsiteY375" fmla="*/ 510861 h 6596467"/>
              <a:gd name="connsiteX376" fmla="*/ 3828284 w 6758506"/>
              <a:gd name="connsiteY376" fmla="*/ 603744 h 6596467"/>
              <a:gd name="connsiteX377" fmla="*/ 3836727 w 6758506"/>
              <a:gd name="connsiteY377" fmla="*/ 599521 h 6596467"/>
              <a:gd name="connsiteX378" fmla="*/ 3946467 w 6758506"/>
              <a:gd name="connsiteY378" fmla="*/ 489750 h 6596467"/>
              <a:gd name="connsiteX379" fmla="*/ 4026663 w 6758506"/>
              <a:gd name="connsiteY379" fmla="*/ 413755 h 6596467"/>
              <a:gd name="connsiteX380" fmla="*/ 3988676 w 6758506"/>
              <a:gd name="connsiteY380" fmla="*/ 291318 h 6596467"/>
              <a:gd name="connsiteX381" fmla="*/ 4009779 w 6758506"/>
              <a:gd name="connsiteY381" fmla="*/ 274430 h 6596467"/>
              <a:gd name="connsiteX382" fmla="*/ 4014000 w 6758506"/>
              <a:gd name="connsiteY382" fmla="*/ 299761 h 6596467"/>
              <a:gd name="connsiteX383" fmla="*/ 4014000 w 6758506"/>
              <a:gd name="connsiteY383" fmla="*/ 341982 h 6596467"/>
              <a:gd name="connsiteX384" fmla="*/ 4039326 w 6758506"/>
              <a:gd name="connsiteY384" fmla="*/ 312429 h 6596467"/>
              <a:gd name="connsiteX385" fmla="*/ 4064649 w 6758506"/>
              <a:gd name="connsiteY385" fmla="*/ 173101 h 6596467"/>
              <a:gd name="connsiteX386" fmla="*/ 4161729 w 6758506"/>
              <a:gd name="connsiteY386" fmla="*/ 71775 h 6596467"/>
              <a:gd name="connsiteX387" fmla="*/ 4191275 w 6758506"/>
              <a:gd name="connsiteY387" fmla="*/ 50664 h 6596467"/>
              <a:gd name="connsiteX388" fmla="*/ 4271471 w 6758506"/>
              <a:gd name="connsiteY388" fmla="*/ 0 h 659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</a:cxnLst>
            <a:rect l="l" t="t" r="r" b="b"/>
            <a:pathLst>
              <a:path w="6758506" h="6596467">
                <a:moveTo>
                  <a:pt x="4271471" y="0"/>
                </a:moveTo>
                <a:cubicBezTo>
                  <a:pt x="4292575" y="0"/>
                  <a:pt x="4355887" y="88663"/>
                  <a:pt x="4351667" y="113994"/>
                </a:cubicBezTo>
                <a:cubicBezTo>
                  <a:pt x="4326341" y="215323"/>
                  <a:pt x="4301017" y="316649"/>
                  <a:pt x="4275691" y="417977"/>
                </a:cubicBezTo>
                <a:cubicBezTo>
                  <a:pt x="4267251" y="443308"/>
                  <a:pt x="4250368" y="460196"/>
                  <a:pt x="4225042" y="451753"/>
                </a:cubicBezTo>
                <a:cubicBezTo>
                  <a:pt x="4195495" y="443308"/>
                  <a:pt x="4208158" y="417977"/>
                  <a:pt x="4212379" y="396867"/>
                </a:cubicBezTo>
                <a:cubicBezTo>
                  <a:pt x="4212379" y="379978"/>
                  <a:pt x="4225042" y="363090"/>
                  <a:pt x="4220821" y="337759"/>
                </a:cubicBezTo>
                <a:cubicBezTo>
                  <a:pt x="4153288" y="401089"/>
                  <a:pt x="4127962" y="472862"/>
                  <a:pt x="4106859" y="557302"/>
                </a:cubicBezTo>
                <a:cubicBezTo>
                  <a:pt x="4149066" y="540414"/>
                  <a:pt x="4153288" y="510861"/>
                  <a:pt x="4165949" y="481307"/>
                </a:cubicBezTo>
                <a:cubicBezTo>
                  <a:pt x="4170172" y="468641"/>
                  <a:pt x="4178612" y="460196"/>
                  <a:pt x="4195495" y="464419"/>
                </a:cubicBezTo>
                <a:cubicBezTo>
                  <a:pt x="4212379" y="468641"/>
                  <a:pt x="4225042" y="477084"/>
                  <a:pt x="4229262" y="493972"/>
                </a:cubicBezTo>
                <a:cubicBezTo>
                  <a:pt x="4233484" y="515083"/>
                  <a:pt x="4220821" y="515083"/>
                  <a:pt x="4208158" y="515083"/>
                </a:cubicBezTo>
                <a:cubicBezTo>
                  <a:pt x="4182832" y="523526"/>
                  <a:pt x="4182832" y="536191"/>
                  <a:pt x="4191275" y="553079"/>
                </a:cubicBezTo>
                <a:cubicBezTo>
                  <a:pt x="4216601" y="586856"/>
                  <a:pt x="4203938" y="616409"/>
                  <a:pt x="4195495" y="650185"/>
                </a:cubicBezTo>
                <a:cubicBezTo>
                  <a:pt x="4191275" y="671296"/>
                  <a:pt x="4182832" y="675519"/>
                  <a:pt x="4161729" y="667074"/>
                </a:cubicBezTo>
                <a:cubicBezTo>
                  <a:pt x="4140625" y="658631"/>
                  <a:pt x="4140625" y="688184"/>
                  <a:pt x="4140625" y="688184"/>
                </a:cubicBezTo>
                <a:cubicBezTo>
                  <a:pt x="4191275" y="709292"/>
                  <a:pt x="4170172" y="759957"/>
                  <a:pt x="4187055" y="789510"/>
                </a:cubicBezTo>
                <a:cubicBezTo>
                  <a:pt x="4191275" y="793733"/>
                  <a:pt x="4191275" y="793733"/>
                  <a:pt x="4195495" y="793733"/>
                </a:cubicBezTo>
                <a:cubicBezTo>
                  <a:pt x="4220821" y="781068"/>
                  <a:pt x="4195495" y="764179"/>
                  <a:pt x="4199718" y="747291"/>
                </a:cubicBezTo>
                <a:cubicBezTo>
                  <a:pt x="4199718" y="730403"/>
                  <a:pt x="4208158" y="721960"/>
                  <a:pt x="4220821" y="721960"/>
                </a:cubicBezTo>
                <a:cubicBezTo>
                  <a:pt x="4233484" y="721960"/>
                  <a:pt x="4237705" y="730403"/>
                  <a:pt x="4237705" y="743069"/>
                </a:cubicBezTo>
                <a:cubicBezTo>
                  <a:pt x="4246145" y="793733"/>
                  <a:pt x="4225042" y="840175"/>
                  <a:pt x="4220821" y="903504"/>
                </a:cubicBezTo>
                <a:cubicBezTo>
                  <a:pt x="4258808" y="857063"/>
                  <a:pt x="4288354" y="823286"/>
                  <a:pt x="4330561" y="810621"/>
                </a:cubicBezTo>
                <a:cubicBezTo>
                  <a:pt x="4339004" y="806398"/>
                  <a:pt x="4343224" y="793733"/>
                  <a:pt x="4339004" y="785290"/>
                </a:cubicBezTo>
                <a:cubicBezTo>
                  <a:pt x="4326341" y="734626"/>
                  <a:pt x="4364328" y="709292"/>
                  <a:pt x="4385434" y="675519"/>
                </a:cubicBezTo>
                <a:cubicBezTo>
                  <a:pt x="4423420" y="599521"/>
                  <a:pt x="4512057" y="595301"/>
                  <a:pt x="4562707" y="531971"/>
                </a:cubicBezTo>
                <a:cubicBezTo>
                  <a:pt x="4579589" y="506638"/>
                  <a:pt x="4609136" y="515083"/>
                  <a:pt x="4626019" y="548859"/>
                </a:cubicBezTo>
                <a:cubicBezTo>
                  <a:pt x="4651345" y="599521"/>
                  <a:pt x="4693552" y="641743"/>
                  <a:pt x="4672449" y="709292"/>
                </a:cubicBezTo>
                <a:cubicBezTo>
                  <a:pt x="4668229" y="734626"/>
                  <a:pt x="4693552" y="759957"/>
                  <a:pt x="4710435" y="781068"/>
                </a:cubicBezTo>
                <a:cubicBezTo>
                  <a:pt x="4739981" y="814844"/>
                  <a:pt x="4744202" y="844397"/>
                  <a:pt x="4718878" y="882396"/>
                </a:cubicBezTo>
                <a:cubicBezTo>
                  <a:pt x="4706215" y="907727"/>
                  <a:pt x="4685111" y="941503"/>
                  <a:pt x="4710435" y="962611"/>
                </a:cubicBezTo>
                <a:cubicBezTo>
                  <a:pt x="4744202" y="987945"/>
                  <a:pt x="4773748" y="966834"/>
                  <a:pt x="4799074" y="941503"/>
                </a:cubicBezTo>
                <a:cubicBezTo>
                  <a:pt x="4862385" y="886616"/>
                  <a:pt x="4925697" y="831732"/>
                  <a:pt x="4997451" y="793733"/>
                </a:cubicBezTo>
                <a:cubicBezTo>
                  <a:pt x="5022777" y="781068"/>
                  <a:pt x="5039660" y="781068"/>
                  <a:pt x="5048100" y="810621"/>
                </a:cubicBezTo>
                <a:cubicBezTo>
                  <a:pt x="5048100" y="823286"/>
                  <a:pt x="5052323" y="831732"/>
                  <a:pt x="5064983" y="835952"/>
                </a:cubicBezTo>
                <a:cubicBezTo>
                  <a:pt x="5124076" y="861285"/>
                  <a:pt x="5128296" y="924615"/>
                  <a:pt x="5073427" y="954169"/>
                </a:cubicBezTo>
                <a:cubicBezTo>
                  <a:pt x="5010113" y="987945"/>
                  <a:pt x="4959464" y="1042829"/>
                  <a:pt x="4887711" y="1063940"/>
                </a:cubicBezTo>
                <a:cubicBezTo>
                  <a:pt x="4870827" y="1068163"/>
                  <a:pt x="4862385" y="1080828"/>
                  <a:pt x="4862385" y="1101939"/>
                </a:cubicBezTo>
                <a:cubicBezTo>
                  <a:pt x="4858165" y="1139935"/>
                  <a:pt x="4824398" y="1152603"/>
                  <a:pt x="4790631" y="1131492"/>
                </a:cubicBezTo>
                <a:cubicBezTo>
                  <a:pt x="4777969" y="1127270"/>
                  <a:pt x="4765305" y="1118827"/>
                  <a:pt x="4756865" y="1131492"/>
                </a:cubicBezTo>
                <a:cubicBezTo>
                  <a:pt x="4744202" y="1144158"/>
                  <a:pt x="4752645" y="1152603"/>
                  <a:pt x="4761085" y="1161046"/>
                </a:cubicBezTo>
                <a:cubicBezTo>
                  <a:pt x="4782189" y="1177934"/>
                  <a:pt x="4777969" y="1190599"/>
                  <a:pt x="4756865" y="1199045"/>
                </a:cubicBezTo>
                <a:cubicBezTo>
                  <a:pt x="4710435" y="1224376"/>
                  <a:pt x="4756865" y="1224376"/>
                  <a:pt x="4765305" y="1237041"/>
                </a:cubicBezTo>
                <a:cubicBezTo>
                  <a:pt x="4739981" y="1258152"/>
                  <a:pt x="4710435" y="1270817"/>
                  <a:pt x="4697772" y="1304593"/>
                </a:cubicBezTo>
                <a:cubicBezTo>
                  <a:pt x="4693552" y="1321481"/>
                  <a:pt x="4668229" y="1342592"/>
                  <a:pt x="4693552" y="1359480"/>
                </a:cubicBezTo>
                <a:cubicBezTo>
                  <a:pt x="4714655" y="1376366"/>
                  <a:pt x="4748422" y="1393254"/>
                  <a:pt x="4773748" y="1372146"/>
                </a:cubicBezTo>
                <a:cubicBezTo>
                  <a:pt x="4803295" y="1342592"/>
                  <a:pt x="4853944" y="1329924"/>
                  <a:pt x="4866607" y="1308816"/>
                </a:cubicBezTo>
                <a:cubicBezTo>
                  <a:pt x="4896151" y="1245486"/>
                  <a:pt x="4959464" y="1228598"/>
                  <a:pt x="4997451" y="1177934"/>
                </a:cubicBezTo>
                <a:cubicBezTo>
                  <a:pt x="5043880" y="1114604"/>
                  <a:pt x="5124076" y="1089273"/>
                  <a:pt x="5170505" y="1025944"/>
                </a:cubicBezTo>
                <a:cubicBezTo>
                  <a:pt x="5178946" y="1017498"/>
                  <a:pt x="5195829" y="1017498"/>
                  <a:pt x="5208493" y="1017498"/>
                </a:cubicBezTo>
                <a:cubicBezTo>
                  <a:pt x="5229595" y="1013276"/>
                  <a:pt x="5259142" y="1017498"/>
                  <a:pt x="5242259" y="979500"/>
                </a:cubicBezTo>
                <a:cubicBezTo>
                  <a:pt x="5238039" y="966834"/>
                  <a:pt x="5250701" y="958391"/>
                  <a:pt x="5259142" y="954169"/>
                </a:cubicBezTo>
                <a:cubicBezTo>
                  <a:pt x="5343558" y="933058"/>
                  <a:pt x="5377325" y="852840"/>
                  <a:pt x="5440637" y="810621"/>
                </a:cubicBezTo>
                <a:cubicBezTo>
                  <a:pt x="5529274" y="747291"/>
                  <a:pt x="5584147" y="637520"/>
                  <a:pt x="5693886" y="595301"/>
                </a:cubicBezTo>
                <a:cubicBezTo>
                  <a:pt x="5710769" y="591078"/>
                  <a:pt x="5723433" y="578413"/>
                  <a:pt x="5740315" y="565745"/>
                </a:cubicBezTo>
                <a:cubicBezTo>
                  <a:pt x="5757199" y="582633"/>
                  <a:pt x="5757199" y="603744"/>
                  <a:pt x="5778303" y="620632"/>
                </a:cubicBezTo>
                <a:cubicBezTo>
                  <a:pt x="5816291" y="645963"/>
                  <a:pt x="5824732" y="709292"/>
                  <a:pt x="5795185" y="751514"/>
                </a:cubicBezTo>
                <a:cubicBezTo>
                  <a:pt x="5769862" y="781068"/>
                  <a:pt x="5731873" y="802178"/>
                  <a:pt x="5731873" y="848620"/>
                </a:cubicBezTo>
                <a:cubicBezTo>
                  <a:pt x="5731873" y="865508"/>
                  <a:pt x="5710769" y="865508"/>
                  <a:pt x="5698107" y="869728"/>
                </a:cubicBezTo>
                <a:cubicBezTo>
                  <a:pt x="5660119" y="873951"/>
                  <a:pt x="5634796" y="899282"/>
                  <a:pt x="5609470" y="924615"/>
                </a:cubicBezTo>
                <a:cubicBezTo>
                  <a:pt x="5588367" y="945726"/>
                  <a:pt x="5579923" y="958391"/>
                  <a:pt x="5605249" y="979500"/>
                </a:cubicBezTo>
                <a:cubicBezTo>
                  <a:pt x="5613690" y="987945"/>
                  <a:pt x="5617913" y="1000610"/>
                  <a:pt x="5609470" y="1009055"/>
                </a:cubicBezTo>
                <a:cubicBezTo>
                  <a:pt x="5596807" y="1025944"/>
                  <a:pt x="5584147" y="1013276"/>
                  <a:pt x="5575703" y="1004833"/>
                </a:cubicBezTo>
                <a:cubicBezTo>
                  <a:pt x="5541937" y="979500"/>
                  <a:pt x="5525053" y="996388"/>
                  <a:pt x="5512391" y="1025944"/>
                </a:cubicBezTo>
                <a:cubicBezTo>
                  <a:pt x="5474404" y="1101939"/>
                  <a:pt x="5432195" y="1173711"/>
                  <a:pt x="5373105" y="1232818"/>
                </a:cubicBezTo>
                <a:cubicBezTo>
                  <a:pt x="5347779" y="1262374"/>
                  <a:pt x="5373105" y="1313036"/>
                  <a:pt x="5322455" y="1329924"/>
                </a:cubicBezTo>
                <a:cubicBezTo>
                  <a:pt x="5318235" y="1329924"/>
                  <a:pt x="5326675" y="1346812"/>
                  <a:pt x="5330895" y="1351035"/>
                </a:cubicBezTo>
                <a:cubicBezTo>
                  <a:pt x="5347779" y="1367923"/>
                  <a:pt x="5364661" y="1367923"/>
                  <a:pt x="5381545" y="1359480"/>
                </a:cubicBezTo>
                <a:cubicBezTo>
                  <a:pt x="5394208" y="1355258"/>
                  <a:pt x="5415311" y="1346812"/>
                  <a:pt x="5402651" y="1329924"/>
                </a:cubicBezTo>
                <a:cubicBezTo>
                  <a:pt x="5389987" y="1300371"/>
                  <a:pt x="5411091" y="1291928"/>
                  <a:pt x="5427975" y="1275040"/>
                </a:cubicBezTo>
                <a:cubicBezTo>
                  <a:pt x="5487067" y="1228598"/>
                  <a:pt x="5558820" y="1199045"/>
                  <a:pt x="5601029" y="1131492"/>
                </a:cubicBezTo>
                <a:cubicBezTo>
                  <a:pt x="5613690" y="1110382"/>
                  <a:pt x="5630573" y="1118827"/>
                  <a:pt x="5647457" y="1123047"/>
                </a:cubicBezTo>
                <a:cubicBezTo>
                  <a:pt x="5681223" y="1139935"/>
                  <a:pt x="5702329" y="1127270"/>
                  <a:pt x="5723433" y="1097716"/>
                </a:cubicBezTo>
                <a:cubicBezTo>
                  <a:pt x="5757199" y="1051275"/>
                  <a:pt x="5786745" y="1051275"/>
                  <a:pt x="5820511" y="1101939"/>
                </a:cubicBezTo>
                <a:cubicBezTo>
                  <a:pt x="5837395" y="1123047"/>
                  <a:pt x="5841615" y="1106159"/>
                  <a:pt x="5850058" y="1101939"/>
                </a:cubicBezTo>
                <a:cubicBezTo>
                  <a:pt x="5892265" y="1068163"/>
                  <a:pt x="5934474" y="1034386"/>
                  <a:pt x="5972461" y="996388"/>
                </a:cubicBezTo>
                <a:cubicBezTo>
                  <a:pt x="6052657" y="920392"/>
                  <a:pt x="6145513" y="857063"/>
                  <a:pt x="6213047" y="768402"/>
                </a:cubicBezTo>
                <a:cubicBezTo>
                  <a:pt x="6255256" y="705072"/>
                  <a:pt x="6327009" y="667074"/>
                  <a:pt x="6390322" y="620632"/>
                </a:cubicBezTo>
                <a:cubicBezTo>
                  <a:pt x="6411425" y="603744"/>
                  <a:pt x="6419868" y="595301"/>
                  <a:pt x="6424089" y="569968"/>
                </a:cubicBezTo>
                <a:cubicBezTo>
                  <a:pt x="6432531" y="544637"/>
                  <a:pt x="6432531" y="493972"/>
                  <a:pt x="6487401" y="527749"/>
                </a:cubicBezTo>
                <a:cubicBezTo>
                  <a:pt x="6500064" y="536191"/>
                  <a:pt x="6516947" y="523526"/>
                  <a:pt x="6512725" y="510861"/>
                </a:cubicBezTo>
                <a:cubicBezTo>
                  <a:pt x="6491621" y="451753"/>
                  <a:pt x="6542271" y="439086"/>
                  <a:pt x="6567597" y="409532"/>
                </a:cubicBezTo>
                <a:cubicBezTo>
                  <a:pt x="6588701" y="388424"/>
                  <a:pt x="6609804" y="371536"/>
                  <a:pt x="6630910" y="354648"/>
                </a:cubicBezTo>
                <a:cubicBezTo>
                  <a:pt x="6673117" y="329314"/>
                  <a:pt x="6690000" y="337759"/>
                  <a:pt x="6694221" y="384201"/>
                </a:cubicBezTo>
                <a:cubicBezTo>
                  <a:pt x="6698443" y="396867"/>
                  <a:pt x="6694221" y="405312"/>
                  <a:pt x="6706883" y="413755"/>
                </a:cubicBezTo>
                <a:cubicBezTo>
                  <a:pt x="6753313" y="434865"/>
                  <a:pt x="6774417" y="477084"/>
                  <a:pt x="6744870" y="519303"/>
                </a:cubicBezTo>
                <a:cubicBezTo>
                  <a:pt x="6698443" y="595301"/>
                  <a:pt x="6652013" y="671296"/>
                  <a:pt x="6576037" y="721960"/>
                </a:cubicBezTo>
                <a:cubicBezTo>
                  <a:pt x="6554934" y="734626"/>
                  <a:pt x="6533831" y="747291"/>
                  <a:pt x="6525388" y="768402"/>
                </a:cubicBezTo>
                <a:cubicBezTo>
                  <a:pt x="6483181" y="865508"/>
                  <a:pt x="6411425" y="945726"/>
                  <a:pt x="6343893" y="1021721"/>
                </a:cubicBezTo>
                <a:cubicBezTo>
                  <a:pt x="6305905" y="1059717"/>
                  <a:pt x="6272139" y="1101939"/>
                  <a:pt x="6293243" y="1165269"/>
                </a:cubicBezTo>
                <a:cubicBezTo>
                  <a:pt x="6297463" y="1186377"/>
                  <a:pt x="6284802" y="1207488"/>
                  <a:pt x="6267919" y="1224376"/>
                </a:cubicBezTo>
                <a:cubicBezTo>
                  <a:pt x="6259476" y="1228598"/>
                  <a:pt x="6255256" y="1237041"/>
                  <a:pt x="6263697" y="1245486"/>
                </a:cubicBezTo>
                <a:cubicBezTo>
                  <a:pt x="6272139" y="1249707"/>
                  <a:pt x="6280579" y="1249707"/>
                  <a:pt x="6284802" y="1245486"/>
                </a:cubicBezTo>
                <a:cubicBezTo>
                  <a:pt x="6331229" y="1194822"/>
                  <a:pt x="6373439" y="1144158"/>
                  <a:pt x="6436751" y="1110382"/>
                </a:cubicBezTo>
                <a:cubicBezTo>
                  <a:pt x="6462075" y="1004833"/>
                  <a:pt x="6567597" y="958391"/>
                  <a:pt x="6618247" y="869728"/>
                </a:cubicBezTo>
                <a:cubicBezTo>
                  <a:pt x="6622467" y="865508"/>
                  <a:pt x="6622467" y="861285"/>
                  <a:pt x="6626687" y="857063"/>
                </a:cubicBezTo>
                <a:cubicBezTo>
                  <a:pt x="6647793" y="844397"/>
                  <a:pt x="6660454" y="806398"/>
                  <a:pt x="6694221" y="827509"/>
                </a:cubicBezTo>
                <a:cubicBezTo>
                  <a:pt x="6727987" y="848620"/>
                  <a:pt x="6706883" y="878173"/>
                  <a:pt x="6698443" y="903504"/>
                </a:cubicBezTo>
                <a:cubicBezTo>
                  <a:pt x="6690000" y="941503"/>
                  <a:pt x="6668897" y="975279"/>
                  <a:pt x="6639351" y="1000610"/>
                </a:cubicBezTo>
                <a:cubicBezTo>
                  <a:pt x="6580258" y="1068163"/>
                  <a:pt x="6546491" y="1152603"/>
                  <a:pt x="6491621" y="1220153"/>
                </a:cubicBezTo>
                <a:cubicBezTo>
                  <a:pt x="6474738" y="1241264"/>
                  <a:pt x="6500064" y="1270817"/>
                  <a:pt x="6487401" y="1300371"/>
                </a:cubicBezTo>
                <a:cubicBezTo>
                  <a:pt x="6478959" y="1329924"/>
                  <a:pt x="6478959" y="1359480"/>
                  <a:pt x="6525388" y="1367923"/>
                </a:cubicBezTo>
                <a:cubicBezTo>
                  <a:pt x="6550714" y="1372146"/>
                  <a:pt x="6542271" y="1401699"/>
                  <a:pt x="6533831" y="1422810"/>
                </a:cubicBezTo>
                <a:cubicBezTo>
                  <a:pt x="6525388" y="1439696"/>
                  <a:pt x="6512725" y="1448141"/>
                  <a:pt x="6495841" y="1435475"/>
                </a:cubicBezTo>
                <a:cubicBezTo>
                  <a:pt x="6487401" y="1427030"/>
                  <a:pt x="6474738" y="1414365"/>
                  <a:pt x="6457855" y="1431253"/>
                </a:cubicBezTo>
                <a:cubicBezTo>
                  <a:pt x="6462075" y="1431253"/>
                  <a:pt x="6466297" y="1439696"/>
                  <a:pt x="6466297" y="1439696"/>
                </a:cubicBezTo>
                <a:cubicBezTo>
                  <a:pt x="6529608" y="1490360"/>
                  <a:pt x="6525388" y="1524136"/>
                  <a:pt x="6457855" y="1557912"/>
                </a:cubicBezTo>
                <a:cubicBezTo>
                  <a:pt x="6436751" y="1570578"/>
                  <a:pt x="6398765" y="1562135"/>
                  <a:pt x="6394542" y="1587466"/>
                </a:cubicBezTo>
                <a:cubicBezTo>
                  <a:pt x="6386101" y="1638130"/>
                  <a:pt x="6360775" y="1688794"/>
                  <a:pt x="6369219" y="1739458"/>
                </a:cubicBezTo>
                <a:cubicBezTo>
                  <a:pt x="6373439" y="1760567"/>
                  <a:pt x="6381881" y="1777455"/>
                  <a:pt x="6364998" y="1794343"/>
                </a:cubicBezTo>
                <a:cubicBezTo>
                  <a:pt x="6339672" y="1823897"/>
                  <a:pt x="6369219" y="1832342"/>
                  <a:pt x="6386101" y="1836562"/>
                </a:cubicBezTo>
                <a:cubicBezTo>
                  <a:pt x="6415648" y="1845007"/>
                  <a:pt x="6457855" y="1790120"/>
                  <a:pt x="6449415" y="1760567"/>
                </a:cubicBezTo>
                <a:cubicBezTo>
                  <a:pt x="6440971" y="1739458"/>
                  <a:pt x="6440971" y="1726791"/>
                  <a:pt x="6457855" y="1709903"/>
                </a:cubicBezTo>
                <a:cubicBezTo>
                  <a:pt x="6474738" y="1693015"/>
                  <a:pt x="6512725" y="1671906"/>
                  <a:pt x="6462075" y="1650796"/>
                </a:cubicBezTo>
                <a:cubicBezTo>
                  <a:pt x="6453635" y="1646573"/>
                  <a:pt x="6457855" y="1638130"/>
                  <a:pt x="6462075" y="1629685"/>
                </a:cubicBezTo>
                <a:cubicBezTo>
                  <a:pt x="6495841" y="1608577"/>
                  <a:pt x="6516947" y="1650796"/>
                  <a:pt x="6550714" y="1646573"/>
                </a:cubicBezTo>
                <a:cubicBezTo>
                  <a:pt x="6567597" y="1646573"/>
                  <a:pt x="6554934" y="1667684"/>
                  <a:pt x="6550714" y="1684572"/>
                </a:cubicBezTo>
                <a:cubicBezTo>
                  <a:pt x="6542271" y="1718348"/>
                  <a:pt x="6508505" y="1747901"/>
                  <a:pt x="6529608" y="1785900"/>
                </a:cubicBezTo>
                <a:cubicBezTo>
                  <a:pt x="6533831" y="1790120"/>
                  <a:pt x="6529608" y="1798566"/>
                  <a:pt x="6525388" y="1802788"/>
                </a:cubicBezTo>
                <a:cubicBezTo>
                  <a:pt x="6453635" y="1849230"/>
                  <a:pt x="6478959" y="1946336"/>
                  <a:pt x="6428309" y="2001220"/>
                </a:cubicBezTo>
                <a:cubicBezTo>
                  <a:pt x="6415648" y="2013886"/>
                  <a:pt x="6411425" y="2030774"/>
                  <a:pt x="6398765" y="2043439"/>
                </a:cubicBezTo>
                <a:cubicBezTo>
                  <a:pt x="6356555" y="2077216"/>
                  <a:pt x="6335452" y="2119437"/>
                  <a:pt x="6314346" y="2165879"/>
                </a:cubicBezTo>
                <a:cubicBezTo>
                  <a:pt x="6310126" y="2178544"/>
                  <a:pt x="6301685" y="2186987"/>
                  <a:pt x="6297463" y="2199655"/>
                </a:cubicBezTo>
                <a:cubicBezTo>
                  <a:pt x="6297463" y="2229208"/>
                  <a:pt x="6208827" y="2216543"/>
                  <a:pt x="6263697" y="2275650"/>
                </a:cubicBezTo>
                <a:cubicBezTo>
                  <a:pt x="6284802" y="2300981"/>
                  <a:pt x="6280579" y="2338980"/>
                  <a:pt x="6314346" y="2368533"/>
                </a:cubicBezTo>
                <a:cubicBezTo>
                  <a:pt x="6352335" y="2402310"/>
                  <a:pt x="6360775" y="2452974"/>
                  <a:pt x="6331229" y="2499415"/>
                </a:cubicBezTo>
                <a:cubicBezTo>
                  <a:pt x="6251035" y="2626075"/>
                  <a:pt x="6175060" y="2756954"/>
                  <a:pt x="6073761" y="2870948"/>
                </a:cubicBezTo>
                <a:cubicBezTo>
                  <a:pt x="6039994" y="2908947"/>
                  <a:pt x="6002007" y="2946946"/>
                  <a:pt x="5972461" y="2989165"/>
                </a:cubicBezTo>
                <a:cubicBezTo>
                  <a:pt x="5951357" y="3022941"/>
                  <a:pt x="5904928" y="3039829"/>
                  <a:pt x="5871161" y="3060938"/>
                </a:cubicBezTo>
                <a:cubicBezTo>
                  <a:pt x="5854278" y="3069383"/>
                  <a:pt x="5841615" y="3082048"/>
                  <a:pt x="5837395" y="3103159"/>
                </a:cubicBezTo>
                <a:cubicBezTo>
                  <a:pt x="5807849" y="3179154"/>
                  <a:pt x="5769862" y="3246707"/>
                  <a:pt x="5719213" y="3322702"/>
                </a:cubicBezTo>
                <a:cubicBezTo>
                  <a:pt x="5752979" y="3326924"/>
                  <a:pt x="5782525" y="3335367"/>
                  <a:pt x="5812069" y="3339590"/>
                </a:cubicBezTo>
                <a:cubicBezTo>
                  <a:pt x="5828952" y="3343812"/>
                  <a:pt x="5845835" y="3339590"/>
                  <a:pt x="5850058" y="3326924"/>
                </a:cubicBezTo>
                <a:cubicBezTo>
                  <a:pt x="5866941" y="3259372"/>
                  <a:pt x="5959798" y="3229818"/>
                  <a:pt x="5947135" y="3145378"/>
                </a:cubicBezTo>
                <a:cubicBezTo>
                  <a:pt x="5989344" y="3124267"/>
                  <a:pt x="5964018" y="3031384"/>
                  <a:pt x="6052657" y="3044049"/>
                </a:cubicBezTo>
                <a:cubicBezTo>
                  <a:pt x="6077981" y="3048272"/>
                  <a:pt x="6082203" y="3006053"/>
                  <a:pt x="6103307" y="2989165"/>
                </a:cubicBezTo>
                <a:cubicBezTo>
                  <a:pt x="6187723" y="2921613"/>
                  <a:pt x="6229930" y="2828730"/>
                  <a:pt x="6246813" y="2723181"/>
                </a:cubicBezTo>
                <a:cubicBezTo>
                  <a:pt x="6255256" y="2689405"/>
                  <a:pt x="6272139" y="2672516"/>
                  <a:pt x="6305905" y="2672516"/>
                </a:cubicBezTo>
                <a:cubicBezTo>
                  <a:pt x="6331229" y="2723181"/>
                  <a:pt x="6318569" y="2769622"/>
                  <a:pt x="6289023" y="2820287"/>
                </a:cubicBezTo>
                <a:cubicBezTo>
                  <a:pt x="6251035" y="2879394"/>
                  <a:pt x="6242593" y="2955389"/>
                  <a:pt x="6221489" y="3022941"/>
                </a:cubicBezTo>
                <a:cubicBezTo>
                  <a:pt x="6208827" y="3073605"/>
                  <a:pt x="6187723" y="3111602"/>
                  <a:pt x="6141293" y="3141155"/>
                </a:cubicBezTo>
                <a:cubicBezTo>
                  <a:pt x="6082203" y="3179154"/>
                  <a:pt x="6061097" y="3255149"/>
                  <a:pt x="6006227" y="3301591"/>
                </a:cubicBezTo>
                <a:cubicBezTo>
                  <a:pt x="6002007" y="3310036"/>
                  <a:pt x="5997785" y="3322702"/>
                  <a:pt x="5989344" y="3322702"/>
                </a:cubicBezTo>
                <a:cubicBezTo>
                  <a:pt x="5926031" y="3326924"/>
                  <a:pt x="5926031" y="3386031"/>
                  <a:pt x="5904928" y="3424028"/>
                </a:cubicBezTo>
                <a:cubicBezTo>
                  <a:pt x="5879602" y="3466249"/>
                  <a:pt x="5841615" y="3495803"/>
                  <a:pt x="5803629" y="3525356"/>
                </a:cubicBezTo>
                <a:cubicBezTo>
                  <a:pt x="5795185" y="3529579"/>
                  <a:pt x="5795185" y="3538022"/>
                  <a:pt x="5799409" y="3546467"/>
                </a:cubicBezTo>
                <a:cubicBezTo>
                  <a:pt x="5799409" y="3576020"/>
                  <a:pt x="5769862" y="3580243"/>
                  <a:pt x="5765642" y="3567575"/>
                </a:cubicBezTo>
                <a:cubicBezTo>
                  <a:pt x="5744536" y="3529579"/>
                  <a:pt x="5727653" y="3554910"/>
                  <a:pt x="5710769" y="3567575"/>
                </a:cubicBezTo>
                <a:cubicBezTo>
                  <a:pt x="5681223" y="3592909"/>
                  <a:pt x="5664340" y="3635128"/>
                  <a:pt x="5622133" y="3647793"/>
                </a:cubicBezTo>
                <a:cubicBezTo>
                  <a:pt x="5609470" y="3652016"/>
                  <a:pt x="5605249" y="3668904"/>
                  <a:pt x="5609470" y="3681569"/>
                </a:cubicBezTo>
                <a:cubicBezTo>
                  <a:pt x="5622133" y="3715345"/>
                  <a:pt x="5601029" y="3728011"/>
                  <a:pt x="5571483" y="3740679"/>
                </a:cubicBezTo>
                <a:cubicBezTo>
                  <a:pt x="5554600" y="3753344"/>
                  <a:pt x="5508171" y="3732233"/>
                  <a:pt x="5516613" y="3787120"/>
                </a:cubicBezTo>
                <a:cubicBezTo>
                  <a:pt x="5520833" y="3808229"/>
                  <a:pt x="5478624" y="3833562"/>
                  <a:pt x="5516613" y="3863116"/>
                </a:cubicBezTo>
                <a:cubicBezTo>
                  <a:pt x="5529274" y="3871558"/>
                  <a:pt x="5512391" y="3888446"/>
                  <a:pt x="5503951" y="3896892"/>
                </a:cubicBezTo>
                <a:cubicBezTo>
                  <a:pt x="5478624" y="3918000"/>
                  <a:pt x="5444857" y="3926445"/>
                  <a:pt x="5436417" y="3968664"/>
                </a:cubicBezTo>
                <a:cubicBezTo>
                  <a:pt x="5432195" y="3985552"/>
                  <a:pt x="5415311" y="3977110"/>
                  <a:pt x="5402651" y="3968664"/>
                </a:cubicBezTo>
                <a:cubicBezTo>
                  <a:pt x="5373105" y="3947554"/>
                  <a:pt x="5339338" y="3926445"/>
                  <a:pt x="5309791" y="3905335"/>
                </a:cubicBezTo>
                <a:cubicBezTo>
                  <a:pt x="5292909" y="3892669"/>
                  <a:pt x="5276025" y="3880004"/>
                  <a:pt x="5259142" y="3888446"/>
                </a:cubicBezTo>
                <a:cubicBezTo>
                  <a:pt x="5238039" y="3896892"/>
                  <a:pt x="5242259" y="3913780"/>
                  <a:pt x="5242259" y="3930668"/>
                </a:cubicBezTo>
                <a:cubicBezTo>
                  <a:pt x="5246479" y="3960221"/>
                  <a:pt x="5233819" y="3968664"/>
                  <a:pt x="5208493" y="3981330"/>
                </a:cubicBezTo>
                <a:cubicBezTo>
                  <a:pt x="5128296" y="4019329"/>
                  <a:pt x="5064983" y="4082658"/>
                  <a:pt x="5026997" y="4162876"/>
                </a:cubicBezTo>
                <a:cubicBezTo>
                  <a:pt x="5010113" y="4196652"/>
                  <a:pt x="4984790" y="4221983"/>
                  <a:pt x="4955243" y="4243094"/>
                </a:cubicBezTo>
                <a:cubicBezTo>
                  <a:pt x="4917257" y="4272648"/>
                  <a:pt x="4883491" y="4314867"/>
                  <a:pt x="4845501" y="4331755"/>
                </a:cubicBezTo>
                <a:cubicBezTo>
                  <a:pt x="4782189" y="4357088"/>
                  <a:pt x="4752645" y="4416195"/>
                  <a:pt x="4701995" y="4449971"/>
                </a:cubicBezTo>
                <a:cubicBezTo>
                  <a:pt x="4676669" y="4466859"/>
                  <a:pt x="4659785" y="4487968"/>
                  <a:pt x="4642903" y="4513301"/>
                </a:cubicBezTo>
                <a:cubicBezTo>
                  <a:pt x="4579589" y="4606184"/>
                  <a:pt x="4499396" y="4682179"/>
                  <a:pt x="4398094" y="4737066"/>
                </a:cubicBezTo>
                <a:cubicBezTo>
                  <a:pt x="4389654" y="4741286"/>
                  <a:pt x="4376991" y="4745509"/>
                  <a:pt x="4385434" y="4758175"/>
                </a:cubicBezTo>
                <a:cubicBezTo>
                  <a:pt x="4410757" y="4796173"/>
                  <a:pt x="4381211" y="4817284"/>
                  <a:pt x="4360108" y="4838392"/>
                </a:cubicBezTo>
                <a:cubicBezTo>
                  <a:pt x="4309458" y="4884834"/>
                  <a:pt x="4292575" y="4952386"/>
                  <a:pt x="4246145" y="5007273"/>
                </a:cubicBezTo>
                <a:cubicBezTo>
                  <a:pt x="4275691" y="5087491"/>
                  <a:pt x="4220821" y="5074823"/>
                  <a:pt x="4174392" y="5074823"/>
                </a:cubicBezTo>
                <a:cubicBezTo>
                  <a:pt x="4161729" y="5074823"/>
                  <a:pt x="4144845" y="5083268"/>
                  <a:pt x="4149066" y="5104379"/>
                </a:cubicBezTo>
                <a:cubicBezTo>
                  <a:pt x="4153288" y="5167709"/>
                  <a:pt x="4119522" y="5197262"/>
                  <a:pt x="4051989" y="5188817"/>
                </a:cubicBezTo>
                <a:cubicBezTo>
                  <a:pt x="4043546" y="5188817"/>
                  <a:pt x="4035106" y="5188817"/>
                  <a:pt x="4026663" y="5197262"/>
                </a:cubicBezTo>
                <a:cubicBezTo>
                  <a:pt x="4022443" y="5201483"/>
                  <a:pt x="4022443" y="5209928"/>
                  <a:pt x="4026663" y="5218371"/>
                </a:cubicBezTo>
                <a:cubicBezTo>
                  <a:pt x="4039326" y="5239481"/>
                  <a:pt x="4115299" y="5252147"/>
                  <a:pt x="4039326" y="5290146"/>
                </a:cubicBezTo>
                <a:cubicBezTo>
                  <a:pt x="4064649" y="5349253"/>
                  <a:pt x="4005559" y="5383029"/>
                  <a:pt x="4001339" y="5437916"/>
                </a:cubicBezTo>
                <a:cubicBezTo>
                  <a:pt x="3997116" y="5463247"/>
                  <a:pt x="3984456" y="5484357"/>
                  <a:pt x="3946467" y="5497023"/>
                </a:cubicBezTo>
                <a:cubicBezTo>
                  <a:pt x="3916923" y="5505466"/>
                  <a:pt x="3891597" y="5543465"/>
                  <a:pt x="3866271" y="5573018"/>
                </a:cubicBezTo>
                <a:cubicBezTo>
                  <a:pt x="3849387" y="5585684"/>
                  <a:pt x="3836727" y="5598349"/>
                  <a:pt x="3815621" y="5602572"/>
                </a:cubicBezTo>
                <a:cubicBezTo>
                  <a:pt x="3794518" y="5606794"/>
                  <a:pt x="3743868" y="5602572"/>
                  <a:pt x="3786077" y="5653236"/>
                </a:cubicBezTo>
                <a:cubicBezTo>
                  <a:pt x="3752311" y="5653236"/>
                  <a:pt x="3798738" y="5729231"/>
                  <a:pt x="3735427" y="5699678"/>
                </a:cubicBezTo>
                <a:cubicBezTo>
                  <a:pt x="3735427" y="5699678"/>
                  <a:pt x="3731205" y="5699678"/>
                  <a:pt x="3731205" y="5703900"/>
                </a:cubicBezTo>
                <a:cubicBezTo>
                  <a:pt x="3688998" y="5767230"/>
                  <a:pt x="3583476" y="5741897"/>
                  <a:pt x="3553932" y="5830560"/>
                </a:cubicBezTo>
                <a:cubicBezTo>
                  <a:pt x="3545489" y="5864336"/>
                  <a:pt x="3520165" y="5893889"/>
                  <a:pt x="3528606" y="5931886"/>
                </a:cubicBezTo>
                <a:cubicBezTo>
                  <a:pt x="3532826" y="5957219"/>
                  <a:pt x="3520165" y="5974107"/>
                  <a:pt x="3507502" y="5990995"/>
                </a:cubicBezTo>
                <a:cubicBezTo>
                  <a:pt x="3461073" y="6041660"/>
                  <a:pt x="3418866" y="6100767"/>
                  <a:pt x="3363994" y="6138763"/>
                </a:cubicBezTo>
                <a:cubicBezTo>
                  <a:pt x="3330227" y="6159874"/>
                  <a:pt x="3317566" y="6193650"/>
                  <a:pt x="3300681" y="6223203"/>
                </a:cubicBezTo>
                <a:cubicBezTo>
                  <a:pt x="3283798" y="6261202"/>
                  <a:pt x="3254254" y="6286533"/>
                  <a:pt x="3212044" y="6290756"/>
                </a:cubicBezTo>
                <a:cubicBezTo>
                  <a:pt x="3127628" y="6299199"/>
                  <a:pt x="3068538" y="6345640"/>
                  <a:pt x="3026329" y="6417415"/>
                </a:cubicBezTo>
                <a:cubicBezTo>
                  <a:pt x="2992562" y="6480745"/>
                  <a:pt x="2937692" y="6489188"/>
                  <a:pt x="2878600" y="6489188"/>
                </a:cubicBezTo>
                <a:cubicBezTo>
                  <a:pt x="2844833" y="6489188"/>
                  <a:pt x="2798404" y="6434303"/>
                  <a:pt x="2802626" y="6408970"/>
                </a:cubicBezTo>
                <a:cubicBezTo>
                  <a:pt x="2806846" y="6358308"/>
                  <a:pt x="2806846" y="6358308"/>
                  <a:pt x="2756197" y="6362528"/>
                </a:cubicBezTo>
                <a:cubicBezTo>
                  <a:pt x="2751976" y="6341420"/>
                  <a:pt x="2768860" y="6337197"/>
                  <a:pt x="2781520" y="6328752"/>
                </a:cubicBezTo>
                <a:cubicBezTo>
                  <a:pt x="2785743" y="6324532"/>
                  <a:pt x="2802626" y="6316087"/>
                  <a:pt x="2794183" y="6307644"/>
                </a:cubicBezTo>
                <a:cubicBezTo>
                  <a:pt x="2747754" y="6265422"/>
                  <a:pt x="2798404" y="6214761"/>
                  <a:pt x="2789963" y="6168319"/>
                </a:cubicBezTo>
                <a:cubicBezTo>
                  <a:pt x="2789963" y="6159874"/>
                  <a:pt x="2785743" y="6147208"/>
                  <a:pt x="2785743" y="6138763"/>
                </a:cubicBezTo>
                <a:cubicBezTo>
                  <a:pt x="2764637" y="6134543"/>
                  <a:pt x="2726650" y="6164096"/>
                  <a:pt x="2726650" y="6142986"/>
                </a:cubicBezTo>
                <a:cubicBezTo>
                  <a:pt x="2722430" y="6096544"/>
                  <a:pt x="2671780" y="6054325"/>
                  <a:pt x="2709767" y="6003661"/>
                </a:cubicBezTo>
                <a:cubicBezTo>
                  <a:pt x="2751976" y="5948774"/>
                  <a:pt x="2789963" y="5889667"/>
                  <a:pt x="2811067" y="5822114"/>
                </a:cubicBezTo>
                <a:cubicBezTo>
                  <a:pt x="2815287" y="5805226"/>
                  <a:pt x="2832170" y="5792561"/>
                  <a:pt x="2815287" y="5775673"/>
                </a:cubicBezTo>
                <a:cubicBezTo>
                  <a:pt x="2798404" y="5763007"/>
                  <a:pt x="2773080" y="5763007"/>
                  <a:pt x="2751976" y="5775673"/>
                </a:cubicBezTo>
                <a:cubicBezTo>
                  <a:pt x="2726650" y="5796783"/>
                  <a:pt x="2705547" y="5817894"/>
                  <a:pt x="2688664" y="5847448"/>
                </a:cubicBezTo>
                <a:cubicBezTo>
                  <a:pt x="2659117" y="5906555"/>
                  <a:pt x="2612688" y="5952996"/>
                  <a:pt x="2562038" y="5999438"/>
                </a:cubicBezTo>
                <a:cubicBezTo>
                  <a:pt x="2557818" y="6003661"/>
                  <a:pt x="2553598" y="6016326"/>
                  <a:pt x="2549375" y="6012104"/>
                </a:cubicBezTo>
                <a:cubicBezTo>
                  <a:pt x="2486065" y="6007883"/>
                  <a:pt x="2473402" y="6062768"/>
                  <a:pt x="2448076" y="6096544"/>
                </a:cubicBezTo>
                <a:cubicBezTo>
                  <a:pt x="2329893" y="6261202"/>
                  <a:pt x="2177944" y="6400527"/>
                  <a:pt x="2076644" y="6573628"/>
                </a:cubicBezTo>
                <a:cubicBezTo>
                  <a:pt x="2063981" y="6594739"/>
                  <a:pt x="2051318" y="6603182"/>
                  <a:pt x="2030215" y="6590516"/>
                </a:cubicBezTo>
                <a:cubicBezTo>
                  <a:pt x="2013331" y="6577851"/>
                  <a:pt x="2009111" y="6565185"/>
                  <a:pt x="2017552" y="6548297"/>
                </a:cubicBezTo>
                <a:cubicBezTo>
                  <a:pt x="2038658" y="6510298"/>
                  <a:pt x="2038658" y="6468079"/>
                  <a:pt x="2038658" y="6430081"/>
                </a:cubicBezTo>
                <a:cubicBezTo>
                  <a:pt x="2038658" y="6379416"/>
                  <a:pt x="2055541" y="6341420"/>
                  <a:pt x="2085085" y="6307644"/>
                </a:cubicBezTo>
                <a:cubicBezTo>
                  <a:pt x="2110411" y="6273868"/>
                  <a:pt x="2127294" y="6231649"/>
                  <a:pt x="2144177" y="6193650"/>
                </a:cubicBezTo>
                <a:cubicBezTo>
                  <a:pt x="2165281" y="6138763"/>
                  <a:pt x="2135737" y="6126098"/>
                  <a:pt x="2093528" y="6113432"/>
                </a:cubicBezTo>
                <a:cubicBezTo>
                  <a:pt x="2080864" y="6113432"/>
                  <a:pt x="2063981" y="6113432"/>
                  <a:pt x="2063981" y="6096544"/>
                </a:cubicBezTo>
                <a:cubicBezTo>
                  <a:pt x="2063981" y="6079656"/>
                  <a:pt x="2080864" y="6083879"/>
                  <a:pt x="2089307" y="6079656"/>
                </a:cubicBezTo>
                <a:cubicBezTo>
                  <a:pt x="2118854" y="6062768"/>
                  <a:pt x="2131514" y="6028992"/>
                  <a:pt x="2131514" y="6003661"/>
                </a:cubicBezTo>
                <a:cubicBezTo>
                  <a:pt x="2127294" y="5969885"/>
                  <a:pt x="2089307" y="5978327"/>
                  <a:pt x="2068201" y="5982550"/>
                </a:cubicBezTo>
                <a:cubicBezTo>
                  <a:pt x="2025995" y="5990995"/>
                  <a:pt x="1992228" y="6007883"/>
                  <a:pt x="1975345" y="6050102"/>
                </a:cubicBezTo>
                <a:cubicBezTo>
                  <a:pt x="1971125" y="6058545"/>
                  <a:pt x="1966902" y="6075433"/>
                  <a:pt x="1950019" y="6075433"/>
                </a:cubicBezTo>
                <a:cubicBezTo>
                  <a:pt x="1937358" y="6075433"/>
                  <a:pt x="1937358" y="6058545"/>
                  <a:pt x="1937358" y="6050102"/>
                </a:cubicBezTo>
                <a:cubicBezTo>
                  <a:pt x="1933135" y="6028992"/>
                  <a:pt x="1920475" y="6028992"/>
                  <a:pt x="1903592" y="6033214"/>
                </a:cubicBezTo>
                <a:cubicBezTo>
                  <a:pt x="1836059" y="6058545"/>
                  <a:pt x="1772746" y="6083879"/>
                  <a:pt x="1730537" y="6151431"/>
                </a:cubicBezTo>
                <a:cubicBezTo>
                  <a:pt x="1696770" y="6202093"/>
                  <a:pt x="1637680" y="6235869"/>
                  <a:pt x="1591250" y="6278090"/>
                </a:cubicBezTo>
                <a:cubicBezTo>
                  <a:pt x="1587030" y="6286533"/>
                  <a:pt x="1574367" y="6286533"/>
                  <a:pt x="1565924" y="6282311"/>
                </a:cubicBezTo>
                <a:cubicBezTo>
                  <a:pt x="1561704" y="6278090"/>
                  <a:pt x="1561704" y="6265422"/>
                  <a:pt x="1561704" y="6261202"/>
                </a:cubicBezTo>
                <a:cubicBezTo>
                  <a:pt x="1587030" y="6189427"/>
                  <a:pt x="1574367" y="6109209"/>
                  <a:pt x="1591250" y="6037437"/>
                </a:cubicBezTo>
                <a:cubicBezTo>
                  <a:pt x="1599691" y="5986773"/>
                  <a:pt x="1612354" y="5936108"/>
                  <a:pt x="1633457" y="5885444"/>
                </a:cubicBezTo>
                <a:cubicBezTo>
                  <a:pt x="1582808" y="5872779"/>
                  <a:pt x="1544821" y="5885444"/>
                  <a:pt x="1519497" y="5927666"/>
                </a:cubicBezTo>
                <a:cubicBezTo>
                  <a:pt x="1498391" y="5961442"/>
                  <a:pt x="1485728" y="5948774"/>
                  <a:pt x="1473068" y="5919220"/>
                </a:cubicBezTo>
                <a:cubicBezTo>
                  <a:pt x="1456184" y="5889667"/>
                  <a:pt x="1473068" y="5860113"/>
                  <a:pt x="1473068" y="5830560"/>
                </a:cubicBezTo>
                <a:cubicBezTo>
                  <a:pt x="1477288" y="5792561"/>
                  <a:pt x="1485728" y="5754564"/>
                  <a:pt x="1489951" y="5716566"/>
                </a:cubicBezTo>
                <a:cubicBezTo>
                  <a:pt x="1489951" y="5703900"/>
                  <a:pt x="1498391" y="5687012"/>
                  <a:pt x="1485728" y="5682789"/>
                </a:cubicBezTo>
                <a:cubicBezTo>
                  <a:pt x="1468845" y="5674347"/>
                  <a:pt x="1456184" y="5687012"/>
                  <a:pt x="1447742" y="5695455"/>
                </a:cubicBezTo>
                <a:cubicBezTo>
                  <a:pt x="1439301" y="5703900"/>
                  <a:pt x="1430858" y="5716566"/>
                  <a:pt x="1422418" y="5725008"/>
                </a:cubicBezTo>
                <a:cubicBezTo>
                  <a:pt x="1363325" y="5801006"/>
                  <a:pt x="1300013" y="5881224"/>
                  <a:pt x="1236702" y="5952996"/>
                </a:cubicBezTo>
                <a:cubicBezTo>
                  <a:pt x="1207156" y="5982550"/>
                  <a:pt x="1169167" y="6003661"/>
                  <a:pt x="1122740" y="5974107"/>
                </a:cubicBezTo>
                <a:cubicBezTo>
                  <a:pt x="1105856" y="5961442"/>
                  <a:pt x="1084751" y="5965662"/>
                  <a:pt x="1067867" y="5974107"/>
                </a:cubicBezTo>
                <a:cubicBezTo>
                  <a:pt x="1063647" y="5978327"/>
                  <a:pt x="1055207" y="5982550"/>
                  <a:pt x="1050984" y="5986773"/>
                </a:cubicBezTo>
                <a:cubicBezTo>
                  <a:pt x="1021440" y="5986773"/>
                  <a:pt x="983451" y="5990995"/>
                  <a:pt x="966568" y="5965662"/>
                </a:cubicBezTo>
                <a:cubicBezTo>
                  <a:pt x="949685" y="5940331"/>
                  <a:pt x="970790" y="5914998"/>
                  <a:pt x="991894" y="5898112"/>
                </a:cubicBezTo>
                <a:cubicBezTo>
                  <a:pt x="1059427" y="5830560"/>
                  <a:pt x="1114297" y="5754564"/>
                  <a:pt x="1152284" y="5661679"/>
                </a:cubicBezTo>
                <a:cubicBezTo>
                  <a:pt x="1164947" y="5636348"/>
                  <a:pt x="1156506" y="5623682"/>
                  <a:pt x="1139623" y="5606794"/>
                </a:cubicBezTo>
                <a:cubicBezTo>
                  <a:pt x="1118517" y="5585684"/>
                  <a:pt x="1105856" y="5606794"/>
                  <a:pt x="1093193" y="5619460"/>
                </a:cubicBezTo>
                <a:cubicBezTo>
                  <a:pt x="1063647" y="5649013"/>
                  <a:pt x="1034101" y="5678567"/>
                  <a:pt x="1004557" y="5703900"/>
                </a:cubicBezTo>
                <a:cubicBezTo>
                  <a:pt x="987674" y="5716566"/>
                  <a:pt x="966568" y="5725008"/>
                  <a:pt x="953907" y="5703900"/>
                </a:cubicBezTo>
                <a:cubicBezTo>
                  <a:pt x="941244" y="5682789"/>
                  <a:pt x="970790" y="5682789"/>
                  <a:pt x="983451" y="5670124"/>
                </a:cubicBezTo>
                <a:cubicBezTo>
                  <a:pt x="991894" y="5665901"/>
                  <a:pt x="1000334" y="5657459"/>
                  <a:pt x="1008777" y="5653236"/>
                </a:cubicBezTo>
                <a:cubicBezTo>
                  <a:pt x="1067867" y="5598349"/>
                  <a:pt x="1067867" y="5594129"/>
                  <a:pt x="987674" y="5568795"/>
                </a:cubicBezTo>
                <a:cubicBezTo>
                  <a:pt x="966568" y="5560353"/>
                  <a:pt x="970790" y="5551907"/>
                  <a:pt x="970790" y="5535019"/>
                </a:cubicBezTo>
                <a:cubicBezTo>
                  <a:pt x="983451" y="5454802"/>
                  <a:pt x="1004557" y="5383029"/>
                  <a:pt x="1080530" y="5332365"/>
                </a:cubicBezTo>
                <a:cubicBezTo>
                  <a:pt x="1148063" y="5281700"/>
                  <a:pt x="1198713" y="5218371"/>
                  <a:pt x="1240922" y="5146598"/>
                </a:cubicBezTo>
                <a:cubicBezTo>
                  <a:pt x="1287352" y="5070603"/>
                  <a:pt x="1363325" y="5015716"/>
                  <a:pt x="1397092" y="4927055"/>
                </a:cubicBezTo>
                <a:cubicBezTo>
                  <a:pt x="1401312" y="4914390"/>
                  <a:pt x="1413975" y="4905945"/>
                  <a:pt x="1422418" y="4901722"/>
                </a:cubicBezTo>
                <a:cubicBezTo>
                  <a:pt x="1536380" y="4821504"/>
                  <a:pt x="1620797" y="4715956"/>
                  <a:pt x="1700990" y="4606184"/>
                </a:cubicBezTo>
                <a:cubicBezTo>
                  <a:pt x="1717873" y="4585074"/>
                  <a:pt x="1738979" y="4559743"/>
                  <a:pt x="1713653" y="4534412"/>
                </a:cubicBezTo>
                <a:cubicBezTo>
                  <a:pt x="1688330" y="4504856"/>
                  <a:pt x="1663004" y="4525966"/>
                  <a:pt x="1637680" y="4547077"/>
                </a:cubicBezTo>
                <a:cubicBezTo>
                  <a:pt x="1578587" y="4597741"/>
                  <a:pt x="1506834" y="4635738"/>
                  <a:pt x="1477288" y="4724401"/>
                </a:cubicBezTo>
                <a:cubicBezTo>
                  <a:pt x="1464625" y="4766620"/>
                  <a:pt x="1426638" y="4770842"/>
                  <a:pt x="1397092" y="4728621"/>
                </a:cubicBezTo>
                <a:cubicBezTo>
                  <a:pt x="1375988" y="4707513"/>
                  <a:pt x="1363325" y="4707513"/>
                  <a:pt x="1342222" y="4724401"/>
                </a:cubicBezTo>
                <a:cubicBezTo>
                  <a:pt x="1211376" y="4829950"/>
                  <a:pt x="1076310" y="4931278"/>
                  <a:pt x="962348" y="5053715"/>
                </a:cubicBezTo>
                <a:cubicBezTo>
                  <a:pt x="907478" y="5112822"/>
                  <a:pt x="852605" y="5163486"/>
                  <a:pt x="763969" y="5159264"/>
                </a:cubicBezTo>
                <a:cubicBezTo>
                  <a:pt x="747086" y="5159264"/>
                  <a:pt x="730202" y="5167709"/>
                  <a:pt x="717539" y="5184595"/>
                </a:cubicBezTo>
                <a:cubicBezTo>
                  <a:pt x="671112" y="5252147"/>
                  <a:pt x="599357" y="5285923"/>
                  <a:pt x="531824" y="5328142"/>
                </a:cubicBezTo>
                <a:cubicBezTo>
                  <a:pt x="485394" y="5357698"/>
                  <a:pt x="443187" y="5387252"/>
                  <a:pt x="400978" y="5416805"/>
                </a:cubicBezTo>
                <a:cubicBezTo>
                  <a:pt x="379874" y="5429471"/>
                  <a:pt x="354551" y="5442136"/>
                  <a:pt x="329225" y="5433693"/>
                </a:cubicBezTo>
                <a:cubicBezTo>
                  <a:pt x="303901" y="5421028"/>
                  <a:pt x="278575" y="5408360"/>
                  <a:pt x="308121" y="5370363"/>
                </a:cubicBezTo>
                <a:cubicBezTo>
                  <a:pt x="358771" y="5315477"/>
                  <a:pt x="375654" y="5243704"/>
                  <a:pt x="417861" y="5167709"/>
                </a:cubicBezTo>
                <a:cubicBezTo>
                  <a:pt x="337668" y="5197262"/>
                  <a:pt x="265912" y="5214151"/>
                  <a:pt x="219483" y="5273258"/>
                </a:cubicBezTo>
                <a:cubicBezTo>
                  <a:pt x="211042" y="5285923"/>
                  <a:pt x="198379" y="5294368"/>
                  <a:pt x="181496" y="5290146"/>
                </a:cubicBezTo>
                <a:cubicBezTo>
                  <a:pt x="164612" y="5281700"/>
                  <a:pt x="173055" y="5269035"/>
                  <a:pt x="177275" y="5256370"/>
                </a:cubicBezTo>
                <a:cubicBezTo>
                  <a:pt x="181496" y="5235259"/>
                  <a:pt x="168833" y="5222593"/>
                  <a:pt x="151949" y="5218371"/>
                </a:cubicBezTo>
                <a:cubicBezTo>
                  <a:pt x="126626" y="5209928"/>
                  <a:pt x="118183" y="5231039"/>
                  <a:pt x="118183" y="5247927"/>
                </a:cubicBezTo>
                <a:cubicBezTo>
                  <a:pt x="118183" y="5281700"/>
                  <a:pt x="97079" y="5290146"/>
                  <a:pt x="71756" y="5290146"/>
                </a:cubicBezTo>
                <a:cubicBezTo>
                  <a:pt x="37989" y="5294368"/>
                  <a:pt x="4223" y="5281700"/>
                  <a:pt x="0" y="5252147"/>
                </a:cubicBezTo>
                <a:cubicBezTo>
                  <a:pt x="0" y="5222593"/>
                  <a:pt x="33767" y="5226816"/>
                  <a:pt x="59093" y="5222593"/>
                </a:cubicBezTo>
                <a:cubicBezTo>
                  <a:pt x="67533" y="5222593"/>
                  <a:pt x="71756" y="5218371"/>
                  <a:pt x="84416" y="5218371"/>
                </a:cubicBezTo>
                <a:cubicBezTo>
                  <a:pt x="75976" y="5193040"/>
                  <a:pt x="54873" y="5205705"/>
                  <a:pt x="42210" y="5197262"/>
                </a:cubicBezTo>
                <a:cubicBezTo>
                  <a:pt x="21106" y="5184595"/>
                  <a:pt x="0" y="5171929"/>
                  <a:pt x="33767" y="5150821"/>
                </a:cubicBezTo>
                <a:cubicBezTo>
                  <a:pt x="46430" y="5142376"/>
                  <a:pt x="50650" y="5142376"/>
                  <a:pt x="46430" y="5125487"/>
                </a:cubicBezTo>
                <a:cubicBezTo>
                  <a:pt x="37989" y="5062158"/>
                  <a:pt x="50650" y="5003051"/>
                  <a:pt x="67533" y="4948164"/>
                </a:cubicBezTo>
                <a:cubicBezTo>
                  <a:pt x="88639" y="4889057"/>
                  <a:pt x="109743" y="4829950"/>
                  <a:pt x="109743" y="4766620"/>
                </a:cubicBezTo>
                <a:cubicBezTo>
                  <a:pt x="109743" y="4753954"/>
                  <a:pt x="113963" y="4732844"/>
                  <a:pt x="122406" y="4724401"/>
                </a:cubicBezTo>
                <a:cubicBezTo>
                  <a:pt x="168833" y="4690625"/>
                  <a:pt x="156172" y="4639960"/>
                  <a:pt x="151949" y="4601962"/>
                </a:cubicBezTo>
                <a:cubicBezTo>
                  <a:pt x="151949" y="4580853"/>
                  <a:pt x="143509" y="4538632"/>
                  <a:pt x="130846" y="4521744"/>
                </a:cubicBezTo>
                <a:cubicBezTo>
                  <a:pt x="101300" y="4492190"/>
                  <a:pt x="118183" y="4479525"/>
                  <a:pt x="135066" y="4458414"/>
                </a:cubicBezTo>
                <a:cubicBezTo>
                  <a:pt x="147729" y="4445749"/>
                  <a:pt x="160392" y="4437306"/>
                  <a:pt x="139289" y="4420418"/>
                </a:cubicBezTo>
                <a:cubicBezTo>
                  <a:pt x="135066" y="4416195"/>
                  <a:pt x="135066" y="4411972"/>
                  <a:pt x="130846" y="4407750"/>
                </a:cubicBezTo>
                <a:cubicBezTo>
                  <a:pt x="181496" y="4382419"/>
                  <a:pt x="130846" y="4331755"/>
                  <a:pt x="160392" y="4302201"/>
                </a:cubicBezTo>
                <a:cubicBezTo>
                  <a:pt x="168833" y="4289536"/>
                  <a:pt x="160392" y="4268425"/>
                  <a:pt x="156172" y="4251537"/>
                </a:cubicBezTo>
                <a:cubicBezTo>
                  <a:pt x="143509" y="4200875"/>
                  <a:pt x="160392" y="4167099"/>
                  <a:pt x="206822" y="4141765"/>
                </a:cubicBezTo>
                <a:cubicBezTo>
                  <a:pt x="257471" y="4116434"/>
                  <a:pt x="303901" y="4082658"/>
                  <a:pt x="337668" y="4031994"/>
                </a:cubicBezTo>
                <a:cubicBezTo>
                  <a:pt x="341888" y="4027771"/>
                  <a:pt x="350328" y="4023551"/>
                  <a:pt x="350328" y="4015106"/>
                </a:cubicBezTo>
                <a:cubicBezTo>
                  <a:pt x="362991" y="3918000"/>
                  <a:pt x="455850" y="3863116"/>
                  <a:pt x="493837" y="3778675"/>
                </a:cubicBezTo>
                <a:cubicBezTo>
                  <a:pt x="536044" y="3690014"/>
                  <a:pt x="599357" y="3614019"/>
                  <a:pt x="650006" y="3529579"/>
                </a:cubicBezTo>
                <a:cubicBezTo>
                  <a:pt x="713319" y="3419807"/>
                  <a:pt x="797735" y="3335367"/>
                  <a:pt x="873711" y="3238261"/>
                </a:cubicBezTo>
                <a:cubicBezTo>
                  <a:pt x="953907" y="3132712"/>
                  <a:pt x="1004557" y="3010276"/>
                  <a:pt x="1063647" y="2896282"/>
                </a:cubicBezTo>
                <a:cubicBezTo>
                  <a:pt x="1080530" y="2866728"/>
                  <a:pt x="1101634" y="2828730"/>
                  <a:pt x="1059427" y="2803398"/>
                </a:cubicBezTo>
                <a:cubicBezTo>
                  <a:pt x="1046764" y="2790730"/>
                  <a:pt x="1055207" y="2778065"/>
                  <a:pt x="1059427" y="2765400"/>
                </a:cubicBezTo>
                <a:cubicBezTo>
                  <a:pt x="1110077" y="2630295"/>
                  <a:pt x="1194493" y="2516303"/>
                  <a:pt x="1287352" y="2402310"/>
                </a:cubicBezTo>
                <a:cubicBezTo>
                  <a:pt x="1359105" y="2317869"/>
                  <a:pt x="1418195" y="2224986"/>
                  <a:pt x="1422418" y="2110992"/>
                </a:cubicBezTo>
                <a:cubicBezTo>
                  <a:pt x="1422418" y="2094104"/>
                  <a:pt x="1439301" y="2085661"/>
                  <a:pt x="1439301" y="2068773"/>
                </a:cubicBezTo>
                <a:cubicBezTo>
                  <a:pt x="1388651" y="2056107"/>
                  <a:pt x="1350662" y="2068773"/>
                  <a:pt x="1321118" y="2110992"/>
                </a:cubicBezTo>
                <a:cubicBezTo>
                  <a:pt x="1308455" y="2127880"/>
                  <a:pt x="1300013" y="2140545"/>
                  <a:pt x="1278909" y="2136325"/>
                </a:cubicBezTo>
                <a:cubicBezTo>
                  <a:pt x="1228259" y="2123657"/>
                  <a:pt x="1177610" y="2153213"/>
                  <a:pt x="1126960" y="2153213"/>
                </a:cubicBezTo>
                <a:cubicBezTo>
                  <a:pt x="1122740" y="2153213"/>
                  <a:pt x="1118517" y="2153213"/>
                  <a:pt x="1114297" y="2157433"/>
                </a:cubicBezTo>
                <a:cubicBezTo>
                  <a:pt x="1088973" y="2229208"/>
                  <a:pt x="1021440" y="2191209"/>
                  <a:pt x="975011" y="2203875"/>
                </a:cubicBezTo>
                <a:cubicBezTo>
                  <a:pt x="814619" y="2250317"/>
                  <a:pt x="654229" y="2292538"/>
                  <a:pt x="493837" y="2334757"/>
                </a:cubicBezTo>
                <a:cubicBezTo>
                  <a:pt x="472734" y="2343202"/>
                  <a:pt x="447407" y="2347423"/>
                  <a:pt x="422084" y="2351645"/>
                </a:cubicBezTo>
                <a:cubicBezTo>
                  <a:pt x="405201" y="2355868"/>
                  <a:pt x="379874" y="2360088"/>
                  <a:pt x="371434" y="2334757"/>
                </a:cubicBezTo>
                <a:cubicBezTo>
                  <a:pt x="367211" y="2313646"/>
                  <a:pt x="392538" y="2305203"/>
                  <a:pt x="405201" y="2300981"/>
                </a:cubicBezTo>
                <a:cubicBezTo>
                  <a:pt x="510720" y="2258762"/>
                  <a:pt x="616240" y="2216543"/>
                  <a:pt x="721762" y="2174321"/>
                </a:cubicBezTo>
                <a:cubicBezTo>
                  <a:pt x="873711" y="2115214"/>
                  <a:pt x="1029881" y="2077216"/>
                  <a:pt x="1181830" y="2030774"/>
                </a:cubicBezTo>
                <a:cubicBezTo>
                  <a:pt x="1194493" y="2030774"/>
                  <a:pt x="1207156" y="2026551"/>
                  <a:pt x="1219819" y="2022331"/>
                </a:cubicBezTo>
                <a:cubicBezTo>
                  <a:pt x="1228259" y="2018108"/>
                  <a:pt x="1236702" y="2009666"/>
                  <a:pt x="1232480" y="2001220"/>
                </a:cubicBezTo>
                <a:cubicBezTo>
                  <a:pt x="1232480" y="1992778"/>
                  <a:pt x="1219819" y="1984332"/>
                  <a:pt x="1211376" y="1988555"/>
                </a:cubicBezTo>
                <a:cubicBezTo>
                  <a:pt x="1110077" y="2026551"/>
                  <a:pt x="1000334" y="1992778"/>
                  <a:pt x="903258" y="2034997"/>
                </a:cubicBezTo>
                <a:cubicBezTo>
                  <a:pt x="894815" y="2034997"/>
                  <a:pt x="886372" y="2039219"/>
                  <a:pt x="877931" y="2030774"/>
                </a:cubicBezTo>
                <a:cubicBezTo>
                  <a:pt x="869489" y="2018108"/>
                  <a:pt x="869489" y="2009666"/>
                  <a:pt x="877931" y="2001220"/>
                </a:cubicBezTo>
                <a:cubicBezTo>
                  <a:pt x="907478" y="1975890"/>
                  <a:pt x="932801" y="1946336"/>
                  <a:pt x="970790" y="1937891"/>
                </a:cubicBezTo>
                <a:cubicBezTo>
                  <a:pt x="1004557" y="1929448"/>
                  <a:pt x="1025660" y="1908337"/>
                  <a:pt x="1034101" y="1878784"/>
                </a:cubicBezTo>
                <a:cubicBezTo>
                  <a:pt x="1042544" y="1845007"/>
                  <a:pt x="1059427" y="1828119"/>
                  <a:pt x="1097414" y="1832342"/>
                </a:cubicBezTo>
                <a:cubicBezTo>
                  <a:pt x="1164947" y="1840785"/>
                  <a:pt x="1219819" y="1794343"/>
                  <a:pt x="1283129" y="1790120"/>
                </a:cubicBezTo>
                <a:cubicBezTo>
                  <a:pt x="1392872" y="1777455"/>
                  <a:pt x="1481508" y="1684572"/>
                  <a:pt x="1608134" y="1714125"/>
                </a:cubicBezTo>
                <a:cubicBezTo>
                  <a:pt x="1557484" y="1663461"/>
                  <a:pt x="1481508" y="1655018"/>
                  <a:pt x="1409755" y="1684572"/>
                </a:cubicBezTo>
                <a:cubicBezTo>
                  <a:pt x="1350662" y="1705682"/>
                  <a:pt x="1291572" y="1722571"/>
                  <a:pt x="1228259" y="1735236"/>
                </a:cubicBezTo>
                <a:cubicBezTo>
                  <a:pt x="1211376" y="1739458"/>
                  <a:pt x="1198713" y="1747901"/>
                  <a:pt x="1181830" y="1726791"/>
                </a:cubicBezTo>
                <a:cubicBezTo>
                  <a:pt x="1236702" y="1693015"/>
                  <a:pt x="1300013" y="1680349"/>
                  <a:pt x="1359105" y="1659241"/>
                </a:cubicBezTo>
                <a:cubicBezTo>
                  <a:pt x="1325339" y="1633907"/>
                  <a:pt x="1316896" y="1633907"/>
                  <a:pt x="1283129" y="1646573"/>
                </a:cubicBezTo>
                <a:cubicBezTo>
                  <a:pt x="1266246" y="1655018"/>
                  <a:pt x="1249363" y="1659241"/>
                  <a:pt x="1232480" y="1667684"/>
                </a:cubicBezTo>
                <a:cubicBezTo>
                  <a:pt x="1215596" y="1676129"/>
                  <a:pt x="1202936" y="1680349"/>
                  <a:pt x="1194493" y="1663461"/>
                </a:cubicBezTo>
                <a:cubicBezTo>
                  <a:pt x="1181830" y="1642353"/>
                  <a:pt x="1198713" y="1638130"/>
                  <a:pt x="1207156" y="1629685"/>
                </a:cubicBezTo>
                <a:cubicBezTo>
                  <a:pt x="1219819" y="1621242"/>
                  <a:pt x="1236702" y="1617019"/>
                  <a:pt x="1240922" y="1591688"/>
                </a:cubicBezTo>
                <a:cubicBezTo>
                  <a:pt x="1152284" y="1608577"/>
                  <a:pt x="1063647" y="1587466"/>
                  <a:pt x="983451" y="1633907"/>
                </a:cubicBezTo>
                <a:cubicBezTo>
                  <a:pt x="907478" y="1680349"/>
                  <a:pt x="831502" y="1676129"/>
                  <a:pt x="738645" y="1633907"/>
                </a:cubicBezTo>
                <a:cubicBezTo>
                  <a:pt x="932801" y="1562135"/>
                  <a:pt x="1110077" y="1473472"/>
                  <a:pt x="1316896" y="1494583"/>
                </a:cubicBezTo>
                <a:cubicBezTo>
                  <a:pt x="1308455" y="1469252"/>
                  <a:pt x="1274689" y="1498805"/>
                  <a:pt x="1274689" y="1473472"/>
                </a:cubicBezTo>
                <a:cubicBezTo>
                  <a:pt x="1274689" y="1448141"/>
                  <a:pt x="1304235" y="1448141"/>
                  <a:pt x="1321118" y="1448141"/>
                </a:cubicBezTo>
                <a:cubicBezTo>
                  <a:pt x="1409755" y="1443918"/>
                  <a:pt x="1489951" y="1401699"/>
                  <a:pt x="1574367" y="1376366"/>
                </a:cubicBezTo>
                <a:cubicBezTo>
                  <a:pt x="1641900" y="1355258"/>
                  <a:pt x="1713653" y="1355258"/>
                  <a:pt x="1785406" y="1367923"/>
                </a:cubicBezTo>
                <a:cubicBezTo>
                  <a:pt x="1836059" y="1380589"/>
                  <a:pt x="1882486" y="1376366"/>
                  <a:pt x="1924695" y="1342592"/>
                </a:cubicBezTo>
                <a:cubicBezTo>
                  <a:pt x="1958462" y="1313036"/>
                  <a:pt x="2009111" y="1308816"/>
                  <a:pt x="2055541" y="1300371"/>
                </a:cubicBezTo>
                <a:cubicBezTo>
                  <a:pt x="2072424" y="1296148"/>
                  <a:pt x="2110411" y="1304593"/>
                  <a:pt x="2089307" y="1266595"/>
                </a:cubicBezTo>
                <a:cubicBezTo>
                  <a:pt x="2076644" y="1241264"/>
                  <a:pt x="2089307" y="1186377"/>
                  <a:pt x="2030215" y="1199045"/>
                </a:cubicBezTo>
                <a:cubicBezTo>
                  <a:pt x="2013331" y="1207488"/>
                  <a:pt x="1996448" y="1207488"/>
                  <a:pt x="1975345" y="1203265"/>
                </a:cubicBezTo>
                <a:cubicBezTo>
                  <a:pt x="1928915" y="1194822"/>
                  <a:pt x="1886708" y="1161046"/>
                  <a:pt x="1840279" y="1156823"/>
                </a:cubicBezTo>
                <a:cubicBezTo>
                  <a:pt x="1798070" y="1152603"/>
                  <a:pt x="1755863" y="1190599"/>
                  <a:pt x="1709433" y="1173711"/>
                </a:cubicBezTo>
                <a:cubicBezTo>
                  <a:pt x="1705213" y="1156823"/>
                  <a:pt x="1713653" y="1152603"/>
                  <a:pt x="1726316" y="1148380"/>
                </a:cubicBezTo>
                <a:cubicBezTo>
                  <a:pt x="1806512" y="1131492"/>
                  <a:pt x="1886708" y="1093494"/>
                  <a:pt x="1966902" y="1068163"/>
                </a:cubicBezTo>
                <a:cubicBezTo>
                  <a:pt x="1996448" y="1059717"/>
                  <a:pt x="2021774" y="1051275"/>
                  <a:pt x="2034435" y="1097716"/>
                </a:cubicBezTo>
                <a:cubicBezTo>
                  <a:pt x="2038658" y="1131492"/>
                  <a:pt x="2072424" y="1135715"/>
                  <a:pt x="2106190" y="1135715"/>
                </a:cubicBezTo>
                <a:cubicBezTo>
                  <a:pt x="2118854" y="1135715"/>
                  <a:pt x="2131514" y="1127270"/>
                  <a:pt x="2148397" y="1127270"/>
                </a:cubicBezTo>
                <a:cubicBezTo>
                  <a:pt x="2169503" y="1123047"/>
                  <a:pt x="2186387" y="1131492"/>
                  <a:pt x="2194827" y="1148380"/>
                </a:cubicBezTo>
                <a:cubicBezTo>
                  <a:pt x="2207490" y="1169489"/>
                  <a:pt x="2190607" y="1182156"/>
                  <a:pt x="2177944" y="1190599"/>
                </a:cubicBezTo>
                <a:cubicBezTo>
                  <a:pt x="2165281" y="1199045"/>
                  <a:pt x="2152620" y="1207488"/>
                  <a:pt x="2156840" y="1220153"/>
                </a:cubicBezTo>
                <a:cubicBezTo>
                  <a:pt x="2161060" y="1228598"/>
                  <a:pt x="2169503" y="1237041"/>
                  <a:pt x="2177944" y="1237041"/>
                </a:cubicBezTo>
                <a:cubicBezTo>
                  <a:pt x="2194827" y="1241264"/>
                  <a:pt x="2190607" y="1220153"/>
                  <a:pt x="2199047" y="1211710"/>
                </a:cubicBezTo>
                <a:cubicBezTo>
                  <a:pt x="2207490" y="1199045"/>
                  <a:pt x="2215930" y="1190599"/>
                  <a:pt x="2224373" y="1177934"/>
                </a:cubicBezTo>
                <a:cubicBezTo>
                  <a:pt x="2249697" y="1144158"/>
                  <a:pt x="2275023" y="1135715"/>
                  <a:pt x="2308789" y="1169489"/>
                </a:cubicBezTo>
                <a:cubicBezTo>
                  <a:pt x="2338336" y="1199045"/>
                  <a:pt x="2372102" y="1194822"/>
                  <a:pt x="2397426" y="1156823"/>
                </a:cubicBezTo>
                <a:cubicBezTo>
                  <a:pt x="2397426" y="1156823"/>
                  <a:pt x="2397426" y="1152603"/>
                  <a:pt x="2397426" y="1152603"/>
                </a:cubicBezTo>
                <a:cubicBezTo>
                  <a:pt x="2452298" y="1030164"/>
                  <a:pt x="2553598" y="945726"/>
                  <a:pt x="2646454" y="852840"/>
                </a:cubicBezTo>
                <a:cubicBezTo>
                  <a:pt x="2684441" y="814844"/>
                  <a:pt x="2701324" y="755737"/>
                  <a:pt x="2768860" y="755737"/>
                </a:cubicBezTo>
                <a:cubicBezTo>
                  <a:pt x="2781520" y="755737"/>
                  <a:pt x="2789963" y="734626"/>
                  <a:pt x="2794183" y="721960"/>
                </a:cubicBezTo>
                <a:cubicBezTo>
                  <a:pt x="2806846" y="658631"/>
                  <a:pt x="2840613" y="607966"/>
                  <a:pt x="2887042" y="574190"/>
                </a:cubicBezTo>
                <a:cubicBezTo>
                  <a:pt x="2937692" y="540414"/>
                  <a:pt x="2984119" y="477084"/>
                  <a:pt x="3060095" y="527749"/>
                </a:cubicBezTo>
                <a:cubicBezTo>
                  <a:pt x="3089641" y="548859"/>
                  <a:pt x="3110745" y="561525"/>
                  <a:pt x="3110745" y="599521"/>
                </a:cubicBezTo>
                <a:cubicBezTo>
                  <a:pt x="3110745" y="679739"/>
                  <a:pt x="3089641" y="759957"/>
                  <a:pt x="3064315" y="835952"/>
                </a:cubicBezTo>
                <a:cubicBezTo>
                  <a:pt x="3060095" y="848620"/>
                  <a:pt x="3043212" y="861285"/>
                  <a:pt x="3060095" y="873951"/>
                </a:cubicBezTo>
                <a:cubicBezTo>
                  <a:pt x="3076978" y="886616"/>
                  <a:pt x="3093862" y="878173"/>
                  <a:pt x="3106525" y="865508"/>
                </a:cubicBezTo>
                <a:cubicBezTo>
                  <a:pt x="3136071" y="831732"/>
                  <a:pt x="3165615" y="797956"/>
                  <a:pt x="3190941" y="755737"/>
                </a:cubicBezTo>
                <a:cubicBezTo>
                  <a:pt x="3275357" y="603744"/>
                  <a:pt x="3410423" y="485530"/>
                  <a:pt x="3515943" y="350425"/>
                </a:cubicBezTo>
                <a:cubicBezTo>
                  <a:pt x="3532826" y="329314"/>
                  <a:pt x="3562372" y="312429"/>
                  <a:pt x="3583476" y="295538"/>
                </a:cubicBezTo>
                <a:cubicBezTo>
                  <a:pt x="3600359" y="282873"/>
                  <a:pt x="3617245" y="270207"/>
                  <a:pt x="3629905" y="295538"/>
                </a:cubicBezTo>
                <a:cubicBezTo>
                  <a:pt x="3638348" y="308206"/>
                  <a:pt x="3651011" y="299761"/>
                  <a:pt x="3659452" y="295538"/>
                </a:cubicBezTo>
                <a:cubicBezTo>
                  <a:pt x="3710101" y="265984"/>
                  <a:pt x="3735427" y="278652"/>
                  <a:pt x="3748088" y="333537"/>
                </a:cubicBezTo>
                <a:cubicBezTo>
                  <a:pt x="3748088" y="337759"/>
                  <a:pt x="3752311" y="346202"/>
                  <a:pt x="3756531" y="346202"/>
                </a:cubicBezTo>
                <a:cubicBezTo>
                  <a:pt x="3832504" y="379978"/>
                  <a:pt x="3790297" y="434865"/>
                  <a:pt x="3781854" y="485530"/>
                </a:cubicBezTo>
                <a:cubicBezTo>
                  <a:pt x="3777634" y="493972"/>
                  <a:pt x="3773414" y="502415"/>
                  <a:pt x="3769194" y="510861"/>
                </a:cubicBezTo>
                <a:cubicBezTo>
                  <a:pt x="3743868" y="578413"/>
                  <a:pt x="3760751" y="603744"/>
                  <a:pt x="3828284" y="603744"/>
                </a:cubicBezTo>
                <a:cubicBezTo>
                  <a:pt x="3832504" y="603744"/>
                  <a:pt x="3836727" y="603744"/>
                  <a:pt x="3836727" y="599521"/>
                </a:cubicBezTo>
                <a:cubicBezTo>
                  <a:pt x="3853610" y="544637"/>
                  <a:pt x="3933806" y="553079"/>
                  <a:pt x="3946467" y="489750"/>
                </a:cubicBezTo>
                <a:cubicBezTo>
                  <a:pt x="3954910" y="447531"/>
                  <a:pt x="3980233" y="422200"/>
                  <a:pt x="4026663" y="413755"/>
                </a:cubicBezTo>
                <a:cubicBezTo>
                  <a:pt x="3976013" y="384201"/>
                  <a:pt x="3967573" y="350425"/>
                  <a:pt x="3988676" y="291318"/>
                </a:cubicBezTo>
                <a:cubicBezTo>
                  <a:pt x="3992896" y="282873"/>
                  <a:pt x="3997116" y="270207"/>
                  <a:pt x="4009779" y="274430"/>
                </a:cubicBezTo>
                <a:cubicBezTo>
                  <a:pt x="4022443" y="278652"/>
                  <a:pt x="4018222" y="291318"/>
                  <a:pt x="4014000" y="299761"/>
                </a:cubicBezTo>
                <a:cubicBezTo>
                  <a:pt x="4009779" y="312429"/>
                  <a:pt x="4005559" y="325094"/>
                  <a:pt x="4014000" y="341982"/>
                </a:cubicBezTo>
                <a:cubicBezTo>
                  <a:pt x="4035106" y="341982"/>
                  <a:pt x="4039326" y="325094"/>
                  <a:pt x="4039326" y="312429"/>
                </a:cubicBezTo>
                <a:cubicBezTo>
                  <a:pt x="4039326" y="265984"/>
                  <a:pt x="4056209" y="219543"/>
                  <a:pt x="4064649" y="173101"/>
                </a:cubicBezTo>
                <a:cubicBezTo>
                  <a:pt x="4077312" y="118217"/>
                  <a:pt x="4102639" y="80218"/>
                  <a:pt x="4161729" y="71775"/>
                </a:cubicBezTo>
                <a:cubicBezTo>
                  <a:pt x="4174392" y="67552"/>
                  <a:pt x="4187055" y="67552"/>
                  <a:pt x="4191275" y="50664"/>
                </a:cubicBezTo>
                <a:cubicBezTo>
                  <a:pt x="4203938" y="12666"/>
                  <a:pt x="4237705" y="4223"/>
                  <a:pt x="42714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749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0" y="0"/>
            <a:ext cx="7865615" cy="6858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0" y="0"/>
                </a:moveTo>
                <a:lnTo>
                  <a:pt x="2246577" y="0"/>
                </a:lnTo>
                <a:lnTo>
                  <a:pt x="3408550" y="0"/>
                </a:lnTo>
                <a:lnTo>
                  <a:pt x="4510701" y="0"/>
                </a:lnTo>
                <a:lnTo>
                  <a:pt x="7804883" y="3294183"/>
                </a:lnTo>
                <a:cubicBezTo>
                  <a:pt x="7885860" y="3375159"/>
                  <a:pt x="7885860" y="3506449"/>
                  <a:pt x="7804883" y="3587426"/>
                </a:cubicBezTo>
                <a:lnTo>
                  <a:pt x="4534309" y="6858000"/>
                </a:lnTo>
                <a:lnTo>
                  <a:pt x="3384942" y="6858000"/>
                </a:lnTo>
                <a:lnTo>
                  <a:pt x="6533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893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52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014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892BE04D-7D92-4AC1-9A7B-9F84DF96E9F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334000" y="77076"/>
            <a:ext cx="6858000" cy="6780924"/>
          </a:xfrm>
          <a:custGeom>
            <a:avLst/>
            <a:gdLst>
              <a:gd name="connsiteX0" fmla="*/ 4899238 w 6858000"/>
              <a:gd name="connsiteY0" fmla="*/ 480718 h 6780924"/>
              <a:gd name="connsiteX1" fmla="*/ 5079238 w 6858000"/>
              <a:gd name="connsiteY1" fmla="*/ 660719 h 6780924"/>
              <a:gd name="connsiteX2" fmla="*/ 5079238 w 6858000"/>
              <a:gd name="connsiteY2" fmla="*/ 813109 h 6780924"/>
              <a:gd name="connsiteX3" fmla="*/ 4899238 w 6858000"/>
              <a:gd name="connsiteY3" fmla="*/ 993109 h 6780924"/>
              <a:gd name="connsiteX4" fmla="*/ 4719238 w 6858000"/>
              <a:gd name="connsiteY4" fmla="*/ 813109 h 6780924"/>
              <a:gd name="connsiteX5" fmla="*/ 4719238 w 6858000"/>
              <a:gd name="connsiteY5" fmla="*/ 660719 h 6780924"/>
              <a:gd name="connsiteX6" fmla="*/ 4899238 w 6858000"/>
              <a:gd name="connsiteY6" fmla="*/ 480718 h 6780924"/>
              <a:gd name="connsiteX7" fmla="*/ 4172418 w 6858000"/>
              <a:gd name="connsiteY7" fmla="*/ 49104 h 6780924"/>
              <a:gd name="connsiteX8" fmla="*/ 4352418 w 6858000"/>
              <a:gd name="connsiteY8" fmla="*/ 229104 h 6780924"/>
              <a:gd name="connsiteX9" fmla="*/ 4352418 w 6858000"/>
              <a:gd name="connsiteY9" fmla="*/ 958969 h 6780924"/>
              <a:gd name="connsiteX10" fmla="*/ 4355828 w 6858000"/>
              <a:gd name="connsiteY10" fmla="*/ 958280 h 6780924"/>
              <a:gd name="connsiteX11" fmla="*/ 4355828 w 6858000"/>
              <a:gd name="connsiteY11" fmla="*/ 910422 h 6780924"/>
              <a:gd name="connsiteX12" fmla="*/ 4535826 w 6858000"/>
              <a:gd name="connsiteY12" fmla="*/ 730422 h 6780924"/>
              <a:gd name="connsiteX13" fmla="*/ 4715828 w 6858000"/>
              <a:gd name="connsiteY13" fmla="*/ 910422 h 6780924"/>
              <a:gd name="connsiteX14" fmla="*/ 4715828 w 6858000"/>
              <a:gd name="connsiteY14" fmla="*/ 1581340 h 6780924"/>
              <a:gd name="connsiteX15" fmla="*/ 4720198 w 6858000"/>
              <a:gd name="connsiteY15" fmla="*/ 1582222 h 6780924"/>
              <a:gd name="connsiteX16" fmla="*/ 4722896 w 6858000"/>
              <a:gd name="connsiteY16" fmla="*/ 1555465 h 6780924"/>
              <a:gd name="connsiteX17" fmla="*/ 4899238 w 6858000"/>
              <a:gd name="connsiteY17" fmla="*/ 1411741 h 6780924"/>
              <a:gd name="connsiteX18" fmla="*/ 5075580 w 6858000"/>
              <a:gd name="connsiteY18" fmla="*/ 1555465 h 6780924"/>
              <a:gd name="connsiteX19" fmla="*/ 5078522 w 6858000"/>
              <a:gd name="connsiteY19" fmla="*/ 1584654 h 6780924"/>
              <a:gd name="connsiteX20" fmla="*/ 5082646 w 6858000"/>
              <a:gd name="connsiteY20" fmla="*/ 1583821 h 6780924"/>
              <a:gd name="connsiteX21" fmla="*/ 5082646 w 6858000"/>
              <a:gd name="connsiteY21" fmla="*/ 1244357 h 6780924"/>
              <a:gd name="connsiteX22" fmla="*/ 5262646 w 6858000"/>
              <a:gd name="connsiteY22" fmla="*/ 1064357 h 6780924"/>
              <a:gd name="connsiteX23" fmla="*/ 5442646 w 6858000"/>
              <a:gd name="connsiteY23" fmla="*/ 1244357 h 6780924"/>
              <a:gd name="connsiteX24" fmla="*/ 5442646 w 6858000"/>
              <a:gd name="connsiteY24" fmla="*/ 1916269 h 6780924"/>
              <a:gd name="connsiteX25" fmla="*/ 5448480 w 6858000"/>
              <a:gd name="connsiteY25" fmla="*/ 1915093 h 6780924"/>
              <a:gd name="connsiteX26" fmla="*/ 5449714 w 6858000"/>
              <a:gd name="connsiteY26" fmla="*/ 1902847 h 6780924"/>
              <a:gd name="connsiteX27" fmla="*/ 5626056 w 6858000"/>
              <a:gd name="connsiteY27" fmla="*/ 1759123 h 6780924"/>
              <a:gd name="connsiteX28" fmla="*/ 5791912 w 6858000"/>
              <a:gd name="connsiteY28" fmla="*/ 1869059 h 6780924"/>
              <a:gd name="connsiteX29" fmla="*/ 5800744 w 6858000"/>
              <a:gd name="connsiteY29" fmla="*/ 1897511 h 6780924"/>
              <a:gd name="connsiteX30" fmla="*/ 5800744 w 6858000"/>
              <a:gd name="connsiteY30" fmla="*/ 1457324 h 6780924"/>
              <a:gd name="connsiteX31" fmla="*/ 5981718 w 6858000"/>
              <a:gd name="connsiteY31" fmla="*/ 1276349 h 6780924"/>
              <a:gd name="connsiteX32" fmla="*/ 6159016 w 6858000"/>
              <a:gd name="connsiteY32" fmla="*/ 1420851 h 6780924"/>
              <a:gd name="connsiteX33" fmla="*/ 6162690 w 6858000"/>
              <a:gd name="connsiteY33" fmla="*/ 1457285 h 6780924"/>
              <a:gd name="connsiteX34" fmla="*/ 6162690 w 6858000"/>
              <a:gd name="connsiteY34" fmla="*/ 1132146 h 6780924"/>
              <a:gd name="connsiteX35" fmla="*/ 6343664 w 6858000"/>
              <a:gd name="connsiteY35" fmla="*/ 951170 h 6780924"/>
              <a:gd name="connsiteX36" fmla="*/ 6524640 w 6858000"/>
              <a:gd name="connsiteY36" fmla="*/ 1132146 h 6780924"/>
              <a:gd name="connsiteX37" fmla="*/ 6524640 w 6858000"/>
              <a:gd name="connsiteY37" fmla="*/ 1636217 h 6780924"/>
              <a:gd name="connsiteX38" fmla="*/ 6526784 w 6858000"/>
              <a:gd name="connsiteY38" fmla="*/ 1614950 h 6780924"/>
              <a:gd name="connsiteX39" fmla="*/ 6703126 w 6858000"/>
              <a:gd name="connsiteY39" fmla="*/ 1471226 h 6780924"/>
              <a:gd name="connsiteX40" fmla="*/ 6830404 w 6858000"/>
              <a:gd name="connsiteY40" fmla="*/ 1523946 h 6780924"/>
              <a:gd name="connsiteX41" fmla="*/ 6857998 w 6858000"/>
              <a:gd name="connsiteY41" fmla="*/ 1564874 h 6780924"/>
              <a:gd name="connsiteX42" fmla="*/ 6857998 w 6858000"/>
              <a:gd name="connsiteY42" fmla="*/ 4674715 h 6780924"/>
              <a:gd name="connsiteX43" fmla="*/ 6858000 w 6858000"/>
              <a:gd name="connsiteY43" fmla="*/ 4674715 h 6780924"/>
              <a:gd name="connsiteX44" fmla="*/ 6858000 w 6858000"/>
              <a:gd name="connsiteY44" fmla="*/ 4842542 h 6780924"/>
              <a:gd name="connsiteX45" fmla="*/ 6678000 w 6858000"/>
              <a:gd name="connsiteY45" fmla="*/ 5022542 h 6780924"/>
              <a:gd name="connsiteX46" fmla="*/ 6512145 w 6858000"/>
              <a:gd name="connsiteY46" fmla="*/ 4912606 h 6780924"/>
              <a:gd name="connsiteX47" fmla="*/ 6502414 w 6858000"/>
              <a:gd name="connsiteY47" fmla="*/ 4864407 h 6780924"/>
              <a:gd name="connsiteX48" fmla="*/ 6502414 w 6858000"/>
              <a:gd name="connsiteY48" fmla="*/ 5285377 h 6780924"/>
              <a:gd name="connsiteX49" fmla="*/ 6322414 w 6858000"/>
              <a:gd name="connsiteY49" fmla="*/ 5465377 h 6780924"/>
              <a:gd name="connsiteX50" fmla="*/ 6146071 w 6858000"/>
              <a:gd name="connsiteY50" fmla="*/ 5321653 h 6780924"/>
              <a:gd name="connsiteX51" fmla="*/ 6143463 w 6858000"/>
              <a:gd name="connsiteY51" fmla="*/ 5295783 h 6780924"/>
              <a:gd name="connsiteX52" fmla="*/ 6143463 w 6858000"/>
              <a:gd name="connsiteY52" fmla="*/ 6254957 h 6780924"/>
              <a:gd name="connsiteX53" fmla="*/ 5962488 w 6858000"/>
              <a:gd name="connsiteY53" fmla="*/ 6435932 h 6780924"/>
              <a:gd name="connsiteX54" fmla="*/ 5795735 w 6858000"/>
              <a:gd name="connsiteY54" fmla="*/ 6325401 h 6780924"/>
              <a:gd name="connsiteX55" fmla="*/ 5795551 w 6858000"/>
              <a:gd name="connsiteY55" fmla="*/ 6324808 h 6780924"/>
              <a:gd name="connsiteX56" fmla="*/ 5795456 w 6858000"/>
              <a:gd name="connsiteY56" fmla="*/ 6324667 h 6780924"/>
              <a:gd name="connsiteX57" fmla="*/ 5781311 w 6858000"/>
              <a:gd name="connsiteY57" fmla="*/ 6254603 h 6780924"/>
              <a:gd name="connsiteX58" fmla="*/ 5781311 w 6858000"/>
              <a:gd name="connsiteY58" fmla="*/ 6006221 h 6780924"/>
              <a:gd name="connsiteX59" fmla="*/ 5781513 w 6858000"/>
              <a:gd name="connsiteY59" fmla="*/ 6004217 h 6780924"/>
              <a:gd name="connsiteX60" fmla="*/ 5781513 w 6858000"/>
              <a:gd name="connsiteY60" fmla="*/ 5761749 h 6780924"/>
              <a:gd name="connsiteX61" fmla="*/ 5780208 w 6858000"/>
              <a:gd name="connsiteY61" fmla="*/ 5761749 h 6780924"/>
              <a:gd name="connsiteX62" fmla="*/ 5780208 w 6858000"/>
              <a:gd name="connsiteY62" fmla="*/ 5773159 h 6780924"/>
              <a:gd name="connsiteX63" fmla="*/ 5600208 w 6858000"/>
              <a:gd name="connsiteY63" fmla="*/ 5953159 h 6780924"/>
              <a:gd name="connsiteX64" fmla="*/ 5420208 w 6858000"/>
              <a:gd name="connsiteY64" fmla="*/ 5773159 h 6780924"/>
              <a:gd name="connsiteX65" fmla="*/ 5420208 w 6858000"/>
              <a:gd name="connsiteY65" fmla="*/ 5761749 h 6780924"/>
              <a:gd name="connsiteX66" fmla="*/ 5419105 w 6858000"/>
              <a:gd name="connsiteY66" fmla="*/ 5761749 h 6780924"/>
              <a:gd name="connsiteX67" fmla="*/ 5419105 w 6858000"/>
              <a:gd name="connsiteY67" fmla="*/ 6780924 h 6780924"/>
              <a:gd name="connsiteX68" fmla="*/ 5229225 w 6858000"/>
              <a:gd name="connsiteY68" fmla="*/ 6780924 h 6780924"/>
              <a:gd name="connsiteX69" fmla="*/ 5059105 w 6858000"/>
              <a:gd name="connsiteY69" fmla="*/ 6780924 h 6780924"/>
              <a:gd name="connsiteX70" fmla="*/ 5009857 w 6858000"/>
              <a:gd name="connsiteY70" fmla="*/ 6780924 h 6780924"/>
              <a:gd name="connsiteX71" fmla="*/ 4857750 w 6858000"/>
              <a:gd name="connsiteY71" fmla="*/ 6780924 h 6780924"/>
              <a:gd name="connsiteX72" fmla="*/ 4746147 w 6858000"/>
              <a:gd name="connsiteY72" fmla="*/ 6780924 h 6780924"/>
              <a:gd name="connsiteX73" fmla="*/ 4712147 w 6858000"/>
              <a:gd name="connsiteY73" fmla="*/ 6730496 h 6780924"/>
              <a:gd name="connsiteX74" fmla="*/ 4698002 w 6858000"/>
              <a:gd name="connsiteY74" fmla="*/ 6660431 h 6780924"/>
              <a:gd name="connsiteX75" fmla="*/ 4698002 w 6858000"/>
              <a:gd name="connsiteY75" fmla="*/ 5925639 h 6780924"/>
              <a:gd name="connsiteX76" fmla="*/ 4686136 w 6858000"/>
              <a:gd name="connsiteY76" fmla="*/ 5928313 h 6780924"/>
              <a:gd name="connsiteX77" fmla="*/ 4686136 w 6858000"/>
              <a:gd name="connsiteY77" fmla="*/ 6026357 h 6780924"/>
              <a:gd name="connsiteX78" fmla="*/ 4505161 w 6858000"/>
              <a:gd name="connsiteY78" fmla="*/ 6207332 h 6780924"/>
              <a:gd name="connsiteX79" fmla="*/ 4324186 w 6858000"/>
              <a:gd name="connsiteY79" fmla="*/ 6026357 h 6780924"/>
              <a:gd name="connsiteX80" fmla="*/ 4324186 w 6858000"/>
              <a:gd name="connsiteY80" fmla="*/ 6003902 h 6780924"/>
              <a:gd name="connsiteX81" fmla="*/ 4308074 w 6858000"/>
              <a:gd name="connsiteY81" fmla="*/ 6005915 h 6780924"/>
              <a:gd name="connsiteX82" fmla="*/ 4308074 w 6858000"/>
              <a:gd name="connsiteY82" fmla="*/ 6780924 h 6780924"/>
              <a:gd name="connsiteX83" fmla="*/ 3948076 w 6858000"/>
              <a:gd name="connsiteY83" fmla="*/ 6780924 h 6780924"/>
              <a:gd name="connsiteX84" fmla="*/ 3948076 w 6858000"/>
              <a:gd name="connsiteY84" fmla="*/ 6542799 h 6780924"/>
              <a:gd name="connsiteX85" fmla="*/ 3944666 w 6858000"/>
              <a:gd name="connsiteY85" fmla="*/ 6542799 h 6780924"/>
              <a:gd name="connsiteX86" fmla="*/ 3944666 w 6858000"/>
              <a:gd name="connsiteY86" fmla="*/ 6555998 h 6780924"/>
              <a:gd name="connsiteX87" fmla="*/ 3764666 w 6858000"/>
              <a:gd name="connsiteY87" fmla="*/ 6735998 h 6780924"/>
              <a:gd name="connsiteX88" fmla="*/ 3584666 w 6858000"/>
              <a:gd name="connsiteY88" fmla="*/ 6555998 h 6780924"/>
              <a:gd name="connsiteX89" fmla="*/ 3584666 w 6858000"/>
              <a:gd name="connsiteY89" fmla="*/ 6542799 h 6780924"/>
              <a:gd name="connsiteX90" fmla="*/ 3581256 w 6858000"/>
              <a:gd name="connsiteY90" fmla="*/ 6542799 h 6780924"/>
              <a:gd name="connsiteX91" fmla="*/ 3581256 w 6858000"/>
              <a:gd name="connsiteY91" fmla="*/ 6779446 h 6780924"/>
              <a:gd name="connsiteX92" fmla="*/ 3581107 w 6858000"/>
              <a:gd name="connsiteY92" fmla="*/ 6780924 h 6780924"/>
              <a:gd name="connsiteX93" fmla="*/ 3221405 w 6858000"/>
              <a:gd name="connsiteY93" fmla="*/ 6780924 h 6780924"/>
              <a:gd name="connsiteX94" fmla="*/ 3221256 w 6858000"/>
              <a:gd name="connsiteY94" fmla="*/ 6779446 h 6780924"/>
              <a:gd name="connsiteX95" fmla="*/ 3221256 w 6858000"/>
              <a:gd name="connsiteY95" fmla="*/ 6753018 h 6780924"/>
              <a:gd name="connsiteX96" fmla="*/ 3217846 w 6858000"/>
              <a:gd name="connsiteY96" fmla="*/ 6753706 h 6780924"/>
              <a:gd name="connsiteX97" fmla="*/ 3217846 w 6858000"/>
              <a:gd name="connsiteY97" fmla="*/ 6780924 h 6780924"/>
              <a:gd name="connsiteX98" fmla="*/ 2857846 w 6858000"/>
              <a:gd name="connsiteY98" fmla="*/ 6780924 h 6780924"/>
              <a:gd name="connsiteX99" fmla="*/ 2857846 w 6858000"/>
              <a:gd name="connsiteY99" fmla="*/ 6753312 h 6780924"/>
              <a:gd name="connsiteX100" fmla="*/ 2854436 w 6858000"/>
              <a:gd name="connsiteY100" fmla="*/ 6754001 h 6780924"/>
              <a:gd name="connsiteX101" fmla="*/ 2854436 w 6858000"/>
              <a:gd name="connsiteY101" fmla="*/ 6780924 h 6780924"/>
              <a:gd name="connsiteX102" fmla="*/ 2494436 w 6858000"/>
              <a:gd name="connsiteY102" fmla="*/ 6780924 h 6780924"/>
              <a:gd name="connsiteX103" fmla="*/ 2494436 w 6858000"/>
              <a:gd name="connsiteY103" fmla="*/ 6130942 h 6780924"/>
              <a:gd name="connsiteX104" fmla="*/ 2490066 w 6858000"/>
              <a:gd name="connsiteY104" fmla="*/ 6130059 h 6780924"/>
              <a:gd name="connsiteX105" fmla="*/ 2487368 w 6858000"/>
              <a:gd name="connsiteY105" fmla="*/ 6156817 h 6780924"/>
              <a:gd name="connsiteX106" fmla="*/ 2311026 w 6858000"/>
              <a:gd name="connsiteY106" fmla="*/ 6300541 h 6780924"/>
              <a:gd name="connsiteX107" fmla="*/ 2134684 w 6858000"/>
              <a:gd name="connsiteY107" fmla="*/ 6156817 h 6780924"/>
              <a:gd name="connsiteX108" fmla="*/ 2131742 w 6858000"/>
              <a:gd name="connsiteY108" fmla="*/ 6127628 h 6780924"/>
              <a:gd name="connsiteX109" fmla="*/ 2127618 w 6858000"/>
              <a:gd name="connsiteY109" fmla="*/ 6128461 h 6780924"/>
              <a:gd name="connsiteX110" fmla="*/ 2127618 w 6858000"/>
              <a:gd name="connsiteY110" fmla="*/ 6467924 h 6780924"/>
              <a:gd name="connsiteX111" fmla="*/ 1947618 w 6858000"/>
              <a:gd name="connsiteY111" fmla="*/ 6647924 h 6780924"/>
              <a:gd name="connsiteX112" fmla="*/ 1767618 w 6858000"/>
              <a:gd name="connsiteY112" fmla="*/ 6467924 h 6780924"/>
              <a:gd name="connsiteX113" fmla="*/ 1767618 w 6858000"/>
              <a:gd name="connsiteY113" fmla="*/ 5796012 h 6780924"/>
              <a:gd name="connsiteX114" fmla="*/ 1761784 w 6858000"/>
              <a:gd name="connsiteY114" fmla="*/ 5797189 h 6780924"/>
              <a:gd name="connsiteX115" fmla="*/ 1760550 w 6858000"/>
              <a:gd name="connsiteY115" fmla="*/ 5809435 h 6780924"/>
              <a:gd name="connsiteX116" fmla="*/ 1584208 w 6858000"/>
              <a:gd name="connsiteY116" fmla="*/ 5953159 h 6780924"/>
              <a:gd name="connsiteX117" fmla="*/ 1418352 w 6858000"/>
              <a:gd name="connsiteY117" fmla="*/ 5843223 h 6780924"/>
              <a:gd name="connsiteX118" fmla="*/ 1409520 w 6858000"/>
              <a:gd name="connsiteY118" fmla="*/ 5814770 h 6780924"/>
              <a:gd name="connsiteX119" fmla="*/ 1409520 w 6858000"/>
              <a:gd name="connsiteY119" fmla="*/ 6254958 h 6780924"/>
              <a:gd name="connsiteX120" fmla="*/ 1228546 w 6858000"/>
              <a:gd name="connsiteY120" fmla="*/ 6435933 h 6780924"/>
              <a:gd name="connsiteX121" fmla="*/ 1051248 w 6858000"/>
              <a:gd name="connsiteY121" fmla="*/ 6291431 h 6780924"/>
              <a:gd name="connsiteX122" fmla="*/ 1047574 w 6858000"/>
              <a:gd name="connsiteY122" fmla="*/ 6254997 h 6780924"/>
              <a:gd name="connsiteX123" fmla="*/ 1047574 w 6858000"/>
              <a:gd name="connsiteY123" fmla="*/ 6580136 h 6780924"/>
              <a:gd name="connsiteX124" fmla="*/ 866600 w 6858000"/>
              <a:gd name="connsiteY124" fmla="*/ 6761111 h 6780924"/>
              <a:gd name="connsiteX125" fmla="*/ 685625 w 6858000"/>
              <a:gd name="connsiteY125" fmla="*/ 6580136 h 6780924"/>
              <a:gd name="connsiteX126" fmla="*/ 685625 w 6858000"/>
              <a:gd name="connsiteY126" fmla="*/ 6076064 h 6780924"/>
              <a:gd name="connsiteX127" fmla="*/ 683480 w 6858000"/>
              <a:gd name="connsiteY127" fmla="*/ 6097332 h 6780924"/>
              <a:gd name="connsiteX128" fmla="*/ 507138 w 6858000"/>
              <a:gd name="connsiteY128" fmla="*/ 6241056 h 6780924"/>
              <a:gd name="connsiteX129" fmla="*/ 379860 w 6858000"/>
              <a:gd name="connsiteY129" fmla="*/ 6188335 h 6780924"/>
              <a:gd name="connsiteX130" fmla="*/ 352266 w 6858000"/>
              <a:gd name="connsiteY130" fmla="*/ 6147408 h 6780924"/>
              <a:gd name="connsiteX131" fmla="*/ 352266 w 6858000"/>
              <a:gd name="connsiteY131" fmla="*/ 6050281 h 6780924"/>
              <a:gd name="connsiteX132" fmla="*/ 352264 w 6858000"/>
              <a:gd name="connsiteY132" fmla="*/ 6050271 h 6780924"/>
              <a:gd name="connsiteX133" fmla="*/ 352264 w 6858000"/>
              <a:gd name="connsiteY133" fmla="*/ 5788251 h 6780924"/>
              <a:gd name="connsiteX134" fmla="*/ 344945 w 6858000"/>
              <a:gd name="connsiteY134" fmla="*/ 5824500 h 6780924"/>
              <a:gd name="connsiteX135" fmla="*/ 179091 w 6858000"/>
              <a:gd name="connsiteY135" fmla="*/ 5934436 h 6780924"/>
              <a:gd name="connsiteX136" fmla="*/ 2748 w 6858000"/>
              <a:gd name="connsiteY136" fmla="*/ 5790712 h 6780924"/>
              <a:gd name="connsiteX137" fmla="*/ 0 w 6858000"/>
              <a:gd name="connsiteY137" fmla="*/ 5763453 h 6780924"/>
              <a:gd name="connsiteX138" fmla="*/ 0 w 6858000"/>
              <a:gd name="connsiteY138" fmla="*/ 3970142 h 6780924"/>
              <a:gd name="connsiteX139" fmla="*/ 2748 w 6858000"/>
              <a:gd name="connsiteY139" fmla="*/ 3942883 h 6780924"/>
              <a:gd name="connsiteX140" fmla="*/ 179091 w 6858000"/>
              <a:gd name="connsiteY140" fmla="*/ 3799159 h 6780924"/>
              <a:gd name="connsiteX141" fmla="*/ 344945 w 6858000"/>
              <a:gd name="connsiteY141" fmla="*/ 3909095 h 6780924"/>
              <a:gd name="connsiteX142" fmla="*/ 352264 w 6858000"/>
              <a:gd name="connsiteY142" fmla="*/ 3945346 h 6780924"/>
              <a:gd name="connsiteX143" fmla="*/ 352264 w 6858000"/>
              <a:gd name="connsiteY143" fmla="*/ 2869739 h 6780924"/>
              <a:gd name="connsiteX144" fmla="*/ 532264 w 6858000"/>
              <a:gd name="connsiteY144" fmla="*/ 2689739 h 6780924"/>
              <a:gd name="connsiteX145" fmla="*/ 698119 w 6858000"/>
              <a:gd name="connsiteY145" fmla="*/ 2799676 h 6780924"/>
              <a:gd name="connsiteX146" fmla="*/ 707850 w 6858000"/>
              <a:gd name="connsiteY146" fmla="*/ 2847874 h 6780924"/>
              <a:gd name="connsiteX147" fmla="*/ 707850 w 6858000"/>
              <a:gd name="connsiteY147" fmla="*/ 2426905 h 6780924"/>
              <a:gd name="connsiteX148" fmla="*/ 887850 w 6858000"/>
              <a:gd name="connsiteY148" fmla="*/ 2246904 h 6780924"/>
              <a:gd name="connsiteX149" fmla="*/ 1064193 w 6858000"/>
              <a:gd name="connsiteY149" fmla="*/ 2390628 h 6780924"/>
              <a:gd name="connsiteX150" fmla="*/ 1066801 w 6858000"/>
              <a:gd name="connsiteY150" fmla="*/ 2416498 h 6780924"/>
              <a:gd name="connsiteX151" fmla="*/ 1066801 w 6858000"/>
              <a:gd name="connsiteY151" fmla="*/ 1457325 h 6780924"/>
              <a:gd name="connsiteX152" fmla="*/ 1247776 w 6858000"/>
              <a:gd name="connsiteY152" fmla="*/ 1276350 h 6780924"/>
              <a:gd name="connsiteX153" fmla="*/ 1414529 w 6858000"/>
              <a:gd name="connsiteY153" fmla="*/ 1386880 h 6780924"/>
              <a:gd name="connsiteX154" fmla="*/ 1414713 w 6858000"/>
              <a:gd name="connsiteY154" fmla="*/ 1387474 h 6780924"/>
              <a:gd name="connsiteX155" fmla="*/ 1414808 w 6858000"/>
              <a:gd name="connsiteY155" fmla="*/ 1387615 h 6780924"/>
              <a:gd name="connsiteX156" fmla="*/ 1428953 w 6858000"/>
              <a:gd name="connsiteY156" fmla="*/ 1457678 h 6780924"/>
              <a:gd name="connsiteX157" fmla="*/ 1428953 w 6858000"/>
              <a:gd name="connsiteY157" fmla="*/ 1706061 h 6780924"/>
              <a:gd name="connsiteX158" fmla="*/ 1428751 w 6858000"/>
              <a:gd name="connsiteY158" fmla="*/ 1708065 h 6780924"/>
              <a:gd name="connsiteX159" fmla="*/ 1428751 w 6858000"/>
              <a:gd name="connsiteY159" fmla="*/ 2186419 h 6780924"/>
              <a:gd name="connsiteX160" fmla="*/ 1428953 w 6858000"/>
              <a:gd name="connsiteY160" fmla="*/ 2188423 h 6780924"/>
              <a:gd name="connsiteX161" fmla="*/ 1428953 w 6858000"/>
              <a:gd name="connsiteY161" fmla="*/ 2344473 h 6780924"/>
              <a:gd name="connsiteX162" fmla="*/ 1430056 w 6858000"/>
              <a:gd name="connsiteY162" fmla="*/ 2343631 h 6780924"/>
              <a:gd name="connsiteX163" fmla="*/ 1430056 w 6858000"/>
              <a:gd name="connsiteY163" fmla="*/ 1939123 h 6780924"/>
              <a:gd name="connsiteX164" fmla="*/ 1610056 w 6858000"/>
              <a:gd name="connsiteY164" fmla="*/ 1759123 h 6780924"/>
              <a:gd name="connsiteX165" fmla="*/ 1790056 w 6858000"/>
              <a:gd name="connsiteY165" fmla="*/ 1939123 h 6780924"/>
              <a:gd name="connsiteX166" fmla="*/ 1790056 w 6858000"/>
              <a:gd name="connsiteY166" fmla="*/ 2094491 h 6780924"/>
              <a:gd name="connsiteX167" fmla="*/ 1791159 w 6858000"/>
              <a:gd name="connsiteY167" fmla="*/ 2093833 h 6780924"/>
              <a:gd name="connsiteX168" fmla="*/ 1791159 w 6858000"/>
              <a:gd name="connsiteY168" fmla="*/ 452552 h 6780924"/>
              <a:gd name="connsiteX169" fmla="*/ 1971159 w 6858000"/>
              <a:gd name="connsiteY169" fmla="*/ 272552 h 6780924"/>
              <a:gd name="connsiteX170" fmla="*/ 2151159 w 6858000"/>
              <a:gd name="connsiteY170" fmla="*/ 452552 h 6780924"/>
              <a:gd name="connsiteX171" fmla="*/ 2151159 w 6858000"/>
              <a:gd name="connsiteY171" fmla="*/ 1123074 h 6780924"/>
              <a:gd name="connsiteX172" fmla="*/ 2152262 w 6858000"/>
              <a:gd name="connsiteY172" fmla="*/ 1123074 h 6780924"/>
              <a:gd name="connsiteX173" fmla="*/ 2152262 w 6858000"/>
              <a:gd name="connsiteY173" fmla="*/ 1051851 h 6780924"/>
              <a:gd name="connsiteX174" fmla="*/ 2332262 w 6858000"/>
              <a:gd name="connsiteY174" fmla="*/ 871849 h 6780924"/>
              <a:gd name="connsiteX175" fmla="*/ 2512262 w 6858000"/>
              <a:gd name="connsiteY175" fmla="*/ 1051851 h 6780924"/>
              <a:gd name="connsiteX176" fmla="*/ 2512262 w 6858000"/>
              <a:gd name="connsiteY176" fmla="*/ 1786643 h 6780924"/>
              <a:gd name="connsiteX177" fmla="*/ 2524128 w 6858000"/>
              <a:gd name="connsiteY177" fmla="*/ 1783969 h 6780924"/>
              <a:gd name="connsiteX178" fmla="*/ 2524128 w 6858000"/>
              <a:gd name="connsiteY178" fmla="*/ 1685924 h 6780924"/>
              <a:gd name="connsiteX179" fmla="*/ 2705103 w 6858000"/>
              <a:gd name="connsiteY179" fmla="*/ 1504950 h 6780924"/>
              <a:gd name="connsiteX180" fmla="*/ 2886078 w 6858000"/>
              <a:gd name="connsiteY180" fmla="*/ 1685924 h 6780924"/>
              <a:gd name="connsiteX181" fmla="*/ 2886078 w 6858000"/>
              <a:gd name="connsiteY181" fmla="*/ 1708380 h 6780924"/>
              <a:gd name="connsiteX182" fmla="*/ 2902190 w 6858000"/>
              <a:gd name="connsiteY182" fmla="*/ 1706366 h 6780924"/>
              <a:gd name="connsiteX183" fmla="*/ 2902190 w 6858000"/>
              <a:gd name="connsiteY183" fmla="*/ 788060 h 6780924"/>
              <a:gd name="connsiteX184" fmla="*/ 3082188 w 6858000"/>
              <a:gd name="connsiteY184" fmla="*/ 608060 h 6780924"/>
              <a:gd name="connsiteX185" fmla="*/ 3262188 w 6858000"/>
              <a:gd name="connsiteY185" fmla="*/ 788060 h 6780924"/>
              <a:gd name="connsiteX186" fmla="*/ 3262188 w 6858000"/>
              <a:gd name="connsiteY186" fmla="*/ 1123074 h 6780924"/>
              <a:gd name="connsiteX187" fmla="*/ 3272303 w 6858000"/>
              <a:gd name="connsiteY187" fmla="*/ 1123074 h 6780924"/>
              <a:gd name="connsiteX188" fmla="*/ 3279744 w 6858000"/>
              <a:gd name="connsiteY188" fmla="*/ 1086219 h 6780924"/>
              <a:gd name="connsiteX189" fmla="*/ 3445598 w 6858000"/>
              <a:gd name="connsiteY189" fmla="*/ 976284 h 6780924"/>
              <a:gd name="connsiteX190" fmla="*/ 3611453 w 6858000"/>
              <a:gd name="connsiteY190" fmla="*/ 1086219 h 6780924"/>
              <a:gd name="connsiteX191" fmla="*/ 3618893 w 6858000"/>
              <a:gd name="connsiteY191" fmla="*/ 1123074 h 6780924"/>
              <a:gd name="connsiteX192" fmla="*/ 3629008 w 6858000"/>
              <a:gd name="connsiteY192" fmla="*/ 1123074 h 6780924"/>
              <a:gd name="connsiteX193" fmla="*/ 3629008 w 6858000"/>
              <a:gd name="connsiteY193" fmla="*/ 932835 h 6780924"/>
              <a:gd name="connsiteX194" fmla="*/ 3809008 w 6858000"/>
              <a:gd name="connsiteY194" fmla="*/ 752835 h 6780924"/>
              <a:gd name="connsiteX195" fmla="*/ 3989008 w 6858000"/>
              <a:gd name="connsiteY195" fmla="*/ 932835 h 6780924"/>
              <a:gd name="connsiteX196" fmla="*/ 3989008 w 6858000"/>
              <a:gd name="connsiteY196" fmla="*/ 959263 h 6780924"/>
              <a:gd name="connsiteX197" fmla="*/ 3992418 w 6858000"/>
              <a:gd name="connsiteY197" fmla="*/ 958575 h 6780924"/>
              <a:gd name="connsiteX198" fmla="*/ 3992418 w 6858000"/>
              <a:gd name="connsiteY198" fmla="*/ 229104 h 6780924"/>
              <a:gd name="connsiteX199" fmla="*/ 4172418 w 6858000"/>
              <a:gd name="connsiteY199" fmla="*/ 49104 h 6780924"/>
              <a:gd name="connsiteX200" fmla="*/ 3082188 w 6858000"/>
              <a:gd name="connsiteY200" fmla="*/ 0 h 6780924"/>
              <a:gd name="connsiteX201" fmla="*/ 3262188 w 6858000"/>
              <a:gd name="connsiteY201" fmla="*/ 180000 h 6780924"/>
              <a:gd name="connsiteX202" fmla="*/ 3262188 w 6858000"/>
              <a:gd name="connsiteY202" fmla="*/ 332390 h 6780924"/>
              <a:gd name="connsiteX203" fmla="*/ 3082188 w 6858000"/>
              <a:gd name="connsiteY203" fmla="*/ 512390 h 6780924"/>
              <a:gd name="connsiteX204" fmla="*/ 2902190 w 6858000"/>
              <a:gd name="connsiteY204" fmla="*/ 332390 h 6780924"/>
              <a:gd name="connsiteX205" fmla="*/ 2902190 w 6858000"/>
              <a:gd name="connsiteY205" fmla="*/ 180000 h 6780924"/>
              <a:gd name="connsiteX206" fmla="*/ 3082188 w 6858000"/>
              <a:gd name="connsiteY206" fmla="*/ 0 h 678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6858000" h="6780924">
                <a:moveTo>
                  <a:pt x="4899238" y="480718"/>
                </a:moveTo>
                <a:cubicBezTo>
                  <a:pt x="4998650" y="480718"/>
                  <a:pt x="5079238" y="561307"/>
                  <a:pt x="5079238" y="660719"/>
                </a:cubicBezTo>
                <a:lnTo>
                  <a:pt x="5079238" y="813109"/>
                </a:lnTo>
                <a:cubicBezTo>
                  <a:pt x="5079238" y="912519"/>
                  <a:pt x="4998650" y="993109"/>
                  <a:pt x="4899238" y="993109"/>
                </a:cubicBezTo>
                <a:cubicBezTo>
                  <a:pt x="4799828" y="993109"/>
                  <a:pt x="4719238" y="912519"/>
                  <a:pt x="4719238" y="813109"/>
                </a:cubicBezTo>
                <a:lnTo>
                  <a:pt x="4719238" y="660719"/>
                </a:lnTo>
                <a:cubicBezTo>
                  <a:pt x="4719238" y="561307"/>
                  <a:pt x="4799828" y="480718"/>
                  <a:pt x="4899238" y="480718"/>
                </a:cubicBezTo>
                <a:close/>
                <a:moveTo>
                  <a:pt x="4172418" y="49104"/>
                </a:moveTo>
                <a:cubicBezTo>
                  <a:pt x="4271828" y="49104"/>
                  <a:pt x="4352418" y="129694"/>
                  <a:pt x="4352418" y="229104"/>
                </a:cubicBezTo>
                <a:lnTo>
                  <a:pt x="4352418" y="958969"/>
                </a:lnTo>
                <a:lnTo>
                  <a:pt x="4355828" y="958280"/>
                </a:lnTo>
                <a:lnTo>
                  <a:pt x="4355828" y="910422"/>
                </a:lnTo>
                <a:cubicBezTo>
                  <a:pt x="4355828" y="811012"/>
                  <a:pt x="4436416" y="730422"/>
                  <a:pt x="4535826" y="730422"/>
                </a:cubicBezTo>
                <a:cubicBezTo>
                  <a:pt x="4635238" y="730422"/>
                  <a:pt x="4715828" y="811012"/>
                  <a:pt x="4715828" y="910422"/>
                </a:cubicBezTo>
                <a:lnTo>
                  <a:pt x="4715828" y="1581340"/>
                </a:lnTo>
                <a:lnTo>
                  <a:pt x="4720198" y="1582222"/>
                </a:lnTo>
                <a:lnTo>
                  <a:pt x="4722896" y="1555465"/>
                </a:lnTo>
                <a:cubicBezTo>
                  <a:pt x="4739680" y="1473443"/>
                  <a:pt x="4812252" y="1411741"/>
                  <a:pt x="4899238" y="1411741"/>
                </a:cubicBezTo>
                <a:cubicBezTo>
                  <a:pt x="4986222" y="1411741"/>
                  <a:pt x="5058796" y="1473443"/>
                  <a:pt x="5075580" y="1555465"/>
                </a:cubicBezTo>
                <a:lnTo>
                  <a:pt x="5078522" y="1584654"/>
                </a:lnTo>
                <a:lnTo>
                  <a:pt x="5082646" y="1583821"/>
                </a:lnTo>
                <a:lnTo>
                  <a:pt x="5082646" y="1244357"/>
                </a:lnTo>
                <a:cubicBezTo>
                  <a:pt x="5082646" y="1144948"/>
                  <a:pt x="5163236" y="1064357"/>
                  <a:pt x="5262646" y="1064357"/>
                </a:cubicBezTo>
                <a:cubicBezTo>
                  <a:pt x="5362058" y="1064357"/>
                  <a:pt x="5442646" y="1144948"/>
                  <a:pt x="5442646" y="1244357"/>
                </a:cubicBezTo>
                <a:lnTo>
                  <a:pt x="5442646" y="1916269"/>
                </a:lnTo>
                <a:lnTo>
                  <a:pt x="5448480" y="1915093"/>
                </a:lnTo>
                <a:lnTo>
                  <a:pt x="5449714" y="1902847"/>
                </a:lnTo>
                <a:cubicBezTo>
                  <a:pt x="5466498" y="1820824"/>
                  <a:pt x="5539072" y="1759123"/>
                  <a:pt x="5626056" y="1759123"/>
                </a:cubicBezTo>
                <a:cubicBezTo>
                  <a:pt x="5700616" y="1759123"/>
                  <a:pt x="5764586" y="1804454"/>
                  <a:pt x="5791912" y="1869059"/>
                </a:cubicBezTo>
                <a:lnTo>
                  <a:pt x="5800744" y="1897511"/>
                </a:lnTo>
                <a:lnTo>
                  <a:pt x="5800744" y="1457324"/>
                </a:lnTo>
                <a:cubicBezTo>
                  <a:pt x="5800744" y="1357374"/>
                  <a:pt x="5881768" y="1276349"/>
                  <a:pt x="5981718" y="1276349"/>
                </a:cubicBezTo>
                <a:cubicBezTo>
                  <a:pt x="6069174" y="1276349"/>
                  <a:pt x="6142142" y="1338383"/>
                  <a:pt x="6159016" y="1420851"/>
                </a:cubicBezTo>
                <a:lnTo>
                  <a:pt x="6162690" y="1457285"/>
                </a:lnTo>
                <a:lnTo>
                  <a:pt x="6162690" y="1132146"/>
                </a:lnTo>
                <a:cubicBezTo>
                  <a:pt x="6162690" y="1032196"/>
                  <a:pt x="6243714" y="951170"/>
                  <a:pt x="6343664" y="951170"/>
                </a:cubicBezTo>
                <a:cubicBezTo>
                  <a:pt x="6443614" y="951170"/>
                  <a:pt x="6524640" y="1032196"/>
                  <a:pt x="6524640" y="1132146"/>
                </a:cubicBezTo>
                <a:lnTo>
                  <a:pt x="6524640" y="1636217"/>
                </a:lnTo>
                <a:lnTo>
                  <a:pt x="6526784" y="1614950"/>
                </a:lnTo>
                <a:cubicBezTo>
                  <a:pt x="6543568" y="1532926"/>
                  <a:pt x="6616142" y="1471226"/>
                  <a:pt x="6703126" y="1471226"/>
                </a:cubicBezTo>
                <a:cubicBezTo>
                  <a:pt x="6752830" y="1471226"/>
                  <a:pt x="6797830" y="1491374"/>
                  <a:pt x="6830404" y="1523946"/>
                </a:cubicBezTo>
                <a:lnTo>
                  <a:pt x="6857998" y="1564874"/>
                </a:lnTo>
                <a:lnTo>
                  <a:pt x="6857998" y="4674715"/>
                </a:lnTo>
                <a:lnTo>
                  <a:pt x="6858000" y="4674715"/>
                </a:lnTo>
                <a:lnTo>
                  <a:pt x="6858000" y="4842542"/>
                </a:lnTo>
                <a:cubicBezTo>
                  <a:pt x="6858000" y="4941953"/>
                  <a:pt x="6777411" y="5022542"/>
                  <a:pt x="6678000" y="5022542"/>
                </a:cubicBezTo>
                <a:cubicBezTo>
                  <a:pt x="6603442" y="5022542"/>
                  <a:pt x="6539471" y="4977210"/>
                  <a:pt x="6512145" y="4912606"/>
                </a:cubicBezTo>
                <a:lnTo>
                  <a:pt x="6502414" y="4864407"/>
                </a:lnTo>
                <a:lnTo>
                  <a:pt x="6502414" y="5285377"/>
                </a:lnTo>
                <a:cubicBezTo>
                  <a:pt x="6502414" y="5384788"/>
                  <a:pt x="6421825" y="5465377"/>
                  <a:pt x="6322414" y="5465377"/>
                </a:cubicBezTo>
                <a:cubicBezTo>
                  <a:pt x="6235430" y="5465377"/>
                  <a:pt x="6162855" y="5403676"/>
                  <a:pt x="6146071" y="5321653"/>
                </a:cubicBezTo>
                <a:lnTo>
                  <a:pt x="6143463" y="5295783"/>
                </a:lnTo>
                <a:lnTo>
                  <a:pt x="6143463" y="6254957"/>
                </a:lnTo>
                <a:cubicBezTo>
                  <a:pt x="6143463" y="6354907"/>
                  <a:pt x="6062438" y="6435932"/>
                  <a:pt x="5962488" y="6435932"/>
                </a:cubicBezTo>
                <a:cubicBezTo>
                  <a:pt x="5887526" y="6435932"/>
                  <a:pt x="5823208" y="6390355"/>
                  <a:pt x="5795735" y="6325401"/>
                </a:cubicBezTo>
                <a:lnTo>
                  <a:pt x="5795551" y="6324808"/>
                </a:lnTo>
                <a:lnTo>
                  <a:pt x="5795456" y="6324667"/>
                </a:lnTo>
                <a:cubicBezTo>
                  <a:pt x="5786348" y="6303133"/>
                  <a:pt x="5781311" y="6279456"/>
                  <a:pt x="5781311" y="6254603"/>
                </a:cubicBezTo>
                <a:lnTo>
                  <a:pt x="5781311" y="6006221"/>
                </a:lnTo>
                <a:lnTo>
                  <a:pt x="5781513" y="6004217"/>
                </a:lnTo>
                <a:lnTo>
                  <a:pt x="5781513" y="5761749"/>
                </a:lnTo>
                <a:lnTo>
                  <a:pt x="5780208" y="5761749"/>
                </a:lnTo>
                <a:lnTo>
                  <a:pt x="5780208" y="5773159"/>
                </a:lnTo>
                <a:cubicBezTo>
                  <a:pt x="5780208" y="5872570"/>
                  <a:pt x="5699619" y="5953159"/>
                  <a:pt x="5600208" y="5953159"/>
                </a:cubicBezTo>
                <a:cubicBezTo>
                  <a:pt x="5500797" y="5953159"/>
                  <a:pt x="5420208" y="5872570"/>
                  <a:pt x="5420208" y="5773159"/>
                </a:cubicBezTo>
                <a:lnTo>
                  <a:pt x="5420208" y="5761749"/>
                </a:lnTo>
                <a:lnTo>
                  <a:pt x="5419105" y="5761749"/>
                </a:lnTo>
                <a:lnTo>
                  <a:pt x="5419105" y="6780924"/>
                </a:lnTo>
                <a:lnTo>
                  <a:pt x="5229225" y="6780924"/>
                </a:lnTo>
                <a:lnTo>
                  <a:pt x="5059105" y="6780924"/>
                </a:lnTo>
                <a:lnTo>
                  <a:pt x="5009857" y="6780924"/>
                </a:lnTo>
                <a:lnTo>
                  <a:pt x="4857750" y="6780924"/>
                </a:lnTo>
                <a:lnTo>
                  <a:pt x="4746147" y="6780924"/>
                </a:lnTo>
                <a:lnTo>
                  <a:pt x="4712147" y="6730496"/>
                </a:lnTo>
                <a:cubicBezTo>
                  <a:pt x="4703039" y="6708961"/>
                  <a:pt x="4698002" y="6685284"/>
                  <a:pt x="4698002" y="6660431"/>
                </a:cubicBezTo>
                <a:lnTo>
                  <a:pt x="4698002" y="5925639"/>
                </a:lnTo>
                <a:lnTo>
                  <a:pt x="4686136" y="5928313"/>
                </a:lnTo>
                <a:lnTo>
                  <a:pt x="4686136" y="6026357"/>
                </a:lnTo>
                <a:cubicBezTo>
                  <a:pt x="4686136" y="6126307"/>
                  <a:pt x="4605111" y="6207332"/>
                  <a:pt x="4505161" y="6207332"/>
                </a:cubicBezTo>
                <a:cubicBezTo>
                  <a:pt x="4405211" y="6207332"/>
                  <a:pt x="4324186" y="6126307"/>
                  <a:pt x="4324186" y="6026357"/>
                </a:cubicBezTo>
                <a:lnTo>
                  <a:pt x="4324186" y="6003902"/>
                </a:lnTo>
                <a:lnTo>
                  <a:pt x="4308074" y="6005915"/>
                </a:lnTo>
                <a:lnTo>
                  <a:pt x="4308074" y="6780924"/>
                </a:lnTo>
                <a:lnTo>
                  <a:pt x="3948076" y="6780924"/>
                </a:lnTo>
                <a:lnTo>
                  <a:pt x="3948076" y="6542799"/>
                </a:lnTo>
                <a:lnTo>
                  <a:pt x="3944666" y="6542799"/>
                </a:lnTo>
                <a:lnTo>
                  <a:pt x="3944666" y="6555998"/>
                </a:lnTo>
                <a:cubicBezTo>
                  <a:pt x="3944666" y="6655409"/>
                  <a:pt x="3864076" y="6735998"/>
                  <a:pt x="3764666" y="6735998"/>
                </a:cubicBezTo>
                <a:cubicBezTo>
                  <a:pt x="3665254" y="6735998"/>
                  <a:pt x="3584666" y="6655409"/>
                  <a:pt x="3584666" y="6555998"/>
                </a:cubicBezTo>
                <a:lnTo>
                  <a:pt x="3584666" y="6542799"/>
                </a:lnTo>
                <a:lnTo>
                  <a:pt x="3581256" y="6542799"/>
                </a:lnTo>
                <a:lnTo>
                  <a:pt x="3581256" y="6779446"/>
                </a:lnTo>
                <a:lnTo>
                  <a:pt x="3581107" y="6780924"/>
                </a:lnTo>
                <a:lnTo>
                  <a:pt x="3221405" y="6780924"/>
                </a:lnTo>
                <a:lnTo>
                  <a:pt x="3221256" y="6779446"/>
                </a:lnTo>
                <a:lnTo>
                  <a:pt x="3221256" y="6753018"/>
                </a:lnTo>
                <a:lnTo>
                  <a:pt x="3217846" y="6753706"/>
                </a:lnTo>
                <a:lnTo>
                  <a:pt x="3217846" y="6780924"/>
                </a:lnTo>
                <a:lnTo>
                  <a:pt x="2857846" y="6780924"/>
                </a:lnTo>
                <a:lnTo>
                  <a:pt x="2857846" y="6753312"/>
                </a:lnTo>
                <a:lnTo>
                  <a:pt x="2854436" y="6754001"/>
                </a:lnTo>
                <a:lnTo>
                  <a:pt x="2854436" y="6780924"/>
                </a:lnTo>
                <a:lnTo>
                  <a:pt x="2494436" y="6780924"/>
                </a:lnTo>
                <a:lnTo>
                  <a:pt x="2494436" y="6130942"/>
                </a:lnTo>
                <a:lnTo>
                  <a:pt x="2490066" y="6130059"/>
                </a:lnTo>
                <a:lnTo>
                  <a:pt x="2487368" y="6156817"/>
                </a:lnTo>
                <a:cubicBezTo>
                  <a:pt x="2470584" y="6238839"/>
                  <a:pt x="2398012" y="6300541"/>
                  <a:pt x="2311026" y="6300541"/>
                </a:cubicBezTo>
                <a:cubicBezTo>
                  <a:pt x="2224043" y="6300541"/>
                  <a:pt x="2151468" y="6238839"/>
                  <a:pt x="2134684" y="6156817"/>
                </a:cubicBezTo>
                <a:lnTo>
                  <a:pt x="2131742" y="6127628"/>
                </a:lnTo>
                <a:lnTo>
                  <a:pt x="2127618" y="6128461"/>
                </a:lnTo>
                <a:lnTo>
                  <a:pt x="2127618" y="6467924"/>
                </a:lnTo>
                <a:cubicBezTo>
                  <a:pt x="2127618" y="6567334"/>
                  <a:pt x="2047028" y="6647924"/>
                  <a:pt x="1947618" y="6647924"/>
                </a:cubicBezTo>
                <a:cubicBezTo>
                  <a:pt x="1848206" y="6647924"/>
                  <a:pt x="1767618" y="6567334"/>
                  <a:pt x="1767618" y="6467924"/>
                </a:cubicBezTo>
                <a:lnTo>
                  <a:pt x="1767618" y="5796012"/>
                </a:lnTo>
                <a:lnTo>
                  <a:pt x="1761784" y="5797189"/>
                </a:lnTo>
                <a:lnTo>
                  <a:pt x="1760550" y="5809435"/>
                </a:lnTo>
                <a:cubicBezTo>
                  <a:pt x="1743766" y="5891458"/>
                  <a:pt x="1671192" y="5953159"/>
                  <a:pt x="1584208" y="5953159"/>
                </a:cubicBezTo>
                <a:cubicBezTo>
                  <a:pt x="1509649" y="5953159"/>
                  <a:pt x="1445678" y="5907827"/>
                  <a:pt x="1418352" y="5843223"/>
                </a:cubicBezTo>
                <a:lnTo>
                  <a:pt x="1409520" y="5814770"/>
                </a:lnTo>
                <a:lnTo>
                  <a:pt x="1409520" y="6254958"/>
                </a:lnTo>
                <a:cubicBezTo>
                  <a:pt x="1409520" y="6354908"/>
                  <a:pt x="1328496" y="6435933"/>
                  <a:pt x="1228546" y="6435933"/>
                </a:cubicBezTo>
                <a:cubicBezTo>
                  <a:pt x="1141090" y="6435933"/>
                  <a:pt x="1068122" y="6373898"/>
                  <a:pt x="1051248" y="6291431"/>
                </a:cubicBezTo>
                <a:lnTo>
                  <a:pt x="1047574" y="6254997"/>
                </a:lnTo>
                <a:lnTo>
                  <a:pt x="1047574" y="6580136"/>
                </a:lnTo>
                <a:cubicBezTo>
                  <a:pt x="1047574" y="6680086"/>
                  <a:pt x="966550" y="6761111"/>
                  <a:pt x="866600" y="6761111"/>
                </a:cubicBezTo>
                <a:cubicBezTo>
                  <a:pt x="766650" y="6761111"/>
                  <a:pt x="685625" y="6680086"/>
                  <a:pt x="685625" y="6580136"/>
                </a:cubicBezTo>
                <a:lnTo>
                  <a:pt x="685625" y="6076064"/>
                </a:lnTo>
                <a:lnTo>
                  <a:pt x="683480" y="6097332"/>
                </a:lnTo>
                <a:cubicBezTo>
                  <a:pt x="666696" y="6179355"/>
                  <a:pt x="594123" y="6241056"/>
                  <a:pt x="507138" y="6241056"/>
                </a:cubicBezTo>
                <a:cubicBezTo>
                  <a:pt x="457434" y="6241056"/>
                  <a:pt x="412434" y="6220908"/>
                  <a:pt x="379860" y="6188335"/>
                </a:cubicBezTo>
                <a:lnTo>
                  <a:pt x="352266" y="6147408"/>
                </a:lnTo>
                <a:lnTo>
                  <a:pt x="352266" y="6050281"/>
                </a:lnTo>
                <a:lnTo>
                  <a:pt x="352264" y="6050271"/>
                </a:lnTo>
                <a:lnTo>
                  <a:pt x="352264" y="5788251"/>
                </a:lnTo>
                <a:lnTo>
                  <a:pt x="344945" y="5824500"/>
                </a:lnTo>
                <a:cubicBezTo>
                  <a:pt x="317620" y="5889105"/>
                  <a:pt x="253649" y="5934436"/>
                  <a:pt x="179091" y="5934436"/>
                </a:cubicBezTo>
                <a:cubicBezTo>
                  <a:pt x="92106" y="5934436"/>
                  <a:pt x="19532" y="5872735"/>
                  <a:pt x="2748" y="5790712"/>
                </a:cubicBezTo>
                <a:lnTo>
                  <a:pt x="0" y="5763453"/>
                </a:lnTo>
                <a:lnTo>
                  <a:pt x="0" y="3970142"/>
                </a:lnTo>
                <a:lnTo>
                  <a:pt x="2748" y="3942883"/>
                </a:lnTo>
                <a:cubicBezTo>
                  <a:pt x="19532" y="3860860"/>
                  <a:pt x="92106" y="3799159"/>
                  <a:pt x="179091" y="3799159"/>
                </a:cubicBezTo>
                <a:cubicBezTo>
                  <a:pt x="253649" y="3799159"/>
                  <a:pt x="317620" y="3844491"/>
                  <a:pt x="344945" y="3909095"/>
                </a:cubicBezTo>
                <a:lnTo>
                  <a:pt x="352264" y="3945346"/>
                </a:lnTo>
                <a:lnTo>
                  <a:pt x="352264" y="2869739"/>
                </a:lnTo>
                <a:cubicBezTo>
                  <a:pt x="352264" y="2770328"/>
                  <a:pt x="432853" y="2689739"/>
                  <a:pt x="532264" y="2689739"/>
                </a:cubicBezTo>
                <a:cubicBezTo>
                  <a:pt x="606822" y="2689739"/>
                  <a:pt x="670793" y="2735072"/>
                  <a:pt x="698119" y="2799676"/>
                </a:cubicBezTo>
                <a:lnTo>
                  <a:pt x="707850" y="2847874"/>
                </a:lnTo>
                <a:lnTo>
                  <a:pt x="707850" y="2426905"/>
                </a:lnTo>
                <a:cubicBezTo>
                  <a:pt x="707850" y="2327493"/>
                  <a:pt x="788439" y="2246904"/>
                  <a:pt x="887850" y="2246904"/>
                </a:cubicBezTo>
                <a:cubicBezTo>
                  <a:pt x="974834" y="2246904"/>
                  <a:pt x="1047409" y="2308606"/>
                  <a:pt x="1064193" y="2390628"/>
                </a:cubicBezTo>
                <a:lnTo>
                  <a:pt x="1066801" y="2416498"/>
                </a:lnTo>
                <a:lnTo>
                  <a:pt x="1066801" y="1457325"/>
                </a:lnTo>
                <a:cubicBezTo>
                  <a:pt x="1066801" y="1357374"/>
                  <a:pt x="1147826" y="1276350"/>
                  <a:pt x="1247776" y="1276350"/>
                </a:cubicBezTo>
                <a:cubicBezTo>
                  <a:pt x="1322738" y="1276350"/>
                  <a:pt x="1387056" y="1321927"/>
                  <a:pt x="1414529" y="1386880"/>
                </a:cubicBezTo>
                <a:lnTo>
                  <a:pt x="1414713" y="1387474"/>
                </a:lnTo>
                <a:lnTo>
                  <a:pt x="1414808" y="1387615"/>
                </a:lnTo>
                <a:cubicBezTo>
                  <a:pt x="1423916" y="1409148"/>
                  <a:pt x="1428953" y="1432825"/>
                  <a:pt x="1428953" y="1457678"/>
                </a:cubicBezTo>
                <a:lnTo>
                  <a:pt x="1428953" y="1706061"/>
                </a:lnTo>
                <a:lnTo>
                  <a:pt x="1428751" y="1708065"/>
                </a:lnTo>
                <a:lnTo>
                  <a:pt x="1428751" y="2186419"/>
                </a:lnTo>
                <a:lnTo>
                  <a:pt x="1428953" y="2188423"/>
                </a:lnTo>
                <a:lnTo>
                  <a:pt x="1428953" y="2344473"/>
                </a:lnTo>
                <a:lnTo>
                  <a:pt x="1430056" y="2343631"/>
                </a:lnTo>
                <a:lnTo>
                  <a:pt x="1430056" y="1939123"/>
                </a:lnTo>
                <a:cubicBezTo>
                  <a:pt x="1430056" y="1839712"/>
                  <a:pt x="1510645" y="1759123"/>
                  <a:pt x="1610056" y="1759123"/>
                </a:cubicBezTo>
                <a:cubicBezTo>
                  <a:pt x="1709467" y="1759123"/>
                  <a:pt x="1790056" y="1839712"/>
                  <a:pt x="1790056" y="1939123"/>
                </a:cubicBezTo>
                <a:lnTo>
                  <a:pt x="1790056" y="2094491"/>
                </a:lnTo>
                <a:lnTo>
                  <a:pt x="1791159" y="2093833"/>
                </a:lnTo>
                <a:lnTo>
                  <a:pt x="1791159" y="452552"/>
                </a:lnTo>
                <a:cubicBezTo>
                  <a:pt x="1791159" y="353142"/>
                  <a:pt x="1871748" y="272552"/>
                  <a:pt x="1971159" y="272552"/>
                </a:cubicBezTo>
                <a:cubicBezTo>
                  <a:pt x="2070570" y="272552"/>
                  <a:pt x="2151159" y="353142"/>
                  <a:pt x="2151159" y="452552"/>
                </a:cubicBezTo>
                <a:lnTo>
                  <a:pt x="2151159" y="1123074"/>
                </a:lnTo>
                <a:lnTo>
                  <a:pt x="2152262" y="1123074"/>
                </a:lnTo>
                <a:lnTo>
                  <a:pt x="2152262" y="1051851"/>
                </a:lnTo>
                <a:cubicBezTo>
                  <a:pt x="2152262" y="952438"/>
                  <a:pt x="2232851" y="871849"/>
                  <a:pt x="2332262" y="871849"/>
                </a:cubicBezTo>
                <a:cubicBezTo>
                  <a:pt x="2431673" y="871849"/>
                  <a:pt x="2512262" y="952438"/>
                  <a:pt x="2512262" y="1051851"/>
                </a:cubicBezTo>
                <a:lnTo>
                  <a:pt x="2512262" y="1786643"/>
                </a:lnTo>
                <a:lnTo>
                  <a:pt x="2524128" y="1783969"/>
                </a:lnTo>
                <a:lnTo>
                  <a:pt x="2524128" y="1685924"/>
                </a:lnTo>
                <a:cubicBezTo>
                  <a:pt x="2524128" y="1585975"/>
                  <a:pt x="2605153" y="1504950"/>
                  <a:pt x="2705103" y="1504950"/>
                </a:cubicBezTo>
                <a:cubicBezTo>
                  <a:pt x="2805053" y="1504950"/>
                  <a:pt x="2886078" y="1585975"/>
                  <a:pt x="2886078" y="1685924"/>
                </a:cubicBezTo>
                <a:lnTo>
                  <a:pt x="2886078" y="1708380"/>
                </a:lnTo>
                <a:lnTo>
                  <a:pt x="2902190" y="1706366"/>
                </a:lnTo>
                <a:lnTo>
                  <a:pt x="2902190" y="788060"/>
                </a:lnTo>
                <a:cubicBezTo>
                  <a:pt x="2902190" y="688649"/>
                  <a:pt x="2982779" y="608060"/>
                  <a:pt x="3082188" y="608060"/>
                </a:cubicBezTo>
                <a:cubicBezTo>
                  <a:pt x="3181600" y="608060"/>
                  <a:pt x="3262188" y="688649"/>
                  <a:pt x="3262188" y="788060"/>
                </a:cubicBezTo>
                <a:lnTo>
                  <a:pt x="3262188" y="1123074"/>
                </a:lnTo>
                <a:lnTo>
                  <a:pt x="3272303" y="1123074"/>
                </a:lnTo>
                <a:lnTo>
                  <a:pt x="3279744" y="1086219"/>
                </a:lnTo>
                <a:cubicBezTo>
                  <a:pt x="3307069" y="1021615"/>
                  <a:pt x="3371041" y="976284"/>
                  <a:pt x="3445598" y="976284"/>
                </a:cubicBezTo>
                <a:cubicBezTo>
                  <a:pt x="3520157" y="976284"/>
                  <a:pt x="3584127" y="1021615"/>
                  <a:pt x="3611453" y="1086219"/>
                </a:cubicBezTo>
                <a:lnTo>
                  <a:pt x="3618893" y="1123074"/>
                </a:lnTo>
                <a:lnTo>
                  <a:pt x="3629008" y="1123074"/>
                </a:lnTo>
                <a:lnTo>
                  <a:pt x="3629008" y="932835"/>
                </a:lnTo>
                <a:cubicBezTo>
                  <a:pt x="3629008" y="833424"/>
                  <a:pt x="3709596" y="752835"/>
                  <a:pt x="3809008" y="752835"/>
                </a:cubicBezTo>
                <a:cubicBezTo>
                  <a:pt x="3908418" y="752835"/>
                  <a:pt x="3989008" y="833424"/>
                  <a:pt x="3989008" y="932835"/>
                </a:cubicBezTo>
                <a:lnTo>
                  <a:pt x="3989008" y="959263"/>
                </a:lnTo>
                <a:lnTo>
                  <a:pt x="3992418" y="958575"/>
                </a:lnTo>
                <a:lnTo>
                  <a:pt x="3992418" y="229104"/>
                </a:lnTo>
                <a:cubicBezTo>
                  <a:pt x="3992418" y="129694"/>
                  <a:pt x="4073006" y="49104"/>
                  <a:pt x="4172418" y="49104"/>
                </a:cubicBezTo>
                <a:close/>
                <a:moveTo>
                  <a:pt x="3082188" y="0"/>
                </a:moveTo>
                <a:cubicBezTo>
                  <a:pt x="3181600" y="0"/>
                  <a:pt x="3262188" y="80590"/>
                  <a:pt x="3262188" y="180000"/>
                </a:cubicBezTo>
                <a:lnTo>
                  <a:pt x="3262188" y="332390"/>
                </a:lnTo>
                <a:cubicBezTo>
                  <a:pt x="3262188" y="431802"/>
                  <a:pt x="3181600" y="512390"/>
                  <a:pt x="3082188" y="512390"/>
                </a:cubicBezTo>
                <a:cubicBezTo>
                  <a:pt x="2982779" y="512390"/>
                  <a:pt x="2902190" y="431802"/>
                  <a:pt x="2902190" y="332390"/>
                </a:cubicBezTo>
                <a:lnTo>
                  <a:pt x="2902190" y="180000"/>
                </a:lnTo>
                <a:cubicBezTo>
                  <a:pt x="2902190" y="80590"/>
                  <a:pt x="2982779" y="0"/>
                  <a:pt x="30821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472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2">
                <a:lumMod val="90000"/>
                <a:lumOff val="10000"/>
              </a:schemeClr>
            </a:gs>
            <a:gs pos="50000">
              <a:schemeClr val="accent2">
                <a:lumMod val="40000"/>
                <a:lumOff val="60000"/>
              </a:schemeClr>
            </a:gs>
            <a:gs pos="25000">
              <a:srgbClr val="84CFD2">
                <a:lumMod val="60000"/>
                <a:lumOff val="40000"/>
              </a:srgbClr>
            </a:gs>
            <a:gs pos="75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EBF5BD-BDB4-4EDA-80D9-62417648E9A9}"/>
              </a:ext>
            </a:extLst>
          </p:cNvPr>
          <p:cNvSpPr/>
          <p:nvPr userDrawn="1"/>
        </p:nvSpPr>
        <p:spPr>
          <a:xfrm>
            <a:off x="0" y="6147537"/>
            <a:ext cx="12192000" cy="722424"/>
          </a:xfrm>
          <a:custGeom>
            <a:avLst/>
            <a:gdLst>
              <a:gd name="connsiteX0" fmla="*/ 9381227 w 12192000"/>
              <a:gd name="connsiteY0" fmla="*/ 0 h 722424"/>
              <a:gd name="connsiteX1" fmla="*/ 9628588 w 12192000"/>
              <a:gd name="connsiteY1" fmla="*/ 97110 h 722424"/>
              <a:gd name="connsiteX2" fmla="*/ 9664383 w 12192000"/>
              <a:gd name="connsiteY2" fmla="*/ 138229 h 722424"/>
              <a:gd name="connsiteX3" fmla="*/ 9747177 w 12192000"/>
              <a:gd name="connsiteY3" fmla="*/ 128344 h 722424"/>
              <a:gd name="connsiteX4" fmla="*/ 9967039 w 12192000"/>
              <a:gd name="connsiteY4" fmla="*/ 191996 h 722424"/>
              <a:gd name="connsiteX5" fmla="*/ 10010266 w 12192000"/>
              <a:gd name="connsiteY5" fmla="*/ 225799 h 722424"/>
              <a:gd name="connsiteX6" fmla="*/ 10023948 w 12192000"/>
              <a:gd name="connsiteY6" fmla="*/ 210081 h 722424"/>
              <a:gd name="connsiteX7" fmla="*/ 10302008 w 12192000"/>
              <a:gd name="connsiteY7" fmla="*/ 100919 h 722424"/>
              <a:gd name="connsiteX8" fmla="*/ 10664342 w 12192000"/>
              <a:gd name="connsiteY8" fmla="*/ 328549 h 722424"/>
              <a:gd name="connsiteX9" fmla="*/ 10665904 w 12192000"/>
              <a:gd name="connsiteY9" fmla="*/ 335885 h 722424"/>
              <a:gd name="connsiteX10" fmla="*/ 10694098 w 12192000"/>
              <a:gd name="connsiteY10" fmla="*/ 321381 h 722424"/>
              <a:gd name="connsiteX11" fmla="*/ 10847163 w 12192000"/>
              <a:gd name="connsiteY11" fmla="*/ 292092 h 722424"/>
              <a:gd name="connsiteX12" fmla="*/ 11067025 w 12192000"/>
              <a:gd name="connsiteY12" fmla="*/ 355744 h 722424"/>
              <a:gd name="connsiteX13" fmla="*/ 11092379 w 12192000"/>
              <a:gd name="connsiteY13" fmla="*/ 375571 h 722424"/>
              <a:gd name="connsiteX14" fmla="*/ 11145253 w 12192000"/>
              <a:gd name="connsiteY14" fmla="*/ 334223 h 722424"/>
              <a:gd name="connsiteX15" fmla="*/ 11365115 w 12192000"/>
              <a:gd name="connsiteY15" fmla="*/ 270571 h 722424"/>
              <a:gd name="connsiteX16" fmla="*/ 11727448 w 12192000"/>
              <a:gd name="connsiteY16" fmla="*/ 498202 h 722424"/>
              <a:gd name="connsiteX17" fmla="*/ 11731256 w 12192000"/>
              <a:gd name="connsiteY17" fmla="*/ 516075 h 722424"/>
              <a:gd name="connsiteX18" fmla="*/ 11787810 w 12192000"/>
              <a:gd name="connsiteY18" fmla="*/ 510671 h 722424"/>
              <a:gd name="connsiteX19" fmla="*/ 11790458 w 12192000"/>
              <a:gd name="connsiteY19" fmla="*/ 498238 h 722424"/>
              <a:gd name="connsiteX20" fmla="*/ 12000600 w 12192000"/>
              <a:gd name="connsiteY20" fmla="*/ 366220 h 722424"/>
              <a:gd name="connsiteX21" fmla="*/ 12161866 w 12192000"/>
              <a:gd name="connsiteY21" fmla="*/ 429531 h 722424"/>
              <a:gd name="connsiteX22" fmla="*/ 12192000 w 12192000"/>
              <a:gd name="connsiteY22" fmla="*/ 471892 h 722424"/>
              <a:gd name="connsiteX23" fmla="*/ 12192000 w 12192000"/>
              <a:gd name="connsiteY23" fmla="*/ 692861 h 722424"/>
              <a:gd name="connsiteX24" fmla="*/ 12170970 w 12192000"/>
              <a:gd name="connsiteY24" fmla="*/ 722424 h 722424"/>
              <a:gd name="connsiteX25" fmla="*/ 7083124 w 12192000"/>
              <a:gd name="connsiteY25" fmla="*/ 722424 h 722424"/>
              <a:gd name="connsiteX26" fmla="*/ 7064687 w 12192000"/>
              <a:gd name="connsiteY26" fmla="*/ 635873 h 722424"/>
              <a:gd name="connsiteX27" fmla="*/ 7070633 w 12192000"/>
              <a:gd name="connsiteY27" fmla="*/ 607957 h 722424"/>
              <a:gd name="connsiteX28" fmla="*/ 7048484 w 12192000"/>
              <a:gd name="connsiteY28" fmla="*/ 646633 h 722424"/>
              <a:gd name="connsiteX29" fmla="*/ 6986810 w 12192000"/>
              <a:gd name="connsiteY29" fmla="*/ 714133 h 722424"/>
              <a:gd name="connsiteX30" fmla="*/ 6974500 w 12192000"/>
              <a:gd name="connsiteY30" fmla="*/ 722424 h 722424"/>
              <a:gd name="connsiteX31" fmla="*/ 6473658 w 12192000"/>
              <a:gd name="connsiteY31" fmla="*/ 722424 h 722424"/>
              <a:gd name="connsiteX32" fmla="*/ 6452315 w 12192000"/>
              <a:gd name="connsiteY32" fmla="*/ 704044 h 722424"/>
              <a:gd name="connsiteX33" fmla="*/ 6456230 w 12192000"/>
              <a:gd name="connsiteY33" fmla="*/ 722424 h 722424"/>
              <a:gd name="connsiteX34" fmla="*/ 12828 w 12192000"/>
              <a:gd name="connsiteY34" fmla="*/ 722424 h 722424"/>
              <a:gd name="connsiteX35" fmla="*/ 0 w 12192000"/>
              <a:gd name="connsiteY35" fmla="*/ 665416 h 722424"/>
              <a:gd name="connsiteX36" fmla="*/ 415407 w 12192000"/>
              <a:gd name="connsiteY36" fmla="*/ 292713 h 722424"/>
              <a:gd name="connsiteX37" fmla="*/ 647665 w 12192000"/>
              <a:gd name="connsiteY37" fmla="*/ 356365 h 722424"/>
              <a:gd name="connsiteX38" fmla="*/ 695234 w 12192000"/>
              <a:gd name="connsiteY38" fmla="*/ 391579 h 722424"/>
              <a:gd name="connsiteX39" fmla="*/ 748462 w 12192000"/>
              <a:gd name="connsiteY39" fmla="*/ 376754 h 722424"/>
              <a:gd name="connsiteX40" fmla="*/ 832181 w 12192000"/>
              <a:gd name="connsiteY40" fmla="*/ 369182 h 722424"/>
              <a:gd name="connsiteX41" fmla="*/ 993876 w 12192000"/>
              <a:gd name="connsiteY41" fmla="*/ 398471 h 722424"/>
              <a:gd name="connsiteX42" fmla="*/ 1026724 w 12192000"/>
              <a:gd name="connsiteY42" fmla="*/ 414467 h 722424"/>
              <a:gd name="connsiteX43" fmla="*/ 1041388 w 12192000"/>
              <a:gd name="connsiteY43" fmla="*/ 390229 h 722424"/>
              <a:gd name="connsiteX44" fmla="*/ 1385850 w 12192000"/>
              <a:gd name="connsiteY44" fmla="*/ 225907 h 722424"/>
              <a:gd name="connsiteX45" fmla="*/ 1618108 w 12192000"/>
              <a:gd name="connsiteY45" fmla="*/ 289559 h 722424"/>
              <a:gd name="connsiteX46" fmla="*/ 1650849 w 12192000"/>
              <a:gd name="connsiteY46" fmla="*/ 313796 h 722424"/>
              <a:gd name="connsiteX47" fmla="*/ 1658951 w 12192000"/>
              <a:gd name="connsiteY47" fmla="*/ 304985 h 722424"/>
              <a:gd name="connsiteX48" fmla="*/ 1952689 w 12192000"/>
              <a:gd name="connsiteY48" fmla="*/ 195823 h 722424"/>
              <a:gd name="connsiteX49" fmla="*/ 2246426 w 12192000"/>
              <a:gd name="connsiteY49" fmla="*/ 304985 h 722424"/>
              <a:gd name="connsiteX50" fmla="*/ 2256145 w 12192000"/>
              <a:gd name="connsiteY50" fmla="*/ 315554 h 722424"/>
              <a:gd name="connsiteX51" fmla="*/ 2261919 w 12192000"/>
              <a:gd name="connsiteY51" fmla="*/ 306011 h 722424"/>
              <a:gd name="connsiteX52" fmla="*/ 2606381 w 12192000"/>
              <a:gd name="connsiteY52" fmla="*/ 141690 h 722424"/>
              <a:gd name="connsiteX53" fmla="*/ 2838640 w 12192000"/>
              <a:gd name="connsiteY53" fmla="*/ 205342 h 722424"/>
              <a:gd name="connsiteX54" fmla="*/ 2855722 w 12192000"/>
              <a:gd name="connsiteY54" fmla="*/ 217987 h 722424"/>
              <a:gd name="connsiteX55" fmla="*/ 2893007 w 12192000"/>
              <a:gd name="connsiteY55" fmla="*/ 199830 h 722424"/>
              <a:gd name="connsiteX56" fmla="*/ 3054703 w 12192000"/>
              <a:gd name="connsiteY56" fmla="*/ 170541 h 722424"/>
              <a:gd name="connsiteX57" fmla="*/ 3348440 w 12192000"/>
              <a:gd name="connsiteY57" fmla="*/ 279703 h 722424"/>
              <a:gd name="connsiteX58" fmla="*/ 3385274 w 12192000"/>
              <a:gd name="connsiteY58" fmla="*/ 319757 h 722424"/>
              <a:gd name="connsiteX59" fmla="*/ 3422856 w 12192000"/>
              <a:gd name="connsiteY59" fmla="*/ 288067 h 722424"/>
              <a:gd name="connsiteX60" fmla="*/ 3655114 w 12192000"/>
              <a:gd name="connsiteY60" fmla="*/ 215562 h 722424"/>
              <a:gd name="connsiteX61" fmla="*/ 3738834 w 12192000"/>
              <a:gd name="connsiteY61" fmla="*/ 224187 h 722424"/>
              <a:gd name="connsiteX62" fmla="*/ 3752633 w 12192000"/>
              <a:gd name="connsiteY62" fmla="*/ 228564 h 722424"/>
              <a:gd name="connsiteX63" fmla="*/ 3761041 w 12192000"/>
              <a:gd name="connsiteY63" fmla="*/ 219422 h 722424"/>
              <a:gd name="connsiteX64" fmla="*/ 4054775 w 12192000"/>
              <a:gd name="connsiteY64" fmla="*/ 110260 h 722424"/>
              <a:gd name="connsiteX65" fmla="*/ 4287034 w 12192000"/>
              <a:gd name="connsiteY65" fmla="*/ 173912 h 722424"/>
              <a:gd name="connsiteX66" fmla="*/ 4341837 w 12192000"/>
              <a:gd name="connsiteY66" fmla="*/ 214480 h 722424"/>
              <a:gd name="connsiteX67" fmla="*/ 4370347 w 12192000"/>
              <a:gd name="connsiteY67" fmla="*/ 193376 h 722424"/>
              <a:gd name="connsiteX68" fmla="*/ 4602604 w 12192000"/>
              <a:gd name="connsiteY68" fmla="*/ 129724 h 722424"/>
              <a:gd name="connsiteX69" fmla="*/ 4947064 w 12192000"/>
              <a:gd name="connsiteY69" fmla="*/ 294045 h 722424"/>
              <a:gd name="connsiteX70" fmla="*/ 4965679 w 12192000"/>
              <a:gd name="connsiteY70" fmla="*/ 324816 h 722424"/>
              <a:gd name="connsiteX71" fmla="*/ 4988215 w 12192000"/>
              <a:gd name="connsiteY71" fmla="*/ 318540 h 722424"/>
              <a:gd name="connsiteX72" fmla="*/ 5064043 w 12192000"/>
              <a:gd name="connsiteY72" fmla="*/ 311682 h 722424"/>
              <a:gd name="connsiteX73" fmla="*/ 5089870 w 12192000"/>
              <a:gd name="connsiteY73" fmla="*/ 283596 h 722424"/>
              <a:gd name="connsiteX74" fmla="*/ 5383609 w 12192000"/>
              <a:gd name="connsiteY74" fmla="*/ 174434 h 722424"/>
              <a:gd name="connsiteX75" fmla="*/ 5615868 w 12192000"/>
              <a:gd name="connsiteY75" fmla="*/ 238086 h 722424"/>
              <a:gd name="connsiteX76" fmla="*/ 5638857 w 12192000"/>
              <a:gd name="connsiteY76" fmla="*/ 255105 h 722424"/>
              <a:gd name="connsiteX77" fmla="*/ 5639670 w 12192000"/>
              <a:gd name="connsiteY77" fmla="*/ 251290 h 722424"/>
              <a:gd name="connsiteX78" fmla="*/ 6002002 w 12192000"/>
              <a:gd name="connsiteY78" fmla="*/ 23660 h 722424"/>
              <a:gd name="connsiteX79" fmla="*/ 6364336 w 12192000"/>
              <a:gd name="connsiteY79" fmla="*/ 251290 h 722424"/>
              <a:gd name="connsiteX80" fmla="*/ 6369684 w 12192000"/>
              <a:gd name="connsiteY80" fmla="*/ 276397 h 722424"/>
              <a:gd name="connsiteX81" fmla="*/ 6396330 w 12192000"/>
              <a:gd name="connsiteY81" fmla="*/ 229869 h 722424"/>
              <a:gd name="connsiteX82" fmla="*/ 6722407 w 12192000"/>
              <a:gd name="connsiteY82" fmla="*/ 65548 h 722424"/>
              <a:gd name="connsiteX83" fmla="*/ 7000467 w 12192000"/>
              <a:gd name="connsiteY83" fmla="*/ 174710 h 722424"/>
              <a:gd name="connsiteX84" fmla="*/ 7029242 w 12192000"/>
              <a:gd name="connsiteY84" fmla="*/ 207765 h 722424"/>
              <a:gd name="connsiteX85" fmla="*/ 7052070 w 12192000"/>
              <a:gd name="connsiteY85" fmla="*/ 167904 h 722424"/>
              <a:gd name="connsiteX86" fmla="*/ 7378148 w 12192000"/>
              <a:gd name="connsiteY86" fmla="*/ 3583 h 722424"/>
              <a:gd name="connsiteX87" fmla="*/ 7598010 w 12192000"/>
              <a:gd name="connsiteY87" fmla="*/ 67235 h 722424"/>
              <a:gd name="connsiteX88" fmla="*/ 7638413 w 12192000"/>
              <a:gd name="connsiteY88" fmla="*/ 98830 h 722424"/>
              <a:gd name="connsiteX89" fmla="*/ 7691091 w 12192000"/>
              <a:gd name="connsiteY89" fmla="*/ 93797 h 722424"/>
              <a:gd name="connsiteX90" fmla="*/ 7994531 w 12192000"/>
              <a:gd name="connsiteY90" fmla="*/ 229426 h 722424"/>
              <a:gd name="connsiteX91" fmla="*/ 8041237 w 12192000"/>
              <a:gd name="connsiteY91" fmla="*/ 302389 h 722424"/>
              <a:gd name="connsiteX92" fmla="*/ 8050122 w 12192000"/>
              <a:gd name="connsiteY92" fmla="*/ 292182 h 722424"/>
              <a:gd name="connsiteX93" fmla="*/ 8328182 w 12192000"/>
              <a:gd name="connsiteY93" fmla="*/ 183020 h 722424"/>
              <a:gd name="connsiteX94" fmla="*/ 8548044 w 12192000"/>
              <a:gd name="connsiteY94" fmla="*/ 246672 h 722424"/>
              <a:gd name="connsiteX95" fmla="*/ 8598621 w 12192000"/>
              <a:gd name="connsiteY95" fmla="*/ 286223 h 722424"/>
              <a:gd name="connsiteX96" fmla="*/ 8598647 w 12192000"/>
              <a:gd name="connsiteY96" fmla="*/ 286193 h 722424"/>
              <a:gd name="connsiteX97" fmla="*/ 8876707 w 12192000"/>
              <a:gd name="connsiteY97" fmla="*/ 177031 h 722424"/>
              <a:gd name="connsiteX98" fmla="*/ 9047191 w 12192000"/>
              <a:gd name="connsiteY98" fmla="*/ 213783 h 722424"/>
              <a:gd name="connsiteX99" fmla="*/ 9055526 w 12192000"/>
              <a:gd name="connsiteY99" fmla="*/ 218324 h 722424"/>
              <a:gd name="connsiteX100" fmla="*/ 9058897 w 12192000"/>
              <a:gd name="connsiteY100" fmla="*/ 202498 h 722424"/>
              <a:gd name="connsiteX101" fmla="*/ 9381227 w 12192000"/>
              <a:gd name="connsiteY101" fmla="*/ 0 h 72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2000" h="722424">
                <a:moveTo>
                  <a:pt x="9381227" y="0"/>
                </a:moveTo>
                <a:cubicBezTo>
                  <a:pt x="9477828" y="0"/>
                  <a:pt x="9565283" y="37110"/>
                  <a:pt x="9628588" y="97110"/>
                </a:cubicBezTo>
                <a:lnTo>
                  <a:pt x="9664383" y="138229"/>
                </a:lnTo>
                <a:lnTo>
                  <a:pt x="9747177" y="128344"/>
                </a:lnTo>
                <a:cubicBezTo>
                  <a:pt x="9828619" y="128344"/>
                  <a:pt x="9904278" y="151809"/>
                  <a:pt x="9967039" y="191996"/>
                </a:cubicBezTo>
                <a:lnTo>
                  <a:pt x="10010266" y="225799"/>
                </a:lnTo>
                <a:lnTo>
                  <a:pt x="10023948" y="210081"/>
                </a:lnTo>
                <a:cubicBezTo>
                  <a:pt x="10095110" y="142635"/>
                  <a:pt x="10193419" y="100919"/>
                  <a:pt x="10302008" y="100919"/>
                </a:cubicBezTo>
                <a:cubicBezTo>
                  <a:pt x="10464892" y="100919"/>
                  <a:pt x="10604645" y="194780"/>
                  <a:pt x="10664342" y="328549"/>
                </a:cubicBezTo>
                <a:lnTo>
                  <a:pt x="10665904" y="335885"/>
                </a:lnTo>
                <a:lnTo>
                  <a:pt x="10694098" y="321381"/>
                </a:lnTo>
                <a:cubicBezTo>
                  <a:pt x="10741144" y="302521"/>
                  <a:pt x="10792869" y="292092"/>
                  <a:pt x="10847163" y="292092"/>
                </a:cubicBezTo>
                <a:cubicBezTo>
                  <a:pt x="10928605" y="292092"/>
                  <a:pt x="11004264" y="315557"/>
                  <a:pt x="11067025" y="355744"/>
                </a:cubicBezTo>
                <a:lnTo>
                  <a:pt x="11092379" y="375571"/>
                </a:lnTo>
                <a:lnTo>
                  <a:pt x="11145253" y="334223"/>
                </a:lnTo>
                <a:cubicBezTo>
                  <a:pt x="11208014" y="294036"/>
                  <a:pt x="11283673" y="270571"/>
                  <a:pt x="11365115" y="270571"/>
                </a:cubicBezTo>
                <a:cubicBezTo>
                  <a:pt x="11527998" y="270571"/>
                  <a:pt x="11667752" y="364432"/>
                  <a:pt x="11727448" y="498202"/>
                </a:cubicBezTo>
                <a:lnTo>
                  <a:pt x="11731256" y="516075"/>
                </a:lnTo>
                <a:lnTo>
                  <a:pt x="11787810" y="510671"/>
                </a:lnTo>
                <a:lnTo>
                  <a:pt x="11790458" y="498238"/>
                </a:lnTo>
                <a:cubicBezTo>
                  <a:pt x="11825080" y="420657"/>
                  <a:pt x="11906133" y="366220"/>
                  <a:pt x="12000600" y="366220"/>
                </a:cubicBezTo>
                <a:cubicBezTo>
                  <a:pt x="12063578" y="366220"/>
                  <a:pt x="12120594" y="390414"/>
                  <a:pt x="12161866" y="429531"/>
                </a:cubicBezTo>
                <a:lnTo>
                  <a:pt x="12192000" y="471892"/>
                </a:lnTo>
                <a:lnTo>
                  <a:pt x="12192000" y="692861"/>
                </a:lnTo>
                <a:lnTo>
                  <a:pt x="12170970" y="722424"/>
                </a:lnTo>
                <a:lnTo>
                  <a:pt x="7083124" y="722424"/>
                </a:lnTo>
                <a:lnTo>
                  <a:pt x="7064687" y="635873"/>
                </a:lnTo>
                <a:lnTo>
                  <a:pt x="7070633" y="607957"/>
                </a:lnTo>
                <a:lnTo>
                  <a:pt x="7048484" y="646633"/>
                </a:lnTo>
                <a:cubicBezTo>
                  <a:pt x="7030818" y="671418"/>
                  <a:pt x="7010088" y="694081"/>
                  <a:pt x="6986810" y="714133"/>
                </a:cubicBezTo>
                <a:lnTo>
                  <a:pt x="6974500" y="722424"/>
                </a:lnTo>
                <a:lnTo>
                  <a:pt x="6473658" y="722424"/>
                </a:lnTo>
                <a:lnTo>
                  <a:pt x="6452315" y="704044"/>
                </a:lnTo>
                <a:lnTo>
                  <a:pt x="6456230" y="722424"/>
                </a:lnTo>
                <a:lnTo>
                  <a:pt x="12828" y="722424"/>
                </a:lnTo>
                <a:lnTo>
                  <a:pt x="0" y="665416"/>
                </a:lnTo>
                <a:cubicBezTo>
                  <a:pt x="0" y="459578"/>
                  <a:pt x="185984" y="292713"/>
                  <a:pt x="415407" y="292713"/>
                </a:cubicBezTo>
                <a:cubicBezTo>
                  <a:pt x="501441" y="292713"/>
                  <a:pt x="581366" y="316178"/>
                  <a:pt x="647665" y="356365"/>
                </a:cubicBezTo>
                <a:lnTo>
                  <a:pt x="695234" y="391579"/>
                </a:lnTo>
                <a:lnTo>
                  <a:pt x="748462" y="376754"/>
                </a:lnTo>
                <a:cubicBezTo>
                  <a:pt x="775504" y="371790"/>
                  <a:pt x="803503" y="369182"/>
                  <a:pt x="832181" y="369182"/>
                </a:cubicBezTo>
                <a:cubicBezTo>
                  <a:pt x="889537" y="369182"/>
                  <a:pt x="944178" y="379611"/>
                  <a:pt x="993876" y="398471"/>
                </a:cubicBezTo>
                <a:lnTo>
                  <a:pt x="1026724" y="414467"/>
                </a:lnTo>
                <a:lnTo>
                  <a:pt x="1041388" y="390229"/>
                </a:lnTo>
                <a:cubicBezTo>
                  <a:pt x="1116039" y="291088"/>
                  <a:pt x="1242460" y="225907"/>
                  <a:pt x="1385850" y="225907"/>
                </a:cubicBezTo>
                <a:cubicBezTo>
                  <a:pt x="1471883" y="225907"/>
                  <a:pt x="1551808" y="249372"/>
                  <a:pt x="1618108" y="289559"/>
                </a:cubicBezTo>
                <a:lnTo>
                  <a:pt x="1650849" y="313796"/>
                </a:lnTo>
                <a:lnTo>
                  <a:pt x="1658951" y="304985"/>
                </a:lnTo>
                <a:cubicBezTo>
                  <a:pt x="1734125" y="237539"/>
                  <a:pt x="1837977" y="195823"/>
                  <a:pt x="1952689" y="195823"/>
                </a:cubicBezTo>
                <a:cubicBezTo>
                  <a:pt x="2067400" y="195823"/>
                  <a:pt x="2171252" y="237539"/>
                  <a:pt x="2246426" y="304985"/>
                </a:cubicBezTo>
                <a:lnTo>
                  <a:pt x="2256145" y="315554"/>
                </a:lnTo>
                <a:lnTo>
                  <a:pt x="2261919" y="306011"/>
                </a:lnTo>
                <a:cubicBezTo>
                  <a:pt x="2336571" y="206871"/>
                  <a:pt x="2462992" y="141690"/>
                  <a:pt x="2606381" y="141690"/>
                </a:cubicBezTo>
                <a:cubicBezTo>
                  <a:pt x="2692416" y="141690"/>
                  <a:pt x="2772341" y="165155"/>
                  <a:pt x="2838640" y="205342"/>
                </a:cubicBezTo>
                <a:lnTo>
                  <a:pt x="2855722" y="217987"/>
                </a:lnTo>
                <a:lnTo>
                  <a:pt x="2893007" y="199830"/>
                </a:lnTo>
                <a:cubicBezTo>
                  <a:pt x="2942707" y="180970"/>
                  <a:pt x="2997347" y="170541"/>
                  <a:pt x="3054703" y="170541"/>
                </a:cubicBezTo>
                <a:cubicBezTo>
                  <a:pt x="3169414" y="170541"/>
                  <a:pt x="3273266" y="212257"/>
                  <a:pt x="3348440" y="279703"/>
                </a:cubicBezTo>
                <a:lnTo>
                  <a:pt x="3385274" y="319757"/>
                </a:lnTo>
                <a:lnTo>
                  <a:pt x="3422856" y="288067"/>
                </a:lnTo>
                <a:cubicBezTo>
                  <a:pt x="3489156" y="242291"/>
                  <a:pt x="3569081" y="215562"/>
                  <a:pt x="3655114" y="215562"/>
                </a:cubicBezTo>
                <a:cubicBezTo>
                  <a:pt x="3683792" y="215562"/>
                  <a:pt x="3711792" y="218532"/>
                  <a:pt x="3738834" y="224187"/>
                </a:cubicBezTo>
                <a:lnTo>
                  <a:pt x="3752633" y="228564"/>
                </a:lnTo>
                <a:lnTo>
                  <a:pt x="3761041" y="219422"/>
                </a:lnTo>
                <a:cubicBezTo>
                  <a:pt x="3836213" y="151976"/>
                  <a:pt x="3940064" y="110260"/>
                  <a:pt x="4054775" y="110260"/>
                </a:cubicBezTo>
                <a:cubicBezTo>
                  <a:pt x="4140810" y="110260"/>
                  <a:pt x="4220734" y="133725"/>
                  <a:pt x="4287034" y="173912"/>
                </a:cubicBezTo>
                <a:lnTo>
                  <a:pt x="4341837" y="214480"/>
                </a:lnTo>
                <a:lnTo>
                  <a:pt x="4370347" y="193376"/>
                </a:lnTo>
                <a:cubicBezTo>
                  <a:pt x="4436643" y="153189"/>
                  <a:pt x="4516570" y="129724"/>
                  <a:pt x="4602604" y="129724"/>
                </a:cubicBezTo>
                <a:cubicBezTo>
                  <a:pt x="4745992" y="129724"/>
                  <a:pt x="4872413" y="194905"/>
                  <a:pt x="4947064" y="294045"/>
                </a:cubicBezTo>
                <a:lnTo>
                  <a:pt x="4965679" y="324816"/>
                </a:lnTo>
                <a:lnTo>
                  <a:pt x="4988215" y="318540"/>
                </a:lnTo>
                <a:lnTo>
                  <a:pt x="5064043" y="311682"/>
                </a:lnTo>
                <a:lnTo>
                  <a:pt x="5089870" y="283596"/>
                </a:lnTo>
                <a:cubicBezTo>
                  <a:pt x="5165045" y="216150"/>
                  <a:pt x="5268897" y="174434"/>
                  <a:pt x="5383609" y="174434"/>
                </a:cubicBezTo>
                <a:cubicBezTo>
                  <a:pt x="5469643" y="174434"/>
                  <a:pt x="5549567" y="197899"/>
                  <a:pt x="5615868" y="238086"/>
                </a:cubicBezTo>
                <a:lnTo>
                  <a:pt x="5638857" y="255105"/>
                </a:lnTo>
                <a:lnTo>
                  <a:pt x="5639670" y="251290"/>
                </a:lnTo>
                <a:cubicBezTo>
                  <a:pt x="5699366" y="117521"/>
                  <a:pt x="5839120" y="23660"/>
                  <a:pt x="6002002" y="23660"/>
                </a:cubicBezTo>
                <a:cubicBezTo>
                  <a:pt x="6164885" y="23660"/>
                  <a:pt x="6304640" y="117521"/>
                  <a:pt x="6364336" y="251290"/>
                </a:cubicBezTo>
                <a:lnTo>
                  <a:pt x="6369684" y="276397"/>
                </a:lnTo>
                <a:lnTo>
                  <a:pt x="6396330" y="229869"/>
                </a:lnTo>
                <a:cubicBezTo>
                  <a:pt x="6466997" y="130729"/>
                  <a:pt x="6586671" y="65548"/>
                  <a:pt x="6722407" y="65548"/>
                </a:cubicBezTo>
                <a:cubicBezTo>
                  <a:pt x="6830996" y="65548"/>
                  <a:pt x="6929305" y="107264"/>
                  <a:pt x="7000467" y="174710"/>
                </a:cubicBezTo>
                <a:lnTo>
                  <a:pt x="7029242" y="207765"/>
                </a:lnTo>
                <a:lnTo>
                  <a:pt x="7052070" y="167904"/>
                </a:lnTo>
                <a:cubicBezTo>
                  <a:pt x="7122738" y="68764"/>
                  <a:pt x="7242412" y="3583"/>
                  <a:pt x="7378148" y="3583"/>
                </a:cubicBezTo>
                <a:cubicBezTo>
                  <a:pt x="7459590" y="3583"/>
                  <a:pt x="7535249" y="27048"/>
                  <a:pt x="7598010" y="67235"/>
                </a:cubicBezTo>
                <a:lnTo>
                  <a:pt x="7638413" y="98830"/>
                </a:lnTo>
                <a:lnTo>
                  <a:pt x="7691091" y="93797"/>
                </a:lnTo>
                <a:cubicBezTo>
                  <a:pt x="7813253" y="93797"/>
                  <a:pt x="7922405" y="146594"/>
                  <a:pt x="7994531" y="229426"/>
                </a:cubicBezTo>
                <a:lnTo>
                  <a:pt x="8041237" y="302389"/>
                </a:lnTo>
                <a:lnTo>
                  <a:pt x="8050122" y="292182"/>
                </a:lnTo>
                <a:cubicBezTo>
                  <a:pt x="8121284" y="224736"/>
                  <a:pt x="8219593" y="183020"/>
                  <a:pt x="8328182" y="183020"/>
                </a:cubicBezTo>
                <a:cubicBezTo>
                  <a:pt x="8409624" y="183020"/>
                  <a:pt x="8485283" y="206485"/>
                  <a:pt x="8548044" y="246672"/>
                </a:cubicBezTo>
                <a:lnTo>
                  <a:pt x="8598621" y="286223"/>
                </a:lnTo>
                <a:lnTo>
                  <a:pt x="8598647" y="286193"/>
                </a:lnTo>
                <a:cubicBezTo>
                  <a:pt x="8669809" y="218747"/>
                  <a:pt x="8768118" y="177031"/>
                  <a:pt x="8876707" y="177031"/>
                </a:cubicBezTo>
                <a:cubicBezTo>
                  <a:pt x="8937788" y="177031"/>
                  <a:pt x="8995617" y="190230"/>
                  <a:pt x="9047191" y="213783"/>
                </a:cubicBezTo>
                <a:lnTo>
                  <a:pt x="9055526" y="218324"/>
                </a:lnTo>
                <a:lnTo>
                  <a:pt x="9058897" y="202498"/>
                </a:lnTo>
                <a:cubicBezTo>
                  <a:pt x="9112002" y="83498"/>
                  <a:pt x="9236326" y="0"/>
                  <a:pt x="938122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15D09CC-EA41-4CE9-B520-4B37AF49794B}"/>
              </a:ext>
            </a:extLst>
          </p:cNvPr>
          <p:cNvSpPr/>
          <p:nvPr userDrawn="1"/>
        </p:nvSpPr>
        <p:spPr>
          <a:xfrm flipH="1">
            <a:off x="0" y="6381796"/>
            <a:ext cx="12192000" cy="488165"/>
          </a:xfrm>
          <a:custGeom>
            <a:avLst/>
            <a:gdLst>
              <a:gd name="connsiteX0" fmla="*/ 2697788 w 12192000"/>
              <a:gd name="connsiteY0" fmla="*/ 0 h 488165"/>
              <a:gd name="connsiteX1" fmla="*/ 2412743 w 12192000"/>
              <a:gd name="connsiteY1" fmla="*/ 188940 h 488165"/>
              <a:gd name="connsiteX2" fmla="*/ 2410667 w 12192000"/>
              <a:gd name="connsiteY2" fmla="*/ 199221 h 488165"/>
              <a:gd name="connsiteX3" fmla="*/ 2404214 w 12192000"/>
              <a:gd name="connsiteY3" fmla="*/ 193897 h 488165"/>
              <a:gd name="connsiteX4" fmla="*/ 2231250 w 12192000"/>
              <a:gd name="connsiteY4" fmla="*/ 141064 h 488165"/>
              <a:gd name="connsiteX5" fmla="*/ 2110835 w 12192000"/>
              <a:gd name="connsiteY5" fmla="*/ 165374 h 488165"/>
              <a:gd name="connsiteX6" fmla="*/ 2096679 w 12192000"/>
              <a:gd name="connsiteY6" fmla="*/ 173058 h 488165"/>
              <a:gd name="connsiteX7" fmla="*/ 2063894 w 12192000"/>
              <a:gd name="connsiteY7" fmla="*/ 133322 h 488165"/>
              <a:gd name="connsiteX8" fmla="*/ 1845146 w 12192000"/>
              <a:gd name="connsiteY8" fmla="*/ 42714 h 488165"/>
              <a:gd name="connsiteX9" fmla="*/ 1588623 w 12192000"/>
              <a:gd name="connsiteY9" fmla="*/ 179105 h 488165"/>
              <a:gd name="connsiteX10" fmla="*/ 1579781 w 12192000"/>
              <a:gd name="connsiteY10" fmla="*/ 195395 h 488165"/>
              <a:gd name="connsiteX11" fmla="*/ 1519900 w 12192000"/>
              <a:gd name="connsiteY11" fmla="*/ 201432 h 488165"/>
              <a:gd name="connsiteX12" fmla="*/ 1343532 w 12192000"/>
              <a:gd name="connsiteY12" fmla="*/ 307723 h 488165"/>
              <a:gd name="connsiteX13" fmla="*/ 1341283 w 12192000"/>
              <a:gd name="connsiteY13" fmla="*/ 311643 h 488165"/>
              <a:gd name="connsiteX14" fmla="*/ 1311629 w 12192000"/>
              <a:gd name="connsiteY14" fmla="*/ 295547 h 488165"/>
              <a:gd name="connsiteX15" fmla="*/ 1191214 w 12192000"/>
              <a:gd name="connsiteY15" fmla="*/ 271237 h 488165"/>
              <a:gd name="connsiteX16" fmla="*/ 1043756 w 12192000"/>
              <a:gd name="connsiteY16" fmla="*/ 308574 h 488165"/>
              <a:gd name="connsiteX17" fmla="*/ 1010986 w 12192000"/>
              <a:gd name="connsiteY17" fmla="*/ 331863 h 488165"/>
              <a:gd name="connsiteX18" fmla="*/ 966813 w 12192000"/>
              <a:gd name="connsiteY18" fmla="*/ 336316 h 488165"/>
              <a:gd name="connsiteX19" fmla="*/ 899053 w 12192000"/>
              <a:gd name="connsiteY19" fmla="*/ 357350 h 488165"/>
              <a:gd name="connsiteX20" fmla="*/ 870729 w 12192000"/>
              <a:gd name="connsiteY20" fmla="*/ 372723 h 488165"/>
              <a:gd name="connsiteX21" fmla="*/ 864057 w 12192000"/>
              <a:gd name="connsiteY21" fmla="*/ 367218 h 488165"/>
              <a:gd name="connsiteX22" fmla="*/ 691093 w 12192000"/>
              <a:gd name="connsiteY22" fmla="*/ 314385 h 488165"/>
              <a:gd name="connsiteX23" fmla="*/ 472345 w 12192000"/>
              <a:gd name="connsiteY23" fmla="*/ 404993 h 488165"/>
              <a:gd name="connsiteX24" fmla="*/ 459601 w 12192000"/>
              <a:gd name="connsiteY24" fmla="*/ 420439 h 488165"/>
              <a:gd name="connsiteX25" fmla="*/ 426235 w 12192000"/>
              <a:gd name="connsiteY25" fmla="*/ 402329 h 488165"/>
              <a:gd name="connsiteX26" fmla="*/ 274451 w 12192000"/>
              <a:gd name="connsiteY26" fmla="*/ 371685 h 488165"/>
              <a:gd name="connsiteX27" fmla="*/ 56429 w 12192000"/>
              <a:gd name="connsiteY27" fmla="*/ 438282 h 488165"/>
              <a:gd name="connsiteX28" fmla="*/ 0 w 12192000"/>
              <a:gd name="connsiteY28" fmla="*/ 484839 h 488165"/>
              <a:gd name="connsiteX29" fmla="*/ 0 w 12192000"/>
              <a:gd name="connsiteY29" fmla="*/ 488165 h 488165"/>
              <a:gd name="connsiteX30" fmla="*/ 12192000 w 12192000"/>
              <a:gd name="connsiteY30" fmla="*/ 488165 h 488165"/>
              <a:gd name="connsiteX31" fmla="*/ 12192000 w 12192000"/>
              <a:gd name="connsiteY31" fmla="*/ 417342 h 488165"/>
              <a:gd name="connsiteX32" fmla="*/ 12183125 w 12192000"/>
              <a:gd name="connsiteY32" fmla="*/ 411358 h 488165"/>
              <a:gd name="connsiteX33" fmla="*/ 12103862 w 12192000"/>
              <a:gd name="connsiteY33" fmla="*/ 395355 h 488165"/>
              <a:gd name="connsiteX34" fmla="*/ 12062823 w 12192000"/>
              <a:gd name="connsiteY34" fmla="*/ 399492 h 488165"/>
              <a:gd name="connsiteX35" fmla="*/ 12032697 w 12192000"/>
              <a:gd name="connsiteY35" fmla="*/ 408844 h 488165"/>
              <a:gd name="connsiteX36" fmla="*/ 12031247 w 12192000"/>
              <a:gd name="connsiteY36" fmla="*/ 401661 h 488165"/>
              <a:gd name="connsiteX37" fmla="*/ 11804447 w 12192000"/>
              <a:gd name="connsiteY37" fmla="*/ 251328 h 488165"/>
              <a:gd name="connsiteX38" fmla="*/ 11666826 w 12192000"/>
              <a:gd name="connsiteY38" fmla="*/ 293365 h 488165"/>
              <a:gd name="connsiteX39" fmla="*/ 11633620 w 12192000"/>
              <a:gd name="connsiteY39" fmla="*/ 320763 h 488165"/>
              <a:gd name="connsiteX40" fmla="*/ 11628501 w 12192000"/>
              <a:gd name="connsiteY40" fmla="*/ 316540 h 488165"/>
              <a:gd name="connsiteX41" fmla="*/ 11439637 w 12192000"/>
              <a:gd name="connsiteY41" fmla="*/ 258850 h 488165"/>
              <a:gd name="connsiteX42" fmla="*/ 11159532 w 12192000"/>
              <a:gd name="connsiteY42" fmla="*/ 407780 h 488165"/>
              <a:gd name="connsiteX43" fmla="*/ 11133249 w 12192000"/>
              <a:gd name="connsiteY43" fmla="*/ 456201 h 488165"/>
              <a:gd name="connsiteX44" fmla="*/ 11130393 w 12192000"/>
              <a:gd name="connsiteY44" fmla="*/ 457575 h 488165"/>
              <a:gd name="connsiteX45" fmla="*/ 11121802 w 12192000"/>
              <a:gd name="connsiteY45" fmla="*/ 464662 h 488165"/>
              <a:gd name="connsiteX46" fmla="*/ 11105739 w 12192000"/>
              <a:gd name="connsiteY46" fmla="*/ 385098 h 488165"/>
              <a:gd name="connsiteX47" fmla="*/ 10878939 w 12192000"/>
              <a:gd name="connsiteY47" fmla="*/ 234765 h 488165"/>
              <a:gd name="connsiteX48" fmla="*/ 10652139 w 12192000"/>
              <a:gd name="connsiteY48" fmla="*/ 385098 h 488165"/>
              <a:gd name="connsiteX49" fmla="*/ 10640286 w 12192000"/>
              <a:gd name="connsiteY49" fmla="*/ 443809 h 488165"/>
              <a:gd name="connsiteX50" fmla="*/ 10632922 w 12192000"/>
              <a:gd name="connsiteY50" fmla="*/ 439812 h 488165"/>
              <a:gd name="connsiteX51" fmla="*/ 10586719 w 12192000"/>
              <a:gd name="connsiteY51" fmla="*/ 425470 h 488165"/>
              <a:gd name="connsiteX52" fmla="*/ 10578669 w 12192000"/>
              <a:gd name="connsiteY52" fmla="*/ 424659 h 488165"/>
              <a:gd name="connsiteX53" fmla="*/ 10540357 w 12192000"/>
              <a:gd name="connsiteY53" fmla="*/ 367834 h 488165"/>
              <a:gd name="connsiteX54" fmla="*/ 10366307 w 12192000"/>
              <a:gd name="connsiteY54" fmla="*/ 295740 h 488165"/>
              <a:gd name="connsiteX55" fmla="*/ 10270498 w 12192000"/>
              <a:gd name="connsiteY55" fmla="*/ 315083 h 488165"/>
              <a:gd name="connsiteX56" fmla="*/ 10267631 w 12192000"/>
              <a:gd name="connsiteY56" fmla="*/ 316639 h 488165"/>
              <a:gd name="connsiteX57" fmla="*/ 10264594 w 12192000"/>
              <a:gd name="connsiteY57" fmla="*/ 301594 h 488165"/>
              <a:gd name="connsiteX58" fmla="*/ 10037792 w 12192000"/>
              <a:gd name="connsiteY58" fmla="*/ 151262 h 488165"/>
              <a:gd name="connsiteX59" fmla="*/ 9941983 w 12192000"/>
              <a:gd name="connsiteY59" fmla="*/ 170605 h 488165"/>
              <a:gd name="connsiteX60" fmla="*/ 9932834 w 12192000"/>
              <a:gd name="connsiteY60" fmla="*/ 175570 h 488165"/>
              <a:gd name="connsiteX61" fmla="*/ 9891633 w 12192000"/>
              <a:gd name="connsiteY61" fmla="*/ 171417 h 488165"/>
              <a:gd name="connsiteX62" fmla="*/ 9578239 w 12192000"/>
              <a:gd name="connsiteY62" fmla="*/ 379147 h 488165"/>
              <a:gd name="connsiteX63" fmla="*/ 9571593 w 12192000"/>
              <a:gd name="connsiteY63" fmla="*/ 412069 h 488165"/>
              <a:gd name="connsiteX64" fmla="*/ 9537676 w 12192000"/>
              <a:gd name="connsiteY64" fmla="*/ 393659 h 488165"/>
              <a:gd name="connsiteX65" fmla="*/ 9438057 w 12192000"/>
              <a:gd name="connsiteY65" fmla="*/ 373547 h 488165"/>
              <a:gd name="connsiteX66" fmla="*/ 9386478 w 12192000"/>
              <a:gd name="connsiteY66" fmla="*/ 378747 h 488165"/>
              <a:gd name="connsiteX67" fmla="*/ 9384764 w 12192000"/>
              <a:gd name="connsiteY67" fmla="*/ 379279 h 488165"/>
              <a:gd name="connsiteX68" fmla="*/ 9356370 w 12192000"/>
              <a:gd name="connsiteY68" fmla="*/ 326966 h 488165"/>
              <a:gd name="connsiteX69" fmla="*/ 9099846 w 12192000"/>
              <a:gd name="connsiteY69" fmla="*/ 190574 h 488165"/>
              <a:gd name="connsiteX70" fmla="*/ 8843324 w 12192000"/>
              <a:gd name="connsiteY70" fmla="*/ 326966 h 488165"/>
              <a:gd name="connsiteX71" fmla="*/ 8837922 w 12192000"/>
              <a:gd name="connsiteY71" fmla="*/ 336919 h 488165"/>
              <a:gd name="connsiteX72" fmla="*/ 8777269 w 12192000"/>
              <a:gd name="connsiteY72" fmla="*/ 286876 h 488165"/>
              <a:gd name="connsiteX73" fmla="*/ 8539902 w 12192000"/>
              <a:gd name="connsiteY73" fmla="*/ 214371 h 488165"/>
              <a:gd name="connsiteX74" fmla="*/ 8302533 w 12192000"/>
              <a:gd name="connsiteY74" fmla="*/ 286876 h 488165"/>
              <a:gd name="connsiteX75" fmla="*/ 8264230 w 12192000"/>
              <a:gd name="connsiteY75" fmla="*/ 318480 h 488165"/>
              <a:gd name="connsiteX76" fmla="*/ 8252614 w 12192000"/>
              <a:gd name="connsiteY76" fmla="*/ 324064 h 488165"/>
              <a:gd name="connsiteX77" fmla="*/ 8234834 w 12192000"/>
              <a:gd name="connsiteY77" fmla="*/ 338734 h 488165"/>
              <a:gd name="connsiteX78" fmla="*/ 8208461 w 12192000"/>
              <a:gd name="connsiteY78" fmla="*/ 290142 h 488165"/>
              <a:gd name="connsiteX79" fmla="*/ 7951941 w 12192000"/>
              <a:gd name="connsiteY79" fmla="*/ 153751 h 488165"/>
              <a:gd name="connsiteX80" fmla="*/ 7713227 w 12192000"/>
              <a:gd name="connsiteY80" fmla="*/ 266327 h 488165"/>
              <a:gd name="connsiteX81" fmla="*/ 7675799 w 12192000"/>
              <a:gd name="connsiteY81" fmla="*/ 328018 h 488165"/>
              <a:gd name="connsiteX82" fmla="*/ 7649999 w 12192000"/>
              <a:gd name="connsiteY82" fmla="*/ 314014 h 488165"/>
              <a:gd name="connsiteX83" fmla="*/ 7641007 w 12192000"/>
              <a:gd name="connsiteY83" fmla="*/ 269483 h 488165"/>
              <a:gd name="connsiteX84" fmla="*/ 7355962 w 12192000"/>
              <a:gd name="connsiteY84" fmla="*/ 80543 h 488165"/>
              <a:gd name="connsiteX85" fmla="*/ 7137215 w 12192000"/>
              <a:gd name="connsiteY85" fmla="*/ 171151 h 488165"/>
              <a:gd name="connsiteX86" fmla="*/ 7117143 w 12192000"/>
              <a:gd name="connsiteY86" fmla="*/ 195477 h 488165"/>
              <a:gd name="connsiteX87" fmla="*/ 7088841 w 12192000"/>
              <a:gd name="connsiteY87" fmla="*/ 161174 h 488165"/>
              <a:gd name="connsiteX88" fmla="*/ 6870093 w 12192000"/>
              <a:gd name="connsiteY88" fmla="*/ 70566 h 488165"/>
              <a:gd name="connsiteX89" fmla="*/ 6697129 w 12192000"/>
              <a:gd name="connsiteY89" fmla="*/ 123399 h 488165"/>
              <a:gd name="connsiteX90" fmla="*/ 6684995 w 12192000"/>
              <a:gd name="connsiteY90" fmla="*/ 133411 h 488165"/>
              <a:gd name="connsiteX91" fmla="*/ 6644023 w 12192000"/>
              <a:gd name="connsiteY91" fmla="*/ 120692 h 488165"/>
              <a:gd name="connsiteX92" fmla="*/ 6557873 w 12192000"/>
              <a:gd name="connsiteY92" fmla="*/ 112008 h 488165"/>
              <a:gd name="connsiteX93" fmla="*/ 6354116 w 12192000"/>
              <a:gd name="connsiteY93" fmla="*/ 163601 h 488165"/>
              <a:gd name="connsiteX94" fmla="*/ 6273160 w 12192000"/>
              <a:gd name="connsiteY94" fmla="*/ 221132 h 488165"/>
              <a:gd name="connsiteX95" fmla="*/ 6272783 w 12192000"/>
              <a:gd name="connsiteY95" fmla="*/ 221015 h 488165"/>
              <a:gd name="connsiteX96" fmla="*/ 6210437 w 12192000"/>
              <a:gd name="connsiteY96" fmla="*/ 214730 h 488165"/>
              <a:gd name="connsiteX97" fmla="*/ 6162864 w 12192000"/>
              <a:gd name="connsiteY97" fmla="*/ 219525 h 488165"/>
              <a:gd name="connsiteX98" fmla="*/ 6161180 w 12192000"/>
              <a:gd name="connsiteY98" fmla="*/ 211185 h 488165"/>
              <a:gd name="connsiteX99" fmla="*/ 5876135 w 12192000"/>
              <a:gd name="connsiteY99" fmla="*/ 22245 h 488165"/>
              <a:gd name="connsiteX100" fmla="*/ 5591090 w 12192000"/>
              <a:gd name="connsiteY100" fmla="*/ 211185 h 488165"/>
              <a:gd name="connsiteX101" fmla="*/ 5577004 w 12192000"/>
              <a:gd name="connsiteY101" fmla="*/ 280957 h 488165"/>
              <a:gd name="connsiteX102" fmla="*/ 5576535 w 12192000"/>
              <a:gd name="connsiteY102" fmla="*/ 280094 h 488165"/>
              <a:gd name="connsiteX103" fmla="*/ 5320012 w 12192000"/>
              <a:gd name="connsiteY103" fmla="*/ 143703 h 488165"/>
              <a:gd name="connsiteX104" fmla="*/ 5199597 w 12192000"/>
              <a:gd name="connsiteY104" fmla="*/ 168013 h 488165"/>
              <a:gd name="connsiteX105" fmla="*/ 5171310 w 12192000"/>
              <a:gd name="connsiteY105" fmla="*/ 183367 h 488165"/>
              <a:gd name="connsiteX106" fmla="*/ 5170430 w 12192000"/>
              <a:gd name="connsiteY106" fmla="*/ 181745 h 488165"/>
              <a:gd name="connsiteX107" fmla="*/ 4913907 w 12192000"/>
              <a:gd name="connsiteY107" fmla="*/ 45354 h 488165"/>
              <a:gd name="connsiteX108" fmla="*/ 4675193 w 12192000"/>
              <a:gd name="connsiteY108" fmla="*/ 157930 h 488165"/>
              <a:gd name="connsiteX109" fmla="*/ 4646008 w 12192000"/>
              <a:gd name="connsiteY109" fmla="*/ 206033 h 488165"/>
              <a:gd name="connsiteX110" fmla="*/ 4619097 w 12192000"/>
              <a:gd name="connsiteY110" fmla="*/ 173417 h 488165"/>
              <a:gd name="connsiteX111" fmla="*/ 4400349 w 12192000"/>
              <a:gd name="connsiteY111" fmla="*/ 82809 h 488165"/>
              <a:gd name="connsiteX112" fmla="*/ 4143826 w 12192000"/>
              <a:gd name="connsiteY112" fmla="*/ 219200 h 488165"/>
              <a:gd name="connsiteX113" fmla="*/ 4136836 w 12192000"/>
              <a:gd name="connsiteY113" fmla="*/ 232080 h 488165"/>
              <a:gd name="connsiteX114" fmla="*/ 4117121 w 12192000"/>
              <a:gd name="connsiteY114" fmla="*/ 221379 h 488165"/>
              <a:gd name="connsiteX115" fmla="*/ 3976611 w 12192000"/>
              <a:gd name="connsiteY115" fmla="*/ 193012 h 488165"/>
              <a:gd name="connsiteX116" fmla="*/ 3721359 w 12192000"/>
              <a:gd name="connsiteY116" fmla="*/ 298740 h 488165"/>
              <a:gd name="connsiteX117" fmla="*/ 3705197 w 12192000"/>
              <a:gd name="connsiteY117" fmla="*/ 318329 h 488165"/>
              <a:gd name="connsiteX118" fmla="*/ 3683571 w 12192000"/>
              <a:gd name="connsiteY118" fmla="*/ 292119 h 488165"/>
              <a:gd name="connsiteX119" fmla="*/ 3425576 w 12192000"/>
              <a:gd name="connsiteY119" fmla="*/ 185254 h 488165"/>
              <a:gd name="connsiteX120" fmla="*/ 3167581 w 12192000"/>
              <a:gd name="connsiteY120" fmla="*/ 292119 h 488165"/>
              <a:gd name="connsiteX121" fmla="*/ 3135507 w 12192000"/>
              <a:gd name="connsiteY121" fmla="*/ 330993 h 488165"/>
              <a:gd name="connsiteX122" fmla="*/ 3106582 w 12192000"/>
              <a:gd name="connsiteY122" fmla="*/ 322014 h 488165"/>
              <a:gd name="connsiteX123" fmla="*/ 3044236 w 12192000"/>
              <a:gd name="connsiteY123" fmla="*/ 315729 h 488165"/>
              <a:gd name="connsiteX124" fmla="*/ 3005060 w 12192000"/>
              <a:gd name="connsiteY124" fmla="*/ 319679 h 488165"/>
              <a:gd name="connsiteX125" fmla="*/ 3007144 w 12192000"/>
              <a:gd name="connsiteY125" fmla="*/ 309355 h 488165"/>
              <a:gd name="connsiteX126" fmla="*/ 2697788 w 12192000"/>
              <a:gd name="connsiteY126" fmla="*/ 0 h 4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2192000" h="488165">
                <a:moveTo>
                  <a:pt x="2697788" y="0"/>
                </a:moveTo>
                <a:cubicBezTo>
                  <a:pt x="2569648" y="0"/>
                  <a:pt x="2459705" y="77908"/>
                  <a:pt x="2412743" y="188940"/>
                </a:cubicBezTo>
                <a:lnTo>
                  <a:pt x="2410667" y="199221"/>
                </a:lnTo>
                <a:lnTo>
                  <a:pt x="2404214" y="193897"/>
                </a:lnTo>
                <a:cubicBezTo>
                  <a:pt x="2354841" y="160541"/>
                  <a:pt x="2295320" y="141064"/>
                  <a:pt x="2231250" y="141064"/>
                </a:cubicBezTo>
                <a:cubicBezTo>
                  <a:pt x="2188537" y="141064"/>
                  <a:pt x="2147845" y="149720"/>
                  <a:pt x="2110835" y="165374"/>
                </a:cubicBezTo>
                <a:lnTo>
                  <a:pt x="2096679" y="173058"/>
                </a:lnTo>
                <a:lnTo>
                  <a:pt x="2063894" y="133322"/>
                </a:lnTo>
                <a:cubicBezTo>
                  <a:pt x="2007912" y="77340"/>
                  <a:pt x="1930572" y="42714"/>
                  <a:pt x="1845146" y="42714"/>
                </a:cubicBezTo>
                <a:cubicBezTo>
                  <a:pt x="1738363" y="42714"/>
                  <a:pt x="1644216" y="96816"/>
                  <a:pt x="1588623" y="179105"/>
                </a:cubicBezTo>
                <a:lnTo>
                  <a:pt x="1579781" y="195395"/>
                </a:lnTo>
                <a:lnTo>
                  <a:pt x="1519900" y="201432"/>
                </a:lnTo>
                <a:cubicBezTo>
                  <a:pt x="1449416" y="215855"/>
                  <a:pt x="1387663" y="254248"/>
                  <a:pt x="1343532" y="307723"/>
                </a:cubicBezTo>
                <a:lnTo>
                  <a:pt x="1341283" y="311643"/>
                </a:lnTo>
                <a:lnTo>
                  <a:pt x="1311629" y="295547"/>
                </a:lnTo>
                <a:cubicBezTo>
                  <a:pt x="1274619" y="279893"/>
                  <a:pt x="1233927" y="271237"/>
                  <a:pt x="1191214" y="271237"/>
                </a:cubicBezTo>
                <a:cubicBezTo>
                  <a:pt x="1137822" y="271237"/>
                  <a:pt x="1087590" y="284762"/>
                  <a:pt x="1043756" y="308574"/>
                </a:cubicBezTo>
                <a:lnTo>
                  <a:pt x="1010986" y="331863"/>
                </a:lnTo>
                <a:lnTo>
                  <a:pt x="966813" y="336316"/>
                </a:lnTo>
                <a:cubicBezTo>
                  <a:pt x="943314" y="341125"/>
                  <a:pt x="920647" y="348217"/>
                  <a:pt x="899053" y="357350"/>
                </a:cubicBezTo>
                <a:lnTo>
                  <a:pt x="870729" y="372723"/>
                </a:lnTo>
                <a:lnTo>
                  <a:pt x="864057" y="367218"/>
                </a:lnTo>
                <a:cubicBezTo>
                  <a:pt x="814683" y="333862"/>
                  <a:pt x="755162" y="314385"/>
                  <a:pt x="691093" y="314385"/>
                </a:cubicBezTo>
                <a:cubicBezTo>
                  <a:pt x="605667" y="314385"/>
                  <a:pt x="528328" y="349011"/>
                  <a:pt x="472345" y="404993"/>
                </a:cubicBezTo>
                <a:lnTo>
                  <a:pt x="459601" y="420439"/>
                </a:lnTo>
                <a:lnTo>
                  <a:pt x="426235" y="402329"/>
                </a:lnTo>
                <a:cubicBezTo>
                  <a:pt x="379583" y="382597"/>
                  <a:pt x="328291" y="371685"/>
                  <a:pt x="274451" y="371685"/>
                </a:cubicBezTo>
                <a:cubicBezTo>
                  <a:pt x="193690" y="371685"/>
                  <a:pt x="118664" y="396236"/>
                  <a:pt x="56429" y="438282"/>
                </a:cubicBezTo>
                <a:lnTo>
                  <a:pt x="0" y="484839"/>
                </a:lnTo>
                <a:lnTo>
                  <a:pt x="0" y="488165"/>
                </a:lnTo>
                <a:lnTo>
                  <a:pt x="12192000" y="488165"/>
                </a:lnTo>
                <a:lnTo>
                  <a:pt x="12192000" y="417342"/>
                </a:lnTo>
                <a:lnTo>
                  <a:pt x="12183125" y="411358"/>
                </a:lnTo>
                <a:cubicBezTo>
                  <a:pt x="12158762" y="401054"/>
                  <a:pt x="12131977" y="395355"/>
                  <a:pt x="12103862" y="395355"/>
                </a:cubicBezTo>
                <a:cubicBezTo>
                  <a:pt x="12089804" y="395355"/>
                  <a:pt x="12076079" y="396780"/>
                  <a:pt x="12062823" y="399492"/>
                </a:cubicBezTo>
                <a:lnTo>
                  <a:pt x="12032697" y="408844"/>
                </a:lnTo>
                <a:lnTo>
                  <a:pt x="12031247" y="401661"/>
                </a:lnTo>
                <a:cubicBezTo>
                  <a:pt x="11993880" y="313316"/>
                  <a:pt x="11906403" y="251328"/>
                  <a:pt x="11804447" y="251328"/>
                </a:cubicBezTo>
                <a:cubicBezTo>
                  <a:pt x="11753469" y="251328"/>
                  <a:pt x="11706111" y="266825"/>
                  <a:pt x="11666826" y="293365"/>
                </a:cubicBezTo>
                <a:lnTo>
                  <a:pt x="11633620" y="320763"/>
                </a:lnTo>
                <a:lnTo>
                  <a:pt x="11628501" y="316540"/>
                </a:lnTo>
                <a:cubicBezTo>
                  <a:pt x="11574588" y="280117"/>
                  <a:pt x="11509596" y="258850"/>
                  <a:pt x="11439637" y="258850"/>
                </a:cubicBezTo>
                <a:cubicBezTo>
                  <a:pt x="11323037" y="258850"/>
                  <a:pt x="11220236" y="317926"/>
                  <a:pt x="11159532" y="407780"/>
                </a:cubicBezTo>
                <a:lnTo>
                  <a:pt x="11133249" y="456201"/>
                </a:lnTo>
                <a:lnTo>
                  <a:pt x="11130393" y="457575"/>
                </a:lnTo>
                <a:lnTo>
                  <a:pt x="11121802" y="464662"/>
                </a:lnTo>
                <a:lnTo>
                  <a:pt x="11105739" y="385098"/>
                </a:lnTo>
                <a:cubicBezTo>
                  <a:pt x="11068372" y="296753"/>
                  <a:pt x="10980895" y="234765"/>
                  <a:pt x="10878939" y="234765"/>
                </a:cubicBezTo>
                <a:cubicBezTo>
                  <a:pt x="10776983" y="234765"/>
                  <a:pt x="10689506" y="296753"/>
                  <a:pt x="10652139" y="385098"/>
                </a:cubicBezTo>
                <a:lnTo>
                  <a:pt x="10640286" y="443809"/>
                </a:lnTo>
                <a:lnTo>
                  <a:pt x="10632922" y="439812"/>
                </a:lnTo>
                <a:cubicBezTo>
                  <a:pt x="10618198" y="433585"/>
                  <a:pt x="10602742" y="428749"/>
                  <a:pt x="10586719" y="425470"/>
                </a:cubicBezTo>
                <a:lnTo>
                  <a:pt x="10578669" y="424659"/>
                </a:lnTo>
                <a:lnTo>
                  <a:pt x="10540357" y="367834"/>
                </a:lnTo>
                <a:cubicBezTo>
                  <a:pt x="10495814" y="323291"/>
                  <a:pt x="10434278" y="295740"/>
                  <a:pt x="10366307" y="295740"/>
                </a:cubicBezTo>
                <a:cubicBezTo>
                  <a:pt x="10332323" y="295740"/>
                  <a:pt x="10299946" y="302627"/>
                  <a:pt x="10270498" y="315083"/>
                </a:cubicBezTo>
                <a:lnTo>
                  <a:pt x="10267631" y="316639"/>
                </a:lnTo>
                <a:lnTo>
                  <a:pt x="10264594" y="301594"/>
                </a:lnTo>
                <a:cubicBezTo>
                  <a:pt x="10227227" y="213250"/>
                  <a:pt x="10139749" y="151262"/>
                  <a:pt x="10037792" y="151262"/>
                </a:cubicBezTo>
                <a:cubicBezTo>
                  <a:pt x="10003807" y="151262"/>
                  <a:pt x="9971430" y="158149"/>
                  <a:pt x="9941983" y="170605"/>
                </a:cubicBezTo>
                <a:lnTo>
                  <a:pt x="9932834" y="175570"/>
                </a:lnTo>
                <a:lnTo>
                  <a:pt x="9891633" y="171417"/>
                </a:lnTo>
                <a:cubicBezTo>
                  <a:pt x="9750750" y="171417"/>
                  <a:pt x="9629872" y="257073"/>
                  <a:pt x="9578239" y="379147"/>
                </a:cubicBezTo>
                <a:lnTo>
                  <a:pt x="9571593" y="412069"/>
                </a:lnTo>
                <a:lnTo>
                  <a:pt x="9537676" y="393659"/>
                </a:lnTo>
                <a:cubicBezTo>
                  <a:pt x="9507058" y="380709"/>
                  <a:pt x="9473393" y="373547"/>
                  <a:pt x="9438057" y="373547"/>
                </a:cubicBezTo>
                <a:cubicBezTo>
                  <a:pt x="9420388" y="373547"/>
                  <a:pt x="9403139" y="375338"/>
                  <a:pt x="9386478" y="378747"/>
                </a:cubicBezTo>
                <a:lnTo>
                  <a:pt x="9384764" y="379279"/>
                </a:lnTo>
                <a:lnTo>
                  <a:pt x="9356370" y="326966"/>
                </a:lnTo>
                <a:cubicBezTo>
                  <a:pt x="9300776" y="244677"/>
                  <a:pt x="9206629" y="190574"/>
                  <a:pt x="9099846" y="190574"/>
                </a:cubicBezTo>
                <a:cubicBezTo>
                  <a:pt x="8993063" y="190574"/>
                  <a:pt x="8898917" y="244677"/>
                  <a:pt x="8843324" y="326966"/>
                </a:cubicBezTo>
                <a:lnTo>
                  <a:pt x="8837922" y="336919"/>
                </a:lnTo>
                <a:lnTo>
                  <a:pt x="8777269" y="286876"/>
                </a:lnTo>
                <a:cubicBezTo>
                  <a:pt x="8709511" y="241100"/>
                  <a:pt x="8627828" y="214371"/>
                  <a:pt x="8539902" y="214371"/>
                </a:cubicBezTo>
                <a:cubicBezTo>
                  <a:pt x="8451975" y="214371"/>
                  <a:pt x="8370292" y="241100"/>
                  <a:pt x="8302533" y="286876"/>
                </a:cubicBezTo>
                <a:lnTo>
                  <a:pt x="8264230" y="318480"/>
                </a:lnTo>
                <a:lnTo>
                  <a:pt x="8252614" y="324064"/>
                </a:lnTo>
                <a:lnTo>
                  <a:pt x="8234834" y="338734"/>
                </a:lnTo>
                <a:lnTo>
                  <a:pt x="8208461" y="290142"/>
                </a:lnTo>
                <a:cubicBezTo>
                  <a:pt x="8152866" y="207854"/>
                  <a:pt x="8058721" y="153751"/>
                  <a:pt x="7951941" y="153751"/>
                </a:cubicBezTo>
                <a:cubicBezTo>
                  <a:pt x="7855835" y="153751"/>
                  <a:pt x="7769968" y="197574"/>
                  <a:pt x="7713227" y="266327"/>
                </a:cubicBezTo>
                <a:lnTo>
                  <a:pt x="7675799" y="328018"/>
                </a:lnTo>
                <a:lnTo>
                  <a:pt x="7649999" y="314014"/>
                </a:lnTo>
                <a:lnTo>
                  <a:pt x="7641007" y="269483"/>
                </a:lnTo>
                <a:cubicBezTo>
                  <a:pt x="7594044" y="158451"/>
                  <a:pt x="7484103" y="80543"/>
                  <a:pt x="7355962" y="80543"/>
                </a:cubicBezTo>
                <a:cubicBezTo>
                  <a:pt x="7270537" y="80543"/>
                  <a:pt x="7193198" y="115169"/>
                  <a:pt x="7137215" y="171151"/>
                </a:cubicBezTo>
                <a:lnTo>
                  <a:pt x="7117143" y="195477"/>
                </a:lnTo>
                <a:lnTo>
                  <a:pt x="7088841" y="161174"/>
                </a:lnTo>
                <a:cubicBezTo>
                  <a:pt x="7032857" y="105192"/>
                  <a:pt x="6955521" y="70566"/>
                  <a:pt x="6870093" y="70566"/>
                </a:cubicBezTo>
                <a:cubicBezTo>
                  <a:pt x="6806023" y="70566"/>
                  <a:pt x="6746503" y="90043"/>
                  <a:pt x="6697129" y="123399"/>
                </a:cubicBezTo>
                <a:lnTo>
                  <a:pt x="6684995" y="133411"/>
                </a:lnTo>
                <a:lnTo>
                  <a:pt x="6644023" y="120692"/>
                </a:lnTo>
                <a:cubicBezTo>
                  <a:pt x="6616195" y="114998"/>
                  <a:pt x="6587383" y="112008"/>
                  <a:pt x="6557873" y="112008"/>
                </a:cubicBezTo>
                <a:cubicBezTo>
                  <a:pt x="6484097" y="112008"/>
                  <a:pt x="6414685" y="130698"/>
                  <a:pt x="6354116" y="163601"/>
                </a:cubicBezTo>
                <a:lnTo>
                  <a:pt x="6273160" y="221132"/>
                </a:lnTo>
                <a:lnTo>
                  <a:pt x="6272783" y="221015"/>
                </a:lnTo>
                <a:cubicBezTo>
                  <a:pt x="6252645" y="216894"/>
                  <a:pt x="6231794" y="214730"/>
                  <a:pt x="6210437" y="214730"/>
                </a:cubicBezTo>
                <a:lnTo>
                  <a:pt x="6162864" y="219525"/>
                </a:lnTo>
                <a:lnTo>
                  <a:pt x="6161180" y="211185"/>
                </a:lnTo>
                <a:cubicBezTo>
                  <a:pt x="6114217" y="100153"/>
                  <a:pt x="6004275" y="22245"/>
                  <a:pt x="5876135" y="22245"/>
                </a:cubicBezTo>
                <a:cubicBezTo>
                  <a:pt x="5747995" y="22245"/>
                  <a:pt x="5638053" y="100153"/>
                  <a:pt x="5591090" y="211185"/>
                </a:cubicBezTo>
                <a:lnTo>
                  <a:pt x="5577004" y="280957"/>
                </a:lnTo>
                <a:lnTo>
                  <a:pt x="5576535" y="280094"/>
                </a:lnTo>
                <a:cubicBezTo>
                  <a:pt x="5520942" y="197805"/>
                  <a:pt x="5426795" y="143703"/>
                  <a:pt x="5320012" y="143703"/>
                </a:cubicBezTo>
                <a:cubicBezTo>
                  <a:pt x="5277299" y="143703"/>
                  <a:pt x="5236608" y="152359"/>
                  <a:pt x="5199597" y="168013"/>
                </a:cubicBezTo>
                <a:lnTo>
                  <a:pt x="5171310" y="183367"/>
                </a:lnTo>
                <a:lnTo>
                  <a:pt x="5170430" y="181745"/>
                </a:lnTo>
                <a:cubicBezTo>
                  <a:pt x="5114837" y="99456"/>
                  <a:pt x="5020690" y="45354"/>
                  <a:pt x="4913907" y="45354"/>
                </a:cubicBezTo>
                <a:cubicBezTo>
                  <a:pt x="4817802" y="45354"/>
                  <a:pt x="4731933" y="89177"/>
                  <a:pt x="4675193" y="157930"/>
                </a:cubicBezTo>
                <a:lnTo>
                  <a:pt x="4646008" y="206033"/>
                </a:lnTo>
                <a:lnTo>
                  <a:pt x="4619097" y="173417"/>
                </a:lnTo>
                <a:cubicBezTo>
                  <a:pt x="4563115" y="117435"/>
                  <a:pt x="4485776" y="82809"/>
                  <a:pt x="4400349" y="82809"/>
                </a:cubicBezTo>
                <a:cubicBezTo>
                  <a:pt x="4293566" y="82809"/>
                  <a:pt x="4199420" y="136912"/>
                  <a:pt x="4143826" y="219200"/>
                </a:cubicBezTo>
                <a:lnTo>
                  <a:pt x="4136836" y="232080"/>
                </a:lnTo>
                <a:lnTo>
                  <a:pt x="4117121" y="221379"/>
                </a:lnTo>
                <a:cubicBezTo>
                  <a:pt x="4073934" y="203113"/>
                  <a:pt x="4026452" y="193012"/>
                  <a:pt x="3976611" y="193012"/>
                </a:cubicBezTo>
                <a:cubicBezTo>
                  <a:pt x="3876929" y="193012"/>
                  <a:pt x="3786684" y="233416"/>
                  <a:pt x="3721359" y="298740"/>
                </a:cubicBezTo>
                <a:lnTo>
                  <a:pt x="3705197" y="318329"/>
                </a:lnTo>
                <a:lnTo>
                  <a:pt x="3683571" y="292119"/>
                </a:lnTo>
                <a:cubicBezTo>
                  <a:pt x="3617545" y="226092"/>
                  <a:pt x="3526330" y="185254"/>
                  <a:pt x="3425576" y="185254"/>
                </a:cubicBezTo>
                <a:cubicBezTo>
                  <a:pt x="3324823" y="185254"/>
                  <a:pt x="3233608" y="226092"/>
                  <a:pt x="3167581" y="292119"/>
                </a:cubicBezTo>
                <a:lnTo>
                  <a:pt x="3135507" y="330993"/>
                </a:lnTo>
                <a:lnTo>
                  <a:pt x="3106582" y="322014"/>
                </a:lnTo>
                <a:cubicBezTo>
                  <a:pt x="3086444" y="317893"/>
                  <a:pt x="3065593" y="315729"/>
                  <a:pt x="3044236" y="315729"/>
                </a:cubicBezTo>
                <a:lnTo>
                  <a:pt x="3005060" y="319679"/>
                </a:lnTo>
                <a:lnTo>
                  <a:pt x="3007144" y="309355"/>
                </a:lnTo>
                <a:cubicBezTo>
                  <a:pt x="3007144" y="138503"/>
                  <a:pt x="2868641" y="0"/>
                  <a:pt x="2697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612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2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gradFill>
          <a:gsLst>
            <a:gs pos="0">
              <a:schemeClr val="accent2">
                <a:lumMod val="90000"/>
                <a:lumOff val="10000"/>
              </a:schemeClr>
            </a:gs>
            <a:gs pos="50000">
              <a:schemeClr val="accent2">
                <a:lumMod val="40000"/>
                <a:lumOff val="60000"/>
              </a:schemeClr>
            </a:gs>
            <a:gs pos="25000">
              <a:srgbClr val="84CFD2">
                <a:lumMod val="60000"/>
                <a:lumOff val="40000"/>
              </a:srgbClr>
            </a:gs>
            <a:gs pos="75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90000"/>
                <a:lumOff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29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2C882D6-F42B-420F-B28D-BA2BD09E51CA}"/>
              </a:ext>
            </a:extLst>
          </p:cNvPr>
          <p:cNvSpPr/>
          <p:nvPr userDrawn="1"/>
        </p:nvSpPr>
        <p:spPr>
          <a:xfrm>
            <a:off x="0" y="6147537"/>
            <a:ext cx="12192000" cy="722424"/>
          </a:xfrm>
          <a:custGeom>
            <a:avLst/>
            <a:gdLst>
              <a:gd name="connsiteX0" fmla="*/ 9381227 w 12192000"/>
              <a:gd name="connsiteY0" fmla="*/ 0 h 722424"/>
              <a:gd name="connsiteX1" fmla="*/ 9628588 w 12192000"/>
              <a:gd name="connsiteY1" fmla="*/ 97110 h 722424"/>
              <a:gd name="connsiteX2" fmla="*/ 9664383 w 12192000"/>
              <a:gd name="connsiteY2" fmla="*/ 138229 h 722424"/>
              <a:gd name="connsiteX3" fmla="*/ 9747177 w 12192000"/>
              <a:gd name="connsiteY3" fmla="*/ 128344 h 722424"/>
              <a:gd name="connsiteX4" fmla="*/ 9967039 w 12192000"/>
              <a:gd name="connsiteY4" fmla="*/ 191996 h 722424"/>
              <a:gd name="connsiteX5" fmla="*/ 10010266 w 12192000"/>
              <a:gd name="connsiteY5" fmla="*/ 225799 h 722424"/>
              <a:gd name="connsiteX6" fmla="*/ 10023948 w 12192000"/>
              <a:gd name="connsiteY6" fmla="*/ 210081 h 722424"/>
              <a:gd name="connsiteX7" fmla="*/ 10302008 w 12192000"/>
              <a:gd name="connsiteY7" fmla="*/ 100919 h 722424"/>
              <a:gd name="connsiteX8" fmla="*/ 10664342 w 12192000"/>
              <a:gd name="connsiteY8" fmla="*/ 328549 h 722424"/>
              <a:gd name="connsiteX9" fmla="*/ 10665904 w 12192000"/>
              <a:gd name="connsiteY9" fmla="*/ 335885 h 722424"/>
              <a:gd name="connsiteX10" fmla="*/ 10694098 w 12192000"/>
              <a:gd name="connsiteY10" fmla="*/ 321381 h 722424"/>
              <a:gd name="connsiteX11" fmla="*/ 10847163 w 12192000"/>
              <a:gd name="connsiteY11" fmla="*/ 292092 h 722424"/>
              <a:gd name="connsiteX12" fmla="*/ 11067025 w 12192000"/>
              <a:gd name="connsiteY12" fmla="*/ 355744 h 722424"/>
              <a:gd name="connsiteX13" fmla="*/ 11092379 w 12192000"/>
              <a:gd name="connsiteY13" fmla="*/ 375571 h 722424"/>
              <a:gd name="connsiteX14" fmla="*/ 11145253 w 12192000"/>
              <a:gd name="connsiteY14" fmla="*/ 334223 h 722424"/>
              <a:gd name="connsiteX15" fmla="*/ 11365115 w 12192000"/>
              <a:gd name="connsiteY15" fmla="*/ 270571 h 722424"/>
              <a:gd name="connsiteX16" fmla="*/ 11727448 w 12192000"/>
              <a:gd name="connsiteY16" fmla="*/ 498202 h 722424"/>
              <a:gd name="connsiteX17" fmla="*/ 11731256 w 12192000"/>
              <a:gd name="connsiteY17" fmla="*/ 516075 h 722424"/>
              <a:gd name="connsiteX18" fmla="*/ 11787810 w 12192000"/>
              <a:gd name="connsiteY18" fmla="*/ 510671 h 722424"/>
              <a:gd name="connsiteX19" fmla="*/ 11790458 w 12192000"/>
              <a:gd name="connsiteY19" fmla="*/ 498238 h 722424"/>
              <a:gd name="connsiteX20" fmla="*/ 12000600 w 12192000"/>
              <a:gd name="connsiteY20" fmla="*/ 366220 h 722424"/>
              <a:gd name="connsiteX21" fmla="*/ 12161866 w 12192000"/>
              <a:gd name="connsiteY21" fmla="*/ 429531 h 722424"/>
              <a:gd name="connsiteX22" fmla="*/ 12192000 w 12192000"/>
              <a:gd name="connsiteY22" fmla="*/ 471892 h 722424"/>
              <a:gd name="connsiteX23" fmla="*/ 12192000 w 12192000"/>
              <a:gd name="connsiteY23" fmla="*/ 692861 h 722424"/>
              <a:gd name="connsiteX24" fmla="*/ 12170970 w 12192000"/>
              <a:gd name="connsiteY24" fmla="*/ 722424 h 722424"/>
              <a:gd name="connsiteX25" fmla="*/ 7083124 w 12192000"/>
              <a:gd name="connsiteY25" fmla="*/ 722424 h 722424"/>
              <a:gd name="connsiteX26" fmla="*/ 7064687 w 12192000"/>
              <a:gd name="connsiteY26" fmla="*/ 635873 h 722424"/>
              <a:gd name="connsiteX27" fmla="*/ 7070633 w 12192000"/>
              <a:gd name="connsiteY27" fmla="*/ 607957 h 722424"/>
              <a:gd name="connsiteX28" fmla="*/ 7048484 w 12192000"/>
              <a:gd name="connsiteY28" fmla="*/ 646633 h 722424"/>
              <a:gd name="connsiteX29" fmla="*/ 6986810 w 12192000"/>
              <a:gd name="connsiteY29" fmla="*/ 714133 h 722424"/>
              <a:gd name="connsiteX30" fmla="*/ 6974500 w 12192000"/>
              <a:gd name="connsiteY30" fmla="*/ 722424 h 722424"/>
              <a:gd name="connsiteX31" fmla="*/ 6473658 w 12192000"/>
              <a:gd name="connsiteY31" fmla="*/ 722424 h 722424"/>
              <a:gd name="connsiteX32" fmla="*/ 6452315 w 12192000"/>
              <a:gd name="connsiteY32" fmla="*/ 704044 h 722424"/>
              <a:gd name="connsiteX33" fmla="*/ 6456230 w 12192000"/>
              <a:gd name="connsiteY33" fmla="*/ 722424 h 722424"/>
              <a:gd name="connsiteX34" fmla="*/ 12828 w 12192000"/>
              <a:gd name="connsiteY34" fmla="*/ 722424 h 722424"/>
              <a:gd name="connsiteX35" fmla="*/ 0 w 12192000"/>
              <a:gd name="connsiteY35" fmla="*/ 665416 h 722424"/>
              <a:gd name="connsiteX36" fmla="*/ 415407 w 12192000"/>
              <a:gd name="connsiteY36" fmla="*/ 292713 h 722424"/>
              <a:gd name="connsiteX37" fmla="*/ 647665 w 12192000"/>
              <a:gd name="connsiteY37" fmla="*/ 356365 h 722424"/>
              <a:gd name="connsiteX38" fmla="*/ 695234 w 12192000"/>
              <a:gd name="connsiteY38" fmla="*/ 391579 h 722424"/>
              <a:gd name="connsiteX39" fmla="*/ 748462 w 12192000"/>
              <a:gd name="connsiteY39" fmla="*/ 376754 h 722424"/>
              <a:gd name="connsiteX40" fmla="*/ 832181 w 12192000"/>
              <a:gd name="connsiteY40" fmla="*/ 369182 h 722424"/>
              <a:gd name="connsiteX41" fmla="*/ 993876 w 12192000"/>
              <a:gd name="connsiteY41" fmla="*/ 398471 h 722424"/>
              <a:gd name="connsiteX42" fmla="*/ 1026724 w 12192000"/>
              <a:gd name="connsiteY42" fmla="*/ 414467 h 722424"/>
              <a:gd name="connsiteX43" fmla="*/ 1041388 w 12192000"/>
              <a:gd name="connsiteY43" fmla="*/ 390229 h 722424"/>
              <a:gd name="connsiteX44" fmla="*/ 1385850 w 12192000"/>
              <a:gd name="connsiteY44" fmla="*/ 225907 h 722424"/>
              <a:gd name="connsiteX45" fmla="*/ 1618108 w 12192000"/>
              <a:gd name="connsiteY45" fmla="*/ 289559 h 722424"/>
              <a:gd name="connsiteX46" fmla="*/ 1650849 w 12192000"/>
              <a:gd name="connsiteY46" fmla="*/ 313796 h 722424"/>
              <a:gd name="connsiteX47" fmla="*/ 1658951 w 12192000"/>
              <a:gd name="connsiteY47" fmla="*/ 304985 h 722424"/>
              <a:gd name="connsiteX48" fmla="*/ 1952689 w 12192000"/>
              <a:gd name="connsiteY48" fmla="*/ 195823 h 722424"/>
              <a:gd name="connsiteX49" fmla="*/ 2246426 w 12192000"/>
              <a:gd name="connsiteY49" fmla="*/ 304985 h 722424"/>
              <a:gd name="connsiteX50" fmla="*/ 2256145 w 12192000"/>
              <a:gd name="connsiteY50" fmla="*/ 315554 h 722424"/>
              <a:gd name="connsiteX51" fmla="*/ 2261919 w 12192000"/>
              <a:gd name="connsiteY51" fmla="*/ 306011 h 722424"/>
              <a:gd name="connsiteX52" fmla="*/ 2606381 w 12192000"/>
              <a:gd name="connsiteY52" fmla="*/ 141690 h 722424"/>
              <a:gd name="connsiteX53" fmla="*/ 2838640 w 12192000"/>
              <a:gd name="connsiteY53" fmla="*/ 205342 h 722424"/>
              <a:gd name="connsiteX54" fmla="*/ 2855722 w 12192000"/>
              <a:gd name="connsiteY54" fmla="*/ 217987 h 722424"/>
              <a:gd name="connsiteX55" fmla="*/ 2893007 w 12192000"/>
              <a:gd name="connsiteY55" fmla="*/ 199830 h 722424"/>
              <a:gd name="connsiteX56" fmla="*/ 3054703 w 12192000"/>
              <a:gd name="connsiteY56" fmla="*/ 170541 h 722424"/>
              <a:gd name="connsiteX57" fmla="*/ 3348440 w 12192000"/>
              <a:gd name="connsiteY57" fmla="*/ 279703 h 722424"/>
              <a:gd name="connsiteX58" fmla="*/ 3385274 w 12192000"/>
              <a:gd name="connsiteY58" fmla="*/ 319757 h 722424"/>
              <a:gd name="connsiteX59" fmla="*/ 3422856 w 12192000"/>
              <a:gd name="connsiteY59" fmla="*/ 288067 h 722424"/>
              <a:gd name="connsiteX60" fmla="*/ 3655114 w 12192000"/>
              <a:gd name="connsiteY60" fmla="*/ 215562 h 722424"/>
              <a:gd name="connsiteX61" fmla="*/ 3738834 w 12192000"/>
              <a:gd name="connsiteY61" fmla="*/ 224187 h 722424"/>
              <a:gd name="connsiteX62" fmla="*/ 3752633 w 12192000"/>
              <a:gd name="connsiteY62" fmla="*/ 228564 h 722424"/>
              <a:gd name="connsiteX63" fmla="*/ 3761041 w 12192000"/>
              <a:gd name="connsiteY63" fmla="*/ 219422 h 722424"/>
              <a:gd name="connsiteX64" fmla="*/ 4054775 w 12192000"/>
              <a:gd name="connsiteY64" fmla="*/ 110260 h 722424"/>
              <a:gd name="connsiteX65" fmla="*/ 4287034 w 12192000"/>
              <a:gd name="connsiteY65" fmla="*/ 173912 h 722424"/>
              <a:gd name="connsiteX66" fmla="*/ 4341837 w 12192000"/>
              <a:gd name="connsiteY66" fmla="*/ 214480 h 722424"/>
              <a:gd name="connsiteX67" fmla="*/ 4370347 w 12192000"/>
              <a:gd name="connsiteY67" fmla="*/ 193376 h 722424"/>
              <a:gd name="connsiteX68" fmla="*/ 4602604 w 12192000"/>
              <a:gd name="connsiteY68" fmla="*/ 129724 h 722424"/>
              <a:gd name="connsiteX69" fmla="*/ 4947064 w 12192000"/>
              <a:gd name="connsiteY69" fmla="*/ 294045 h 722424"/>
              <a:gd name="connsiteX70" fmla="*/ 4965679 w 12192000"/>
              <a:gd name="connsiteY70" fmla="*/ 324816 h 722424"/>
              <a:gd name="connsiteX71" fmla="*/ 4988215 w 12192000"/>
              <a:gd name="connsiteY71" fmla="*/ 318540 h 722424"/>
              <a:gd name="connsiteX72" fmla="*/ 5064043 w 12192000"/>
              <a:gd name="connsiteY72" fmla="*/ 311682 h 722424"/>
              <a:gd name="connsiteX73" fmla="*/ 5089870 w 12192000"/>
              <a:gd name="connsiteY73" fmla="*/ 283596 h 722424"/>
              <a:gd name="connsiteX74" fmla="*/ 5383609 w 12192000"/>
              <a:gd name="connsiteY74" fmla="*/ 174434 h 722424"/>
              <a:gd name="connsiteX75" fmla="*/ 5615868 w 12192000"/>
              <a:gd name="connsiteY75" fmla="*/ 238086 h 722424"/>
              <a:gd name="connsiteX76" fmla="*/ 5638857 w 12192000"/>
              <a:gd name="connsiteY76" fmla="*/ 255105 h 722424"/>
              <a:gd name="connsiteX77" fmla="*/ 5639670 w 12192000"/>
              <a:gd name="connsiteY77" fmla="*/ 251290 h 722424"/>
              <a:gd name="connsiteX78" fmla="*/ 6002002 w 12192000"/>
              <a:gd name="connsiteY78" fmla="*/ 23660 h 722424"/>
              <a:gd name="connsiteX79" fmla="*/ 6364336 w 12192000"/>
              <a:gd name="connsiteY79" fmla="*/ 251290 h 722424"/>
              <a:gd name="connsiteX80" fmla="*/ 6369684 w 12192000"/>
              <a:gd name="connsiteY80" fmla="*/ 276397 h 722424"/>
              <a:gd name="connsiteX81" fmla="*/ 6396330 w 12192000"/>
              <a:gd name="connsiteY81" fmla="*/ 229869 h 722424"/>
              <a:gd name="connsiteX82" fmla="*/ 6722407 w 12192000"/>
              <a:gd name="connsiteY82" fmla="*/ 65548 h 722424"/>
              <a:gd name="connsiteX83" fmla="*/ 7000467 w 12192000"/>
              <a:gd name="connsiteY83" fmla="*/ 174710 h 722424"/>
              <a:gd name="connsiteX84" fmla="*/ 7029242 w 12192000"/>
              <a:gd name="connsiteY84" fmla="*/ 207765 h 722424"/>
              <a:gd name="connsiteX85" fmla="*/ 7052070 w 12192000"/>
              <a:gd name="connsiteY85" fmla="*/ 167904 h 722424"/>
              <a:gd name="connsiteX86" fmla="*/ 7378148 w 12192000"/>
              <a:gd name="connsiteY86" fmla="*/ 3583 h 722424"/>
              <a:gd name="connsiteX87" fmla="*/ 7598010 w 12192000"/>
              <a:gd name="connsiteY87" fmla="*/ 67235 h 722424"/>
              <a:gd name="connsiteX88" fmla="*/ 7638413 w 12192000"/>
              <a:gd name="connsiteY88" fmla="*/ 98830 h 722424"/>
              <a:gd name="connsiteX89" fmla="*/ 7691091 w 12192000"/>
              <a:gd name="connsiteY89" fmla="*/ 93797 h 722424"/>
              <a:gd name="connsiteX90" fmla="*/ 7994531 w 12192000"/>
              <a:gd name="connsiteY90" fmla="*/ 229426 h 722424"/>
              <a:gd name="connsiteX91" fmla="*/ 8041237 w 12192000"/>
              <a:gd name="connsiteY91" fmla="*/ 302389 h 722424"/>
              <a:gd name="connsiteX92" fmla="*/ 8050122 w 12192000"/>
              <a:gd name="connsiteY92" fmla="*/ 292182 h 722424"/>
              <a:gd name="connsiteX93" fmla="*/ 8328182 w 12192000"/>
              <a:gd name="connsiteY93" fmla="*/ 183020 h 722424"/>
              <a:gd name="connsiteX94" fmla="*/ 8548044 w 12192000"/>
              <a:gd name="connsiteY94" fmla="*/ 246672 h 722424"/>
              <a:gd name="connsiteX95" fmla="*/ 8598621 w 12192000"/>
              <a:gd name="connsiteY95" fmla="*/ 286223 h 722424"/>
              <a:gd name="connsiteX96" fmla="*/ 8598647 w 12192000"/>
              <a:gd name="connsiteY96" fmla="*/ 286193 h 722424"/>
              <a:gd name="connsiteX97" fmla="*/ 8876707 w 12192000"/>
              <a:gd name="connsiteY97" fmla="*/ 177031 h 722424"/>
              <a:gd name="connsiteX98" fmla="*/ 9047191 w 12192000"/>
              <a:gd name="connsiteY98" fmla="*/ 213783 h 722424"/>
              <a:gd name="connsiteX99" fmla="*/ 9055526 w 12192000"/>
              <a:gd name="connsiteY99" fmla="*/ 218324 h 722424"/>
              <a:gd name="connsiteX100" fmla="*/ 9058897 w 12192000"/>
              <a:gd name="connsiteY100" fmla="*/ 202498 h 722424"/>
              <a:gd name="connsiteX101" fmla="*/ 9381227 w 12192000"/>
              <a:gd name="connsiteY101" fmla="*/ 0 h 72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2000" h="722424">
                <a:moveTo>
                  <a:pt x="9381227" y="0"/>
                </a:moveTo>
                <a:cubicBezTo>
                  <a:pt x="9477828" y="0"/>
                  <a:pt x="9565283" y="37110"/>
                  <a:pt x="9628588" y="97110"/>
                </a:cubicBezTo>
                <a:lnTo>
                  <a:pt x="9664383" y="138229"/>
                </a:lnTo>
                <a:lnTo>
                  <a:pt x="9747177" y="128344"/>
                </a:lnTo>
                <a:cubicBezTo>
                  <a:pt x="9828619" y="128344"/>
                  <a:pt x="9904278" y="151809"/>
                  <a:pt x="9967039" y="191996"/>
                </a:cubicBezTo>
                <a:lnTo>
                  <a:pt x="10010266" y="225799"/>
                </a:lnTo>
                <a:lnTo>
                  <a:pt x="10023948" y="210081"/>
                </a:lnTo>
                <a:cubicBezTo>
                  <a:pt x="10095110" y="142635"/>
                  <a:pt x="10193419" y="100919"/>
                  <a:pt x="10302008" y="100919"/>
                </a:cubicBezTo>
                <a:cubicBezTo>
                  <a:pt x="10464892" y="100919"/>
                  <a:pt x="10604645" y="194780"/>
                  <a:pt x="10664342" y="328549"/>
                </a:cubicBezTo>
                <a:lnTo>
                  <a:pt x="10665904" y="335885"/>
                </a:lnTo>
                <a:lnTo>
                  <a:pt x="10694098" y="321381"/>
                </a:lnTo>
                <a:cubicBezTo>
                  <a:pt x="10741144" y="302521"/>
                  <a:pt x="10792869" y="292092"/>
                  <a:pt x="10847163" y="292092"/>
                </a:cubicBezTo>
                <a:cubicBezTo>
                  <a:pt x="10928605" y="292092"/>
                  <a:pt x="11004264" y="315557"/>
                  <a:pt x="11067025" y="355744"/>
                </a:cubicBezTo>
                <a:lnTo>
                  <a:pt x="11092379" y="375571"/>
                </a:lnTo>
                <a:lnTo>
                  <a:pt x="11145253" y="334223"/>
                </a:lnTo>
                <a:cubicBezTo>
                  <a:pt x="11208014" y="294036"/>
                  <a:pt x="11283673" y="270571"/>
                  <a:pt x="11365115" y="270571"/>
                </a:cubicBezTo>
                <a:cubicBezTo>
                  <a:pt x="11527998" y="270571"/>
                  <a:pt x="11667752" y="364432"/>
                  <a:pt x="11727448" y="498202"/>
                </a:cubicBezTo>
                <a:lnTo>
                  <a:pt x="11731256" y="516075"/>
                </a:lnTo>
                <a:lnTo>
                  <a:pt x="11787810" y="510671"/>
                </a:lnTo>
                <a:lnTo>
                  <a:pt x="11790458" y="498238"/>
                </a:lnTo>
                <a:cubicBezTo>
                  <a:pt x="11825080" y="420657"/>
                  <a:pt x="11906133" y="366220"/>
                  <a:pt x="12000600" y="366220"/>
                </a:cubicBezTo>
                <a:cubicBezTo>
                  <a:pt x="12063578" y="366220"/>
                  <a:pt x="12120594" y="390414"/>
                  <a:pt x="12161866" y="429531"/>
                </a:cubicBezTo>
                <a:lnTo>
                  <a:pt x="12192000" y="471892"/>
                </a:lnTo>
                <a:lnTo>
                  <a:pt x="12192000" y="692861"/>
                </a:lnTo>
                <a:lnTo>
                  <a:pt x="12170970" y="722424"/>
                </a:lnTo>
                <a:lnTo>
                  <a:pt x="7083124" y="722424"/>
                </a:lnTo>
                <a:lnTo>
                  <a:pt x="7064687" y="635873"/>
                </a:lnTo>
                <a:lnTo>
                  <a:pt x="7070633" y="607957"/>
                </a:lnTo>
                <a:lnTo>
                  <a:pt x="7048484" y="646633"/>
                </a:lnTo>
                <a:cubicBezTo>
                  <a:pt x="7030818" y="671418"/>
                  <a:pt x="7010088" y="694081"/>
                  <a:pt x="6986810" y="714133"/>
                </a:cubicBezTo>
                <a:lnTo>
                  <a:pt x="6974500" y="722424"/>
                </a:lnTo>
                <a:lnTo>
                  <a:pt x="6473658" y="722424"/>
                </a:lnTo>
                <a:lnTo>
                  <a:pt x="6452315" y="704044"/>
                </a:lnTo>
                <a:lnTo>
                  <a:pt x="6456230" y="722424"/>
                </a:lnTo>
                <a:lnTo>
                  <a:pt x="12828" y="722424"/>
                </a:lnTo>
                <a:lnTo>
                  <a:pt x="0" y="665416"/>
                </a:lnTo>
                <a:cubicBezTo>
                  <a:pt x="0" y="459578"/>
                  <a:pt x="185984" y="292713"/>
                  <a:pt x="415407" y="292713"/>
                </a:cubicBezTo>
                <a:cubicBezTo>
                  <a:pt x="501441" y="292713"/>
                  <a:pt x="581366" y="316178"/>
                  <a:pt x="647665" y="356365"/>
                </a:cubicBezTo>
                <a:lnTo>
                  <a:pt x="695234" y="391579"/>
                </a:lnTo>
                <a:lnTo>
                  <a:pt x="748462" y="376754"/>
                </a:lnTo>
                <a:cubicBezTo>
                  <a:pt x="775504" y="371790"/>
                  <a:pt x="803503" y="369182"/>
                  <a:pt x="832181" y="369182"/>
                </a:cubicBezTo>
                <a:cubicBezTo>
                  <a:pt x="889537" y="369182"/>
                  <a:pt x="944178" y="379611"/>
                  <a:pt x="993876" y="398471"/>
                </a:cubicBezTo>
                <a:lnTo>
                  <a:pt x="1026724" y="414467"/>
                </a:lnTo>
                <a:lnTo>
                  <a:pt x="1041388" y="390229"/>
                </a:lnTo>
                <a:cubicBezTo>
                  <a:pt x="1116039" y="291088"/>
                  <a:pt x="1242460" y="225907"/>
                  <a:pt x="1385850" y="225907"/>
                </a:cubicBezTo>
                <a:cubicBezTo>
                  <a:pt x="1471883" y="225907"/>
                  <a:pt x="1551808" y="249372"/>
                  <a:pt x="1618108" y="289559"/>
                </a:cubicBezTo>
                <a:lnTo>
                  <a:pt x="1650849" y="313796"/>
                </a:lnTo>
                <a:lnTo>
                  <a:pt x="1658951" y="304985"/>
                </a:lnTo>
                <a:cubicBezTo>
                  <a:pt x="1734125" y="237539"/>
                  <a:pt x="1837977" y="195823"/>
                  <a:pt x="1952689" y="195823"/>
                </a:cubicBezTo>
                <a:cubicBezTo>
                  <a:pt x="2067400" y="195823"/>
                  <a:pt x="2171252" y="237539"/>
                  <a:pt x="2246426" y="304985"/>
                </a:cubicBezTo>
                <a:lnTo>
                  <a:pt x="2256145" y="315554"/>
                </a:lnTo>
                <a:lnTo>
                  <a:pt x="2261919" y="306011"/>
                </a:lnTo>
                <a:cubicBezTo>
                  <a:pt x="2336571" y="206871"/>
                  <a:pt x="2462992" y="141690"/>
                  <a:pt x="2606381" y="141690"/>
                </a:cubicBezTo>
                <a:cubicBezTo>
                  <a:pt x="2692416" y="141690"/>
                  <a:pt x="2772341" y="165155"/>
                  <a:pt x="2838640" y="205342"/>
                </a:cubicBezTo>
                <a:lnTo>
                  <a:pt x="2855722" y="217987"/>
                </a:lnTo>
                <a:lnTo>
                  <a:pt x="2893007" y="199830"/>
                </a:lnTo>
                <a:cubicBezTo>
                  <a:pt x="2942707" y="180970"/>
                  <a:pt x="2997347" y="170541"/>
                  <a:pt x="3054703" y="170541"/>
                </a:cubicBezTo>
                <a:cubicBezTo>
                  <a:pt x="3169414" y="170541"/>
                  <a:pt x="3273266" y="212257"/>
                  <a:pt x="3348440" y="279703"/>
                </a:cubicBezTo>
                <a:lnTo>
                  <a:pt x="3385274" y="319757"/>
                </a:lnTo>
                <a:lnTo>
                  <a:pt x="3422856" y="288067"/>
                </a:lnTo>
                <a:cubicBezTo>
                  <a:pt x="3489156" y="242291"/>
                  <a:pt x="3569081" y="215562"/>
                  <a:pt x="3655114" y="215562"/>
                </a:cubicBezTo>
                <a:cubicBezTo>
                  <a:pt x="3683792" y="215562"/>
                  <a:pt x="3711792" y="218532"/>
                  <a:pt x="3738834" y="224187"/>
                </a:cubicBezTo>
                <a:lnTo>
                  <a:pt x="3752633" y="228564"/>
                </a:lnTo>
                <a:lnTo>
                  <a:pt x="3761041" y="219422"/>
                </a:lnTo>
                <a:cubicBezTo>
                  <a:pt x="3836213" y="151976"/>
                  <a:pt x="3940064" y="110260"/>
                  <a:pt x="4054775" y="110260"/>
                </a:cubicBezTo>
                <a:cubicBezTo>
                  <a:pt x="4140810" y="110260"/>
                  <a:pt x="4220734" y="133725"/>
                  <a:pt x="4287034" y="173912"/>
                </a:cubicBezTo>
                <a:lnTo>
                  <a:pt x="4341837" y="214480"/>
                </a:lnTo>
                <a:lnTo>
                  <a:pt x="4370347" y="193376"/>
                </a:lnTo>
                <a:cubicBezTo>
                  <a:pt x="4436643" y="153189"/>
                  <a:pt x="4516570" y="129724"/>
                  <a:pt x="4602604" y="129724"/>
                </a:cubicBezTo>
                <a:cubicBezTo>
                  <a:pt x="4745992" y="129724"/>
                  <a:pt x="4872413" y="194905"/>
                  <a:pt x="4947064" y="294045"/>
                </a:cubicBezTo>
                <a:lnTo>
                  <a:pt x="4965679" y="324816"/>
                </a:lnTo>
                <a:lnTo>
                  <a:pt x="4988215" y="318540"/>
                </a:lnTo>
                <a:lnTo>
                  <a:pt x="5064043" y="311682"/>
                </a:lnTo>
                <a:lnTo>
                  <a:pt x="5089870" y="283596"/>
                </a:lnTo>
                <a:cubicBezTo>
                  <a:pt x="5165045" y="216150"/>
                  <a:pt x="5268897" y="174434"/>
                  <a:pt x="5383609" y="174434"/>
                </a:cubicBezTo>
                <a:cubicBezTo>
                  <a:pt x="5469643" y="174434"/>
                  <a:pt x="5549567" y="197899"/>
                  <a:pt x="5615868" y="238086"/>
                </a:cubicBezTo>
                <a:lnTo>
                  <a:pt x="5638857" y="255105"/>
                </a:lnTo>
                <a:lnTo>
                  <a:pt x="5639670" y="251290"/>
                </a:lnTo>
                <a:cubicBezTo>
                  <a:pt x="5699366" y="117521"/>
                  <a:pt x="5839120" y="23660"/>
                  <a:pt x="6002002" y="23660"/>
                </a:cubicBezTo>
                <a:cubicBezTo>
                  <a:pt x="6164885" y="23660"/>
                  <a:pt x="6304640" y="117521"/>
                  <a:pt x="6364336" y="251290"/>
                </a:cubicBezTo>
                <a:lnTo>
                  <a:pt x="6369684" y="276397"/>
                </a:lnTo>
                <a:lnTo>
                  <a:pt x="6396330" y="229869"/>
                </a:lnTo>
                <a:cubicBezTo>
                  <a:pt x="6466997" y="130729"/>
                  <a:pt x="6586671" y="65548"/>
                  <a:pt x="6722407" y="65548"/>
                </a:cubicBezTo>
                <a:cubicBezTo>
                  <a:pt x="6830996" y="65548"/>
                  <a:pt x="6929305" y="107264"/>
                  <a:pt x="7000467" y="174710"/>
                </a:cubicBezTo>
                <a:lnTo>
                  <a:pt x="7029242" y="207765"/>
                </a:lnTo>
                <a:lnTo>
                  <a:pt x="7052070" y="167904"/>
                </a:lnTo>
                <a:cubicBezTo>
                  <a:pt x="7122738" y="68764"/>
                  <a:pt x="7242412" y="3583"/>
                  <a:pt x="7378148" y="3583"/>
                </a:cubicBezTo>
                <a:cubicBezTo>
                  <a:pt x="7459590" y="3583"/>
                  <a:pt x="7535249" y="27048"/>
                  <a:pt x="7598010" y="67235"/>
                </a:cubicBezTo>
                <a:lnTo>
                  <a:pt x="7638413" y="98830"/>
                </a:lnTo>
                <a:lnTo>
                  <a:pt x="7691091" y="93797"/>
                </a:lnTo>
                <a:cubicBezTo>
                  <a:pt x="7813253" y="93797"/>
                  <a:pt x="7922405" y="146594"/>
                  <a:pt x="7994531" y="229426"/>
                </a:cubicBezTo>
                <a:lnTo>
                  <a:pt x="8041237" y="302389"/>
                </a:lnTo>
                <a:lnTo>
                  <a:pt x="8050122" y="292182"/>
                </a:lnTo>
                <a:cubicBezTo>
                  <a:pt x="8121284" y="224736"/>
                  <a:pt x="8219593" y="183020"/>
                  <a:pt x="8328182" y="183020"/>
                </a:cubicBezTo>
                <a:cubicBezTo>
                  <a:pt x="8409624" y="183020"/>
                  <a:pt x="8485283" y="206485"/>
                  <a:pt x="8548044" y="246672"/>
                </a:cubicBezTo>
                <a:lnTo>
                  <a:pt x="8598621" y="286223"/>
                </a:lnTo>
                <a:lnTo>
                  <a:pt x="8598647" y="286193"/>
                </a:lnTo>
                <a:cubicBezTo>
                  <a:pt x="8669809" y="218747"/>
                  <a:pt x="8768118" y="177031"/>
                  <a:pt x="8876707" y="177031"/>
                </a:cubicBezTo>
                <a:cubicBezTo>
                  <a:pt x="8937788" y="177031"/>
                  <a:pt x="8995617" y="190230"/>
                  <a:pt x="9047191" y="213783"/>
                </a:cubicBezTo>
                <a:lnTo>
                  <a:pt x="9055526" y="218324"/>
                </a:lnTo>
                <a:lnTo>
                  <a:pt x="9058897" y="202498"/>
                </a:lnTo>
                <a:cubicBezTo>
                  <a:pt x="9112002" y="83498"/>
                  <a:pt x="9236326" y="0"/>
                  <a:pt x="938122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C47860-F692-40B3-8E78-8914A5700FCB}"/>
              </a:ext>
            </a:extLst>
          </p:cNvPr>
          <p:cNvSpPr/>
          <p:nvPr userDrawn="1"/>
        </p:nvSpPr>
        <p:spPr>
          <a:xfrm flipH="1">
            <a:off x="0" y="6381796"/>
            <a:ext cx="12192000" cy="488165"/>
          </a:xfrm>
          <a:custGeom>
            <a:avLst/>
            <a:gdLst>
              <a:gd name="connsiteX0" fmla="*/ 2697788 w 12192000"/>
              <a:gd name="connsiteY0" fmla="*/ 0 h 488165"/>
              <a:gd name="connsiteX1" fmla="*/ 2412743 w 12192000"/>
              <a:gd name="connsiteY1" fmla="*/ 188940 h 488165"/>
              <a:gd name="connsiteX2" fmla="*/ 2410667 w 12192000"/>
              <a:gd name="connsiteY2" fmla="*/ 199221 h 488165"/>
              <a:gd name="connsiteX3" fmla="*/ 2404214 w 12192000"/>
              <a:gd name="connsiteY3" fmla="*/ 193897 h 488165"/>
              <a:gd name="connsiteX4" fmla="*/ 2231250 w 12192000"/>
              <a:gd name="connsiteY4" fmla="*/ 141064 h 488165"/>
              <a:gd name="connsiteX5" fmla="*/ 2110835 w 12192000"/>
              <a:gd name="connsiteY5" fmla="*/ 165374 h 488165"/>
              <a:gd name="connsiteX6" fmla="*/ 2096679 w 12192000"/>
              <a:gd name="connsiteY6" fmla="*/ 173058 h 488165"/>
              <a:gd name="connsiteX7" fmla="*/ 2063894 w 12192000"/>
              <a:gd name="connsiteY7" fmla="*/ 133322 h 488165"/>
              <a:gd name="connsiteX8" fmla="*/ 1845146 w 12192000"/>
              <a:gd name="connsiteY8" fmla="*/ 42714 h 488165"/>
              <a:gd name="connsiteX9" fmla="*/ 1588623 w 12192000"/>
              <a:gd name="connsiteY9" fmla="*/ 179105 h 488165"/>
              <a:gd name="connsiteX10" fmla="*/ 1579781 w 12192000"/>
              <a:gd name="connsiteY10" fmla="*/ 195395 h 488165"/>
              <a:gd name="connsiteX11" fmla="*/ 1519900 w 12192000"/>
              <a:gd name="connsiteY11" fmla="*/ 201432 h 488165"/>
              <a:gd name="connsiteX12" fmla="*/ 1343532 w 12192000"/>
              <a:gd name="connsiteY12" fmla="*/ 307723 h 488165"/>
              <a:gd name="connsiteX13" fmla="*/ 1341283 w 12192000"/>
              <a:gd name="connsiteY13" fmla="*/ 311643 h 488165"/>
              <a:gd name="connsiteX14" fmla="*/ 1311629 w 12192000"/>
              <a:gd name="connsiteY14" fmla="*/ 295547 h 488165"/>
              <a:gd name="connsiteX15" fmla="*/ 1191214 w 12192000"/>
              <a:gd name="connsiteY15" fmla="*/ 271237 h 488165"/>
              <a:gd name="connsiteX16" fmla="*/ 1043756 w 12192000"/>
              <a:gd name="connsiteY16" fmla="*/ 308574 h 488165"/>
              <a:gd name="connsiteX17" fmla="*/ 1010986 w 12192000"/>
              <a:gd name="connsiteY17" fmla="*/ 331863 h 488165"/>
              <a:gd name="connsiteX18" fmla="*/ 966813 w 12192000"/>
              <a:gd name="connsiteY18" fmla="*/ 336316 h 488165"/>
              <a:gd name="connsiteX19" fmla="*/ 899053 w 12192000"/>
              <a:gd name="connsiteY19" fmla="*/ 357350 h 488165"/>
              <a:gd name="connsiteX20" fmla="*/ 870729 w 12192000"/>
              <a:gd name="connsiteY20" fmla="*/ 372723 h 488165"/>
              <a:gd name="connsiteX21" fmla="*/ 864057 w 12192000"/>
              <a:gd name="connsiteY21" fmla="*/ 367218 h 488165"/>
              <a:gd name="connsiteX22" fmla="*/ 691093 w 12192000"/>
              <a:gd name="connsiteY22" fmla="*/ 314385 h 488165"/>
              <a:gd name="connsiteX23" fmla="*/ 472345 w 12192000"/>
              <a:gd name="connsiteY23" fmla="*/ 404993 h 488165"/>
              <a:gd name="connsiteX24" fmla="*/ 459601 w 12192000"/>
              <a:gd name="connsiteY24" fmla="*/ 420439 h 488165"/>
              <a:gd name="connsiteX25" fmla="*/ 426235 w 12192000"/>
              <a:gd name="connsiteY25" fmla="*/ 402329 h 488165"/>
              <a:gd name="connsiteX26" fmla="*/ 274451 w 12192000"/>
              <a:gd name="connsiteY26" fmla="*/ 371685 h 488165"/>
              <a:gd name="connsiteX27" fmla="*/ 56429 w 12192000"/>
              <a:gd name="connsiteY27" fmla="*/ 438282 h 488165"/>
              <a:gd name="connsiteX28" fmla="*/ 0 w 12192000"/>
              <a:gd name="connsiteY28" fmla="*/ 484839 h 488165"/>
              <a:gd name="connsiteX29" fmla="*/ 0 w 12192000"/>
              <a:gd name="connsiteY29" fmla="*/ 488165 h 488165"/>
              <a:gd name="connsiteX30" fmla="*/ 12192000 w 12192000"/>
              <a:gd name="connsiteY30" fmla="*/ 488165 h 488165"/>
              <a:gd name="connsiteX31" fmla="*/ 12192000 w 12192000"/>
              <a:gd name="connsiteY31" fmla="*/ 417342 h 488165"/>
              <a:gd name="connsiteX32" fmla="*/ 12183125 w 12192000"/>
              <a:gd name="connsiteY32" fmla="*/ 411358 h 488165"/>
              <a:gd name="connsiteX33" fmla="*/ 12103862 w 12192000"/>
              <a:gd name="connsiteY33" fmla="*/ 395355 h 488165"/>
              <a:gd name="connsiteX34" fmla="*/ 12062823 w 12192000"/>
              <a:gd name="connsiteY34" fmla="*/ 399492 h 488165"/>
              <a:gd name="connsiteX35" fmla="*/ 12032697 w 12192000"/>
              <a:gd name="connsiteY35" fmla="*/ 408844 h 488165"/>
              <a:gd name="connsiteX36" fmla="*/ 12031247 w 12192000"/>
              <a:gd name="connsiteY36" fmla="*/ 401661 h 488165"/>
              <a:gd name="connsiteX37" fmla="*/ 11804447 w 12192000"/>
              <a:gd name="connsiteY37" fmla="*/ 251328 h 488165"/>
              <a:gd name="connsiteX38" fmla="*/ 11666826 w 12192000"/>
              <a:gd name="connsiteY38" fmla="*/ 293365 h 488165"/>
              <a:gd name="connsiteX39" fmla="*/ 11633620 w 12192000"/>
              <a:gd name="connsiteY39" fmla="*/ 320763 h 488165"/>
              <a:gd name="connsiteX40" fmla="*/ 11628501 w 12192000"/>
              <a:gd name="connsiteY40" fmla="*/ 316540 h 488165"/>
              <a:gd name="connsiteX41" fmla="*/ 11439637 w 12192000"/>
              <a:gd name="connsiteY41" fmla="*/ 258850 h 488165"/>
              <a:gd name="connsiteX42" fmla="*/ 11159532 w 12192000"/>
              <a:gd name="connsiteY42" fmla="*/ 407780 h 488165"/>
              <a:gd name="connsiteX43" fmla="*/ 11133249 w 12192000"/>
              <a:gd name="connsiteY43" fmla="*/ 456201 h 488165"/>
              <a:gd name="connsiteX44" fmla="*/ 11130393 w 12192000"/>
              <a:gd name="connsiteY44" fmla="*/ 457575 h 488165"/>
              <a:gd name="connsiteX45" fmla="*/ 11121802 w 12192000"/>
              <a:gd name="connsiteY45" fmla="*/ 464662 h 488165"/>
              <a:gd name="connsiteX46" fmla="*/ 11105739 w 12192000"/>
              <a:gd name="connsiteY46" fmla="*/ 385098 h 488165"/>
              <a:gd name="connsiteX47" fmla="*/ 10878939 w 12192000"/>
              <a:gd name="connsiteY47" fmla="*/ 234765 h 488165"/>
              <a:gd name="connsiteX48" fmla="*/ 10652139 w 12192000"/>
              <a:gd name="connsiteY48" fmla="*/ 385098 h 488165"/>
              <a:gd name="connsiteX49" fmla="*/ 10640286 w 12192000"/>
              <a:gd name="connsiteY49" fmla="*/ 443809 h 488165"/>
              <a:gd name="connsiteX50" fmla="*/ 10632922 w 12192000"/>
              <a:gd name="connsiteY50" fmla="*/ 439812 h 488165"/>
              <a:gd name="connsiteX51" fmla="*/ 10586719 w 12192000"/>
              <a:gd name="connsiteY51" fmla="*/ 425470 h 488165"/>
              <a:gd name="connsiteX52" fmla="*/ 10578669 w 12192000"/>
              <a:gd name="connsiteY52" fmla="*/ 424659 h 488165"/>
              <a:gd name="connsiteX53" fmla="*/ 10540357 w 12192000"/>
              <a:gd name="connsiteY53" fmla="*/ 367834 h 488165"/>
              <a:gd name="connsiteX54" fmla="*/ 10366307 w 12192000"/>
              <a:gd name="connsiteY54" fmla="*/ 295740 h 488165"/>
              <a:gd name="connsiteX55" fmla="*/ 10270498 w 12192000"/>
              <a:gd name="connsiteY55" fmla="*/ 315083 h 488165"/>
              <a:gd name="connsiteX56" fmla="*/ 10267631 w 12192000"/>
              <a:gd name="connsiteY56" fmla="*/ 316639 h 488165"/>
              <a:gd name="connsiteX57" fmla="*/ 10264594 w 12192000"/>
              <a:gd name="connsiteY57" fmla="*/ 301594 h 488165"/>
              <a:gd name="connsiteX58" fmla="*/ 10037792 w 12192000"/>
              <a:gd name="connsiteY58" fmla="*/ 151262 h 488165"/>
              <a:gd name="connsiteX59" fmla="*/ 9941983 w 12192000"/>
              <a:gd name="connsiteY59" fmla="*/ 170605 h 488165"/>
              <a:gd name="connsiteX60" fmla="*/ 9932834 w 12192000"/>
              <a:gd name="connsiteY60" fmla="*/ 175570 h 488165"/>
              <a:gd name="connsiteX61" fmla="*/ 9891633 w 12192000"/>
              <a:gd name="connsiteY61" fmla="*/ 171417 h 488165"/>
              <a:gd name="connsiteX62" fmla="*/ 9578239 w 12192000"/>
              <a:gd name="connsiteY62" fmla="*/ 379147 h 488165"/>
              <a:gd name="connsiteX63" fmla="*/ 9571593 w 12192000"/>
              <a:gd name="connsiteY63" fmla="*/ 412069 h 488165"/>
              <a:gd name="connsiteX64" fmla="*/ 9537676 w 12192000"/>
              <a:gd name="connsiteY64" fmla="*/ 393659 h 488165"/>
              <a:gd name="connsiteX65" fmla="*/ 9438057 w 12192000"/>
              <a:gd name="connsiteY65" fmla="*/ 373547 h 488165"/>
              <a:gd name="connsiteX66" fmla="*/ 9386478 w 12192000"/>
              <a:gd name="connsiteY66" fmla="*/ 378747 h 488165"/>
              <a:gd name="connsiteX67" fmla="*/ 9384764 w 12192000"/>
              <a:gd name="connsiteY67" fmla="*/ 379279 h 488165"/>
              <a:gd name="connsiteX68" fmla="*/ 9356370 w 12192000"/>
              <a:gd name="connsiteY68" fmla="*/ 326966 h 488165"/>
              <a:gd name="connsiteX69" fmla="*/ 9099846 w 12192000"/>
              <a:gd name="connsiteY69" fmla="*/ 190574 h 488165"/>
              <a:gd name="connsiteX70" fmla="*/ 8843324 w 12192000"/>
              <a:gd name="connsiteY70" fmla="*/ 326966 h 488165"/>
              <a:gd name="connsiteX71" fmla="*/ 8837922 w 12192000"/>
              <a:gd name="connsiteY71" fmla="*/ 336919 h 488165"/>
              <a:gd name="connsiteX72" fmla="*/ 8777269 w 12192000"/>
              <a:gd name="connsiteY72" fmla="*/ 286876 h 488165"/>
              <a:gd name="connsiteX73" fmla="*/ 8539902 w 12192000"/>
              <a:gd name="connsiteY73" fmla="*/ 214371 h 488165"/>
              <a:gd name="connsiteX74" fmla="*/ 8302533 w 12192000"/>
              <a:gd name="connsiteY74" fmla="*/ 286876 h 488165"/>
              <a:gd name="connsiteX75" fmla="*/ 8264230 w 12192000"/>
              <a:gd name="connsiteY75" fmla="*/ 318480 h 488165"/>
              <a:gd name="connsiteX76" fmla="*/ 8252614 w 12192000"/>
              <a:gd name="connsiteY76" fmla="*/ 324064 h 488165"/>
              <a:gd name="connsiteX77" fmla="*/ 8234834 w 12192000"/>
              <a:gd name="connsiteY77" fmla="*/ 338734 h 488165"/>
              <a:gd name="connsiteX78" fmla="*/ 8208461 w 12192000"/>
              <a:gd name="connsiteY78" fmla="*/ 290142 h 488165"/>
              <a:gd name="connsiteX79" fmla="*/ 7951941 w 12192000"/>
              <a:gd name="connsiteY79" fmla="*/ 153751 h 488165"/>
              <a:gd name="connsiteX80" fmla="*/ 7713227 w 12192000"/>
              <a:gd name="connsiteY80" fmla="*/ 266327 h 488165"/>
              <a:gd name="connsiteX81" fmla="*/ 7675799 w 12192000"/>
              <a:gd name="connsiteY81" fmla="*/ 328018 h 488165"/>
              <a:gd name="connsiteX82" fmla="*/ 7649999 w 12192000"/>
              <a:gd name="connsiteY82" fmla="*/ 314014 h 488165"/>
              <a:gd name="connsiteX83" fmla="*/ 7641007 w 12192000"/>
              <a:gd name="connsiteY83" fmla="*/ 269483 h 488165"/>
              <a:gd name="connsiteX84" fmla="*/ 7355962 w 12192000"/>
              <a:gd name="connsiteY84" fmla="*/ 80543 h 488165"/>
              <a:gd name="connsiteX85" fmla="*/ 7137215 w 12192000"/>
              <a:gd name="connsiteY85" fmla="*/ 171151 h 488165"/>
              <a:gd name="connsiteX86" fmla="*/ 7117143 w 12192000"/>
              <a:gd name="connsiteY86" fmla="*/ 195477 h 488165"/>
              <a:gd name="connsiteX87" fmla="*/ 7088841 w 12192000"/>
              <a:gd name="connsiteY87" fmla="*/ 161174 h 488165"/>
              <a:gd name="connsiteX88" fmla="*/ 6870093 w 12192000"/>
              <a:gd name="connsiteY88" fmla="*/ 70566 h 488165"/>
              <a:gd name="connsiteX89" fmla="*/ 6697129 w 12192000"/>
              <a:gd name="connsiteY89" fmla="*/ 123399 h 488165"/>
              <a:gd name="connsiteX90" fmla="*/ 6684995 w 12192000"/>
              <a:gd name="connsiteY90" fmla="*/ 133411 h 488165"/>
              <a:gd name="connsiteX91" fmla="*/ 6644023 w 12192000"/>
              <a:gd name="connsiteY91" fmla="*/ 120692 h 488165"/>
              <a:gd name="connsiteX92" fmla="*/ 6557873 w 12192000"/>
              <a:gd name="connsiteY92" fmla="*/ 112008 h 488165"/>
              <a:gd name="connsiteX93" fmla="*/ 6354116 w 12192000"/>
              <a:gd name="connsiteY93" fmla="*/ 163601 h 488165"/>
              <a:gd name="connsiteX94" fmla="*/ 6273160 w 12192000"/>
              <a:gd name="connsiteY94" fmla="*/ 221132 h 488165"/>
              <a:gd name="connsiteX95" fmla="*/ 6272783 w 12192000"/>
              <a:gd name="connsiteY95" fmla="*/ 221015 h 488165"/>
              <a:gd name="connsiteX96" fmla="*/ 6210437 w 12192000"/>
              <a:gd name="connsiteY96" fmla="*/ 214730 h 488165"/>
              <a:gd name="connsiteX97" fmla="*/ 6162864 w 12192000"/>
              <a:gd name="connsiteY97" fmla="*/ 219525 h 488165"/>
              <a:gd name="connsiteX98" fmla="*/ 6161180 w 12192000"/>
              <a:gd name="connsiteY98" fmla="*/ 211185 h 488165"/>
              <a:gd name="connsiteX99" fmla="*/ 5876135 w 12192000"/>
              <a:gd name="connsiteY99" fmla="*/ 22245 h 488165"/>
              <a:gd name="connsiteX100" fmla="*/ 5591090 w 12192000"/>
              <a:gd name="connsiteY100" fmla="*/ 211185 h 488165"/>
              <a:gd name="connsiteX101" fmla="*/ 5577004 w 12192000"/>
              <a:gd name="connsiteY101" fmla="*/ 280957 h 488165"/>
              <a:gd name="connsiteX102" fmla="*/ 5576535 w 12192000"/>
              <a:gd name="connsiteY102" fmla="*/ 280094 h 488165"/>
              <a:gd name="connsiteX103" fmla="*/ 5320012 w 12192000"/>
              <a:gd name="connsiteY103" fmla="*/ 143703 h 488165"/>
              <a:gd name="connsiteX104" fmla="*/ 5199597 w 12192000"/>
              <a:gd name="connsiteY104" fmla="*/ 168013 h 488165"/>
              <a:gd name="connsiteX105" fmla="*/ 5171310 w 12192000"/>
              <a:gd name="connsiteY105" fmla="*/ 183367 h 488165"/>
              <a:gd name="connsiteX106" fmla="*/ 5170430 w 12192000"/>
              <a:gd name="connsiteY106" fmla="*/ 181745 h 488165"/>
              <a:gd name="connsiteX107" fmla="*/ 4913907 w 12192000"/>
              <a:gd name="connsiteY107" fmla="*/ 45354 h 488165"/>
              <a:gd name="connsiteX108" fmla="*/ 4675193 w 12192000"/>
              <a:gd name="connsiteY108" fmla="*/ 157930 h 488165"/>
              <a:gd name="connsiteX109" fmla="*/ 4646008 w 12192000"/>
              <a:gd name="connsiteY109" fmla="*/ 206033 h 488165"/>
              <a:gd name="connsiteX110" fmla="*/ 4619097 w 12192000"/>
              <a:gd name="connsiteY110" fmla="*/ 173417 h 488165"/>
              <a:gd name="connsiteX111" fmla="*/ 4400349 w 12192000"/>
              <a:gd name="connsiteY111" fmla="*/ 82809 h 488165"/>
              <a:gd name="connsiteX112" fmla="*/ 4143826 w 12192000"/>
              <a:gd name="connsiteY112" fmla="*/ 219200 h 488165"/>
              <a:gd name="connsiteX113" fmla="*/ 4136836 w 12192000"/>
              <a:gd name="connsiteY113" fmla="*/ 232080 h 488165"/>
              <a:gd name="connsiteX114" fmla="*/ 4117121 w 12192000"/>
              <a:gd name="connsiteY114" fmla="*/ 221379 h 488165"/>
              <a:gd name="connsiteX115" fmla="*/ 3976611 w 12192000"/>
              <a:gd name="connsiteY115" fmla="*/ 193012 h 488165"/>
              <a:gd name="connsiteX116" fmla="*/ 3721359 w 12192000"/>
              <a:gd name="connsiteY116" fmla="*/ 298740 h 488165"/>
              <a:gd name="connsiteX117" fmla="*/ 3705197 w 12192000"/>
              <a:gd name="connsiteY117" fmla="*/ 318329 h 488165"/>
              <a:gd name="connsiteX118" fmla="*/ 3683571 w 12192000"/>
              <a:gd name="connsiteY118" fmla="*/ 292119 h 488165"/>
              <a:gd name="connsiteX119" fmla="*/ 3425576 w 12192000"/>
              <a:gd name="connsiteY119" fmla="*/ 185254 h 488165"/>
              <a:gd name="connsiteX120" fmla="*/ 3167581 w 12192000"/>
              <a:gd name="connsiteY120" fmla="*/ 292119 h 488165"/>
              <a:gd name="connsiteX121" fmla="*/ 3135507 w 12192000"/>
              <a:gd name="connsiteY121" fmla="*/ 330993 h 488165"/>
              <a:gd name="connsiteX122" fmla="*/ 3106582 w 12192000"/>
              <a:gd name="connsiteY122" fmla="*/ 322014 h 488165"/>
              <a:gd name="connsiteX123" fmla="*/ 3044236 w 12192000"/>
              <a:gd name="connsiteY123" fmla="*/ 315729 h 488165"/>
              <a:gd name="connsiteX124" fmla="*/ 3005060 w 12192000"/>
              <a:gd name="connsiteY124" fmla="*/ 319679 h 488165"/>
              <a:gd name="connsiteX125" fmla="*/ 3007144 w 12192000"/>
              <a:gd name="connsiteY125" fmla="*/ 309355 h 488165"/>
              <a:gd name="connsiteX126" fmla="*/ 2697788 w 12192000"/>
              <a:gd name="connsiteY126" fmla="*/ 0 h 4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2192000" h="488165">
                <a:moveTo>
                  <a:pt x="2697788" y="0"/>
                </a:moveTo>
                <a:cubicBezTo>
                  <a:pt x="2569648" y="0"/>
                  <a:pt x="2459705" y="77908"/>
                  <a:pt x="2412743" y="188940"/>
                </a:cubicBezTo>
                <a:lnTo>
                  <a:pt x="2410667" y="199221"/>
                </a:lnTo>
                <a:lnTo>
                  <a:pt x="2404214" y="193897"/>
                </a:lnTo>
                <a:cubicBezTo>
                  <a:pt x="2354841" y="160541"/>
                  <a:pt x="2295320" y="141064"/>
                  <a:pt x="2231250" y="141064"/>
                </a:cubicBezTo>
                <a:cubicBezTo>
                  <a:pt x="2188537" y="141064"/>
                  <a:pt x="2147845" y="149720"/>
                  <a:pt x="2110835" y="165374"/>
                </a:cubicBezTo>
                <a:lnTo>
                  <a:pt x="2096679" y="173058"/>
                </a:lnTo>
                <a:lnTo>
                  <a:pt x="2063894" y="133322"/>
                </a:lnTo>
                <a:cubicBezTo>
                  <a:pt x="2007912" y="77340"/>
                  <a:pt x="1930572" y="42714"/>
                  <a:pt x="1845146" y="42714"/>
                </a:cubicBezTo>
                <a:cubicBezTo>
                  <a:pt x="1738363" y="42714"/>
                  <a:pt x="1644216" y="96816"/>
                  <a:pt x="1588623" y="179105"/>
                </a:cubicBezTo>
                <a:lnTo>
                  <a:pt x="1579781" y="195395"/>
                </a:lnTo>
                <a:lnTo>
                  <a:pt x="1519900" y="201432"/>
                </a:lnTo>
                <a:cubicBezTo>
                  <a:pt x="1449416" y="215855"/>
                  <a:pt x="1387663" y="254248"/>
                  <a:pt x="1343532" y="307723"/>
                </a:cubicBezTo>
                <a:lnTo>
                  <a:pt x="1341283" y="311643"/>
                </a:lnTo>
                <a:lnTo>
                  <a:pt x="1311629" y="295547"/>
                </a:lnTo>
                <a:cubicBezTo>
                  <a:pt x="1274619" y="279893"/>
                  <a:pt x="1233927" y="271237"/>
                  <a:pt x="1191214" y="271237"/>
                </a:cubicBezTo>
                <a:cubicBezTo>
                  <a:pt x="1137822" y="271237"/>
                  <a:pt x="1087590" y="284762"/>
                  <a:pt x="1043756" y="308574"/>
                </a:cubicBezTo>
                <a:lnTo>
                  <a:pt x="1010986" y="331863"/>
                </a:lnTo>
                <a:lnTo>
                  <a:pt x="966813" y="336316"/>
                </a:lnTo>
                <a:cubicBezTo>
                  <a:pt x="943314" y="341125"/>
                  <a:pt x="920647" y="348217"/>
                  <a:pt x="899053" y="357350"/>
                </a:cubicBezTo>
                <a:lnTo>
                  <a:pt x="870729" y="372723"/>
                </a:lnTo>
                <a:lnTo>
                  <a:pt x="864057" y="367218"/>
                </a:lnTo>
                <a:cubicBezTo>
                  <a:pt x="814683" y="333862"/>
                  <a:pt x="755162" y="314385"/>
                  <a:pt x="691093" y="314385"/>
                </a:cubicBezTo>
                <a:cubicBezTo>
                  <a:pt x="605667" y="314385"/>
                  <a:pt x="528328" y="349011"/>
                  <a:pt x="472345" y="404993"/>
                </a:cubicBezTo>
                <a:lnTo>
                  <a:pt x="459601" y="420439"/>
                </a:lnTo>
                <a:lnTo>
                  <a:pt x="426235" y="402329"/>
                </a:lnTo>
                <a:cubicBezTo>
                  <a:pt x="379583" y="382597"/>
                  <a:pt x="328291" y="371685"/>
                  <a:pt x="274451" y="371685"/>
                </a:cubicBezTo>
                <a:cubicBezTo>
                  <a:pt x="193690" y="371685"/>
                  <a:pt x="118664" y="396236"/>
                  <a:pt x="56429" y="438282"/>
                </a:cubicBezTo>
                <a:lnTo>
                  <a:pt x="0" y="484839"/>
                </a:lnTo>
                <a:lnTo>
                  <a:pt x="0" y="488165"/>
                </a:lnTo>
                <a:lnTo>
                  <a:pt x="12192000" y="488165"/>
                </a:lnTo>
                <a:lnTo>
                  <a:pt x="12192000" y="417342"/>
                </a:lnTo>
                <a:lnTo>
                  <a:pt x="12183125" y="411358"/>
                </a:lnTo>
                <a:cubicBezTo>
                  <a:pt x="12158762" y="401054"/>
                  <a:pt x="12131977" y="395355"/>
                  <a:pt x="12103862" y="395355"/>
                </a:cubicBezTo>
                <a:cubicBezTo>
                  <a:pt x="12089804" y="395355"/>
                  <a:pt x="12076079" y="396780"/>
                  <a:pt x="12062823" y="399492"/>
                </a:cubicBezTo>
                <a:lnTo>
                  <a:pt x="12032697" y="408844"/>
                </a:lnTo>
                <a:lnTo>
                  <a:pt x="12031247" y="401661"/>
                </a:lnTo>
                <a:cubicBezTo>
                  <a:pt x="11993880" y="313316"/>
                  <a:pt x="11906403" y="251328"/>
                  <a:pt x="11804447" y="251328"/>
                </a:cubicBezTo>
                <a:cubicBezTo>
                  <a:pt x="11753469" y="251328"/>
                  <a:pt x="11706111" y="266825"/>
                  <a:pt x="11666826" y="293365"/>
                </a:cubicBezTo>
                <a:lnTo>
                  <a:pt x="11633620" y="320763"/>
                </a:lnTo>
                <a:lnTo>
                  <a:pt x="11628501" y="316540"/>
                </a:lnTo>
                <a:cubicBezTo>
                  <a:pt x="11574588" y="280117"/>
                  <a:pt x="11509596" y="258850"/>
                  <a:pt x="11439637" y="258850"/>
                </a:cubicBezTo>
                <a:cubicBezTo>
                  <a:pt x="11323037" y="258850"/>
                  <a:pt x="11220236" y="317926"/>
                  <a:pt x="11159532" y="407780"/>
                </a:cubicBezTo>
                <a:lnTo>
                  <a:pt x="11133249" y="456201"/>
                </a:lnTo>
                <a:lnTo>
                  <a:pt x="11130393" y="457575"/>
                </a:lnTo>
                <a:lnTo>
                  <a:pt x="11121802" y="464662"/>
                </a:lnTo>
                <a:lnTo>
                  <a:pt x="11105739" y="385098"/>
                </a:lnTo>
                <a:cubicBezTo>
                  <a:pt x="11068372" y="296753"/>
                  <a:pt x="10980895" y="234765"/>
                  <a:pt x="10878939" y="234765"/>
                </a:cubicBezTo>
                <a:cubicBezTo>
                  <a:pt x="10776983" y="234765"/>
                  <a:pt x="10689506" y="296753"/>
                  <a:pt x="10652139" y="385098"/>
                </a:cubicBezTo>
                <a:lnTo>
                  <a:pt x="10640286" y="443809"/>
                </a:lnTo>
                <a:lnTo>
                  <a:pt x="10632922" y="439812"/>
                </a:lnTo>
                <a:cubicBezTo>
                  <a:pt x="10618198" y="433585"/>
                  <a:pt x="10602742" y="428749"/>
                  <a:pt x="10586719" y="425470"/>
                </a:cubicBezTo>
                <a:lnTo>
                  <a:pt x="10578669" y="424659"/>
                </a:lnTo>
                <a:lnTo>
                  <a:pt x="10540357" y="367834"/>
                </a:lnTo>
                <a:cubicBezTo>
                  <a:pt x="10495814" y="323291"/>
                  <a:pt x="10434278" y="295740"/>
                  <a:pt x="10366307" y="295740"/>
                </a:cubicBezTo>
                <a:cubicBezTo>
                  <a:pt x="10332323" y="295740"/>
                  <a:pt x="10299946" y="302627"/>
                  <a:pt x="10270498" y="315083"/>
                </a:cubicBezTo>
                <a:lnTo>
                  <a:pt x="10267631" y="316639"/>
                </a:lnTo>
                <a:lnTo>
                  <a:pt x="10264594" y="301594"/>
                </a:lnTo>
                <a:cubicBezTo>
                  <a:pt x="10227227" y="213250"/>
                  <a:pt x="10139749" y="151262"/>
                  <a:pt x="10037792" y="151262"/>
                </a:cubicBezTo>
                <a:cubicBezTo>
                  <a:pt x="10003807" y="151262"/>
                  <a:pt x="9971430" y="158149"/>
                  <a:pt x="9941983" y="170605"/>
                </a:cubicBezTo>
                <a:lnTo>
                  <a:pt x="9932834" y="175570"/>
                </a:lnTo>
                <a:lnTo>
                  <a:pt x="9891633" y="171417"/>
                </a:lnTo>
                <a:cubicBezTo>
                  <a:pt x="9750750" y="171417"/>
                  <a:pt x="9629872" y="257073"/>
                  <a:pt x="9578239" y="379147"/>
                </a:cubicBezTo>
                <a:lnTo>
                  <a:pt x="9571593" y="412069"/>
                </a:lnTo>
                <a:lnTo>
                  <a:pt x="9537676" y="393659"/>
                </a:lnTo>
                <a:cubicBezTo>
                  <a:pt x="9507058" y="380709"/>
                  <a:pt x="9473393" y="373547"/>
                  <a:pt x="9438057" y="373547"/>
                </a:cubicBezTo>
                <a:cubicBezTo>
                  <a:pt x="9420388" y="373547"/>
                  <a:pt x="9403139" y="375338"/>
                  <a:pt x="9386478" y="378747"/>
                </a:cubicBezTo>
                <a:lnTo>
                  <a:pt x="9384764" y="379279"/>
                </a:lnTo>
                <a:lnTo>
                  <a:pt x="9356370" y="326966"/>
                </a:lnTo>
                <a:cubicBezTo>
                  <a:pt x="9300776" y="244677"/>
                  <a:pt x="9206629" y="190574"/>
                  <a:pt x="9099846" y="190574"/>
                </a:cubicBezTo>
                <a:cubicBezTo>
                  <a:pt x="8993063" y="190574"/>
                  <a:pt x="8898917" y="244677"/>
                  <a:pt x="8843324" y="326966"/>
                </a:cubicBezTo>
                <a:lnTo>
                  <a:pt x="8837922" y="336919"/>
                </a:lnTo>
                <a:lnTo>
                  <a:pt x="8777269" y="286876"/>
                </a:lnTo>
                <a:cubicBezTo>
                  <a:pt x="8709511" y="241100"/>
                  <a:pt x="8627828" y="214371"/>
                  <a:pt x="8539902" y="214371"/>
                </a:cubicBezTo>
                <a:cubicBezTo>
                  <a:pt x="8451975" y="214371"/>
                  <a:pt x="8370292" y="241100"/>
                  <a:pt x="8302533" y="286876"/>
                </a:cubicBezTo>
                <a:lnTo>
                  <a:pt x="8264230" y="318480"/>
                </a:lnTo>
                <a:lnTo>
                  <a:pt x="8252614" y="324064"/>
                </a:lnTo>
                <a:lnTo>
                  <a:pt x="8234834" y="338734"/>
                </a:lnTo>
                <a:lnTo>
                  <a:pt x="8208461" y="290142"/>
                </a:lnTo>
                <a:cubicBezTo>
                  <a:pt x="8152866" y="207854"/>
                  <a:pt x="8058721" y="153751"/>
                  <a:pt x="7951941" y="153751"/>
                </a:cubicBezTo>
                <a:cubicBezTo>
                  <a:pt x="7855835" y="153751"/>
                  <a:pt x="7769968" y="197574"/>
                  <a:pt x="7713227" y="266327"/>
                </a:cubicBezTo>
                <a:lnTo>
                  <a:pt x="7675799" y="328018"/>
                </a:lnTo>
                <a:lnTo>
                  <a:pt x="7649999" y="314014"/>
                </a:lnTo>
                <a:lnTo>
                  <a:pt x="7641007" y="269483"/>
                </a:lnTo>
                <a:cubicBezTo>
                  <a:pt x="7594044" y="158451"/>
                  <a:pt x="7484103" y="80543"/>
                  <a:pt x="7355962" y="80543"/>
                </a:cubicBezTo>
                <a:cubicBezTo>
                  <a:pt x="7270537" y="80543"/>
                  <a:pt x="7193198" y="115169"/>
                  <a:pt x="7137215" y="171151"/>
                </a:cubicBezTo>
                <a:lnTo>
                  <a:pt x="7117143" y="195477"/>
                </a:lnTo>
                <a:lnTo>
                  <a:pt x="7088841" y="161174"/>
                </a:lnTo>
                <a:cubicBezTo>
                  <a:pt x="7032857" y="105192"/>
                  <a:pt x="6955521" y="70566"/>
                  <a:pt x="6870093" y="70566"/>
                </a:cubicBezTo>
                <a:cubicBezTo>
                  <a:pt x="6806023" y="70566"/>
                  <a:pt x="6746503" y="90043"/>
                  <a:pt x="6697129" y="123399"/>
                </a:cubicBezTo>
                <a:lnTo>
                  <a:pt x="6684995" y="133411"/>
                </a:lnTo>
                <a:lnTo>
                  <a:pt x="6644023" y="120692"/>
                </a:lnTo>
                <a:cubicBezTo>
                  <a:pt x="6616195" y="114998"/>
                  <a:pt x="6587383" y="112008"/>
                  <a:pt x="6557873" y="112008"/>
                </a:cubicBezTo>
                <a:cubicBezTo>
                  <a:pt x="6484097" y="112008"/>
                  <a:pt x="6414685" y="130698"/>
                  <a:pt x="6354116" y="163601"/>
                </a:cubicBezTo>
                <a:lnTo>
                  <a:pt x="6273160" y="221132"/>
                </a:lnTo>
                <a:lnTo>
                  <a:pt x="6272783" y="221015"/>
                </a:lnTo>
                <a:cubicBezTo>
                  <a:pt x="6252645" y="216894"/>
                  <a:pt x="6231794" y="214730"/>
                  <a:pt x="6210437" y="214730"/>
                </a:cubicBezTo>
                <a:lnTo>
                  <a:pt x="6162864" y="219525"/>
                </a:lnTo>
                <a:lnTo>
                  <a:pt x="6161180" y="211185"/>
                </a:lnTo>
                <a:cubicBezTo>
                  <a:pt x="6114217" y="100153"/>
                  <a:pt x="6004275" y="22245"/>
                  <a:pt x="5876135" y="22245"/>
                </a:cubicBezTo>
                <a:cubicBezTo>
                  <a:pt x="5747995" y="22245"/>
                  <a:pt x="5638053" y="100153"/>
                  <a:pt x="5591090" y="211185"/>
                </a:cubicBezTo>
                <a:lnTo>
                  <a:pt x="5577004" y="280957"/>
                </a:lnTo>
                <a:lnTo>
                  <a:pt x="5576535" y="280094"/>
                </a:lnTo>
                <a:cubicBezTo>
                  <a:pt x="5520942" y="197805"/>
                  <a:pt x="5426795" y="143703"/>
                  <a:pt x="5320012" y="143703"/>
                </a:cubicBezTo>
                <a:cubicBezTo>
                  <a:pt x="5277299" y="143703"/>
                  <a:pt x="5236608" y="152359"/>
                  <a:pt x="5199597" y="168013"/>
                </a:cubicBezTo>
                <a:lnTo>
                  <a:pt x="5171310" y="183367"/>
                </a:lnTo>
                <a:lnTo>
                  <a:pt x="5170430" y="181745"/>
                </a:lnTo>
                <a:cubicBezTo>
                  <a:pt x="5114837" y="99456"/>
                  <a:pt x="5020690" y="45354"/>
                  <a:pt x="4913907" y="45354"/>
                </a:cubicBezTo>
                <a:cubicBezTo>
                  <a:pt x="4817802" y="45354"/>
                  <a:pt x="4731933" y="89177"/>
                  <a:pt x="4675193" y="157930"/>
                </a:cubicBezTo>
                <a:lnTo>
                  <a:pt x="4646008" y="206033"/>
                </a:lnTo>
                <a:lnTo>
                  <a:pt x="4619097" y="173417"/>
                </a:lnTo>
                <a:cubicBezTo>
                  <a:pt x="4563115" y="117435"/>
                  <a:pt x="4485776" y="82809"/>
                  <a:pt x="4400349" y="82809"/>
                </a:cubicBezTo>
                <a:cubicBezTo>
                  <a:pt x="4293566" y="82809"/>
                  <a:pt x="4199420" y="136912"/>
                  <a:pt x="4143826" y="219200"/>
                </a:cubicBezTo>
                <a:lnTo>
                  <a:pt x="4136836" y="232080"/>
                </a:lnTo>
                <a:lnTo>
                  <a:pt x="4117121" y="221379"/>
                </a:lnTo>
                <a:cubicBezTo>
                  <a:pt x="4073934" y="203113"/>
                  <a:pt x="4026452" y="193012"/>
                  <a:pt x="3976611" y="193012"/>
                </a:cubicBezTo>
                <a:cubicBezTo>
                  <a:pt x="3876929" y="193012"/>
                  <a:pt x="3786684" y="233416"/>
                  <a:pt x="3721359" y="298740"/>
                </a:cubicBezTo>
                <a:lnTo>
                  <a:pt x="3705197" y="318329"/>
                </a:lnTo>
                <a:lnTo>
                  <a:pt x="3683571" y="292119"/>
                </a:lnTo>
                <a:cubicBezTo>
                  <a:pt x="3617545" y="226092"/>
                  <a:pt x="3526330" y="185254"/>
                  <a:pt x="3425576" y="185254"/>
                </a:cubicBezTo>
                <a:cubicBezTo>
                  <a:pt x="3324823" y="185254"/>
                  <a:pt x="3233608" y="226092"/>
                  <a:pt x="3167581" y="292119"/>
                </a:cubicBezTo>
                <a:lnTo>
                  <a:pt x="3135507" y="330993"/>
                </a:lnTo>
                <a:lnTo>
                  <a:pt x="3106582" y="322014"/>
                </a:lnTo>
                <a:cubicBezTo>
                  <a:pt x="3086444" y="317893"/>
                  <a:pt x="3065593" y="315729"/>
                  <a:pt x="3044236" y="315729"/>
                </a:cubicBezTo>
                <a:lnTo>
                  <a:pt x="3005060" y="319679"/>
                </a:lnTo>
                <a:lnTo>
                  <a:pt x="3007144" y="309355"/>
                </a:lnTo>
                <a:cubicBezTo>
                  <a:pt x="3007144" y="138503"/>
                  <a:pt x="2868641" y="0"/>
                  <a:pt x="2697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8100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1552" y="339509"/>
            <a:ext cx="87551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45677C-8125-4A3E-BB35-BAD773DF67E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25000">
                <a:srgbClr val="84CFD2">
                  <a:lumMod val="60000"/>
                  <a:lumOff val="40000"/>
                </a:srgbClr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04581C-447C-41D2-AB77-0A55193F4D64}"/>
              </a:ext>
            </a:extLst>
          </p:cNvPr>
          <p:cNvGrpSpPr/>
          <p:nvPr userDrawn="1"/>
        </p:nvGrpSpPr>
        <p:grpSpPr>
          <a:xfrm>
            <a:off x="52534" y="5315741"/>
            <a:ext cx="1345500" cy="1533206"/>
            <a:chOff x="35636" y="1136215"/>
            <a:chExt cx="2624846" cy="299102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351EA-759A-40CD-B878-CEACA9020F32}"/>
                </a:ext>
              </a:extLst>
            </p:cNvPr>
            <p:cNvSpPr/>
            <p:nvPr/>
          </p:nvSpPr>
          <p:spPr>
            <a:xfrm>
              <a:off x="1134977" y="1170148"/>
              <a:ext cx="1525505" cy="2957096"/>
            </a:xfrm>
            <a:custGeom>
              <a:avLst/>
              <a:gdLst>
                <a:gd name="connsiteX0" fmla="*/ 1104814 w 1525504"/>
                <a:gd name="connsiteY0" fmla="*/ 2757552 h 2957097"/>
                <a:gd name="connsiteX1" fmla="*/ 1104814 w 1525504"/>
                <a:gd name="connsiteY1" fmla="*/ 2757552 h 2957097"/>
                <a:gd name="connsiteX2" fmla="*/ 1100829 w 1525504"/>
                <a:gd name="connsiteY2" fmla="*/ 2479842 h 2957097"/>
                <a:gd name="connsiteX3" fmla="*/ 1100829 w 1525504"/>
                <a:gd name="connsiteY3" fmla="*/ 2479842 h 2957097"/>
                <a:gd name="connsiteX4" fmla="*/ 811160 w 1525504"/>
                <a:gd name="connsiteY4" fmla="*/ 2420047 h 2957097"/>
                <a:gd name="connsiteX5" fmla="*/ 811160 w 1525504"/>
                <a:gd name="connsiteY5" fmla="*/ 2420047 h 2957097"/>
                <a:gd name="connsiteX6" fmla="*/ 789367 w 1525504"/>
                <a:gd name="connsiteY6" fmla="*/ 1820093 h 2957097"/>
                <a:gd name="connsiteX7" fmla="*/ 791353 w 1525504"/>
                <a:gd name="connsiteY7" fmla="*/ 1823414 h 2957097"/>
                <a:gd name="connsiteX8" fmla="*/ 769677 w 1525504"/>
                <a:gd name="connsiteY8" fmla="*/ 1826029 h 2957097"/>
                <a:gd name="connsiteX9" fmla="*/ 769537 w 1525504"/>
                <a:gd name="connsiteY9" fmla="*/ 1824965 h 2957097"/>
                <a:gd name="connsiteX10" fmla="*/ 83001 w 1525504"/>
                <a:gd name="connsiteY10" fmla="*/ 1192274 h 2957097"/>
                <a:gd name="connsiteX11" fmla="*/ 83001 w 1525504"/>
                <a:gd name="connsiteY11" fmla="*/ 1192274 h 2957097"/>
                <a:gd name="connsiteX12" fmla="*/ 77686 w 1525504"/>
                <a:gd name="connsiteY12" fmla="*/ 1019535 h 2957097"/>
                <a:gd name="connsiteX13" fmla="*/ 71041 w 1525504"/>
                <a:gd name="connsiteY13" fmla="*/ 1047440 h 2957097"/>
                <a:gd name="connsiteX14" fmla="*/ 77686 w 1525504"/>
                <a:gd name="connsiteY14" fmla="*/ 1019535 h 2957097"/>
                <a:gd name="connsiteX15" fmla="*/ 381971 w 1525504"/>
                <a:gd name="connsiteY15" fmla="*/ 841481 h 2957097"/>
                <a:gd name="connsiteX16" fmla="*/ 381971 w 1525504"/>
                <a:gd name="connsiteY16" fmla="*/ 841481 h 2957097"/>
                <a:gd name="connsiteX17" fmla="*/ 213512 w 1525504"/>
                <a:gd name="connsiteY17" fmla="*/ 797184 h 2957097"/>
                <a:gd name="connsiteX18" fmla="*/ 186644 w 1525504"/>
                <a:gd name="connsiteY18" fmla="*/ 800290 h 2957097"/>
                <a:gd name="connsiteX19" fmla="*/ 213512 w 1525504"/>
                <a:gd name="connsiteY19" fmla="*/ 797184 h 2957097"/>
                <a:gd name="connsiteX20" fmla="*/ 44466 w 1525504"/>
                <a:gd name="connsiteY20" fmla="*/ 773716 h 2957097"/>
                <a:gd name="connsiteX21" fmla="*/ 72371 w 1525504"/>
                <a:gd name="connsiteY21" fmla="*/ 794975 h 2957097"/>
                <a:gd name="connsiteX22" fmla="*/ 44466 w 1525504"/>
                <a:gd name="connsiteY22" fmla="*/ 773716 h 2957097"/>
                <a:gd name="connsiteX23" fmla="*/ 194617 w 1525504"/>
                <a:gd name="connsiteY23" fmla="*/ 614264 h 2957097"/>
                <a:gd name="connsiteX24" fmla="*/ 124191 w 1525504"/>
                <a:gd name="connsiteY24" fmla="*/ 671400 h 2957097"/>
                <a:gd name="connsiteX25" fmla="*/ 194617 w 1525504"/>
                <a:gd name="connsiteY25" fmla="*/ 614264 h 2957097"/>
                <a:gd name="connsiteX26" fmla="*/ 0 w 1525504"/>
                <a:gd name="connsiteY26" fmla="*/ 0 h 2957097"/>
                <a:gd name="connsiteX27" fmla="*/ 1780 w 1525504"/>
                <a:gd name="connsiteY27" fmla="*/ 2724 h 2957097"/>
                <a:gd name="connsiteX28" fmla="*/ 27192 w 1525504"/>
                <a:gd name="connsiteY28" fmla="*/ 114651 h 2957097"/>
                <a:gd name="connsiteX29" fmla="*/ 20549 w 1525504"/>
                <a:gd name="connsiteY29" fmla="*/ 226266 h 2957097"/>
                <a:gd name="connsiteX30" fmla="*/ 121533 w 1525504"/>
                <a:gd name="connsiteY30" fmla="*/ 216964 h 2957097"/>
                <a:gd name="connsiteX31" fmla="*/ 189302 w 1525504"/>
                <a:gd name="connsiteY31" fmla="*/ 254170 h 2957097"/>
                <a:gd name="connsiteX32" fmla="*/ 105588 w 1525504"/>
                <a:gd name="connsiteY32" fmla="*/ 309977 h 2957097"/>
                <a:gd name="connsiteX33" fmla="*/ 113561 w 1525504"/>
                <a:gd name="connsiteY33" fmla="*/ 408306 h 2957097"/>
                <a:gd name="connsiteX34" fmla="*/ 81671 w 1525504"/>
                <a:gd name="connsiteY34" fmla="*/ 587689 h 2957097"/>
                <a:gd name="connsiteX35" fmla="*/ 383300 w 1525504"/>
                <a:gd name="connsiteY35" fmla="*/ 375087 h 2957097"/>
                <a:gd name="connsiteX36" fmla="*/ 350080 w 1525504"/>
                <a:gd name="connsiteY36" fmla="*/ 538524 h 2957097"/>
                <a:gd name="connsiteX37" fmla="*/ 283643 w 1525504"/>
                <a:gd name="connsiteY37" fmla="*/ 675387 h 2957097"/>
                <a:gd name="connsiteX38" fmla="*/ 275670 w 1525504"/>
                <a:gd name="connsiteY38" fmla="*/ 781688 h 2957097"/>
                <a:gd name="connsiteX39" fmla="*/ 574641 w 1525504"/>
                <a:gd name="connsiteY39" fmla="*/ 889316 h 2957097"/>
                <a:gd name="connsiteX40" fmla="*/ 372670 w 1525504"/>
                <a:gd name="connsiteY40" fmla="*/ 973029 h 2957097"/>
                <a:gd name="connsiteX41" fmla="*/ 154753 w 1525504"/>
                <a:gd name="connsiteY41" fmla="*/ 898619 h 2957097"/>
                <a:gd name="connsiteX42" fmla="*/ 59083 w 1525504"/>
                <a:gd name="connsiteY42" fmla="*/ 873371 h 2957097"/>
                <a:gd name="connsiteX43" fmla="*/ 214547 w 1525504"/>
                <a:gd name="connsiteY43" fmla="*/ 1012892 h 2957097"/>
                <a:gd name="connsiteX44" fmla="*/ 538764 w 1525504"/>
                <a:gd name="connsiteY44" fmla="*/ 1072686 h 2957097"/>
                <a:gd name="connsiteX45" fmla="*/ 702202 w 1525504"/>
                <a:gd name="connsiteY45" fmla="*/ 1119193 h 2957097"/>
                <a:gd name="connsiteX46" fmla="*/ 522819 w 1525504"/>
                <a:gd name="connsiteY46" fmla="*/ 1169685 h 2957097"/>
                <a:gd name="connsiteX47" fmla="*/ 456381 w 1525504"/>
                <a:gd name="connsiteY47" fmla="*/ 1192274 h 2957097"/>
                <a:gd name="connsiteX48" fmla="*/ 247766 w 1525504"/>
                <a:gd name="connsiteY48" fmla="*/ 1218849 h 2957097"/>
                <a:gd name="connsiteX49" fmla="*/ 619819 w 1525504"/>
                <a:gd name="connsiteY49" fmla="*/ 1268014 h 2957097"/>
                <a:gd name="connsiteX50" fmla="*/ 773954 w 1525504"/>
                <a:gd name="connsiteY50" fmla="*/ 1310534 h 2957097"/>
                <a:gd name="connsiteX51" fmla="*/ 740736 w 1525504"/>
                <a:gd name="connsiteY51" fmla="*/ 1410189 h 2957097"/>
                <a:gd name="connsiteX52" fmla="*/ 598559 w 1525504"/>
                <a:gd name="connsiteY52" fmla="*/ 1485931 h 2957097"/>
                <a:gd name="connsiteX53" fmla="*/ 464353 w 1525504"/>
                <a:gd name="connsiteY53" fmla="*/ 1505860 h 2957097"/>
                <a:gd name="connsiteX54" fmla="*/ 209232 w 1525504"/>
                <a:gd name="connsiteY54" fmla="*/ 1485931 h 2957097"/>
                <a:gd name="connsiteX55" fmla="*/ 646394 w 1525504"/>
                <a:gd name="connsiteY55" fmla="*/ 1564326 h 2957097"/>
                <a:gd name="connsiteX56" fmla="*/ 860323 w 1525504"/>
                <a:gd name="connsiteY56" fmla="*/ 1645381 h 2957097"/>
                <a:gd name="connsiteX57" fmla="*/ 824448 w 1525504"/>
                <a:gd name="connsiteY57" fmla="*/ 1811476 h 2957097"/>
                <a:gd name="connsiteX58" fmla="*/ 789367 w 1525504"/>
                <a:gd name="connsiteY58" fmla="*/ 1820093 h 2957097"/>
                <a:gd name="connsiteX59" fmla="*/ 787818 w 1525504"/>
                <a:gd name="connsiteY59" fmla="*/ 1817505 h 2957097"/>
                <a:gd name="connsiteX60" fmla="*/ 775283 w 1525504"/>
                <a:gd name="connsiteY60" fmla="*/ 1810147 h 2957097"/>
                <a:gd name="connsiteX61" fmla="*/ 768852 w 1525504"/>
                <a:gd name="connsiteY61" fmla="*/ 1819793 h 2957097"/>
                <a:gd name="connsiteX62" fmla="*/ 769537 w 1525504"/>
                <a:gd name="connsiteY62" fmla="*/ 1824965 h 2957097"/>
                <a:gd name="connsiteX63" fmla="*/ 724977 w 1525504"/>
                <a:gd name="connsiteY63" fmla="*/ 1835912 h 2957097"/>
                <a:gd name="connsiteX64" fmla="*/ 425819 w 1525504"/>
                <a:gd name="connsiteY64" fmla="*/ 1856653 h 2957097"/>
                <a:gd name="connsiteX65" fmla="*/ 758009 w 1525504"/>
                <a:gd name="connsiteY65" fmla="*/ 1895188 h 2957097"/>
                <a:gd name="connsiteX66" fmla="*/ 784584 w 1525504"/>
                <a:gd name="connsiteY66" fmla="*/ 1961626 h 2957097"/>
                <a:gd name="connsiteX67" fmla="*/ 1005159 w 1525504"/>
                <a:gd name="connsiteY67" fmla="*/ 1994844 h 2957097"/>
                <a:gd name="connsiteX68" fmla="*/ 756681 w 1525504"/>
                <a:gd name="connsiteY68" fmla="*/ 2130377 h 2957097"/>
                <a:gd name="connsiteX69" fmla="*/ 642407 w 1525504"/>
                <a:gd name="connsiteY69" fmla="*/ 2208775 h 2957097"/>
                <a:gd name="connsiteX70" fmla="*/ 936062 w 1525504"/>
                <a:gd name="connsiteY70" fmla="*/ 2263254 h 2957097"/>
                <a:gd name="connsiteX71" fmla="*/ 924104 w 1525504"/>
                <a:gd name="connsiteY71" fmla="*/ 2320391 h 2957097"/>
                <a:gd name="connsiteX72" fmla="*/ 857665 w 1525504"/>
                <a:gd name="connsiteY72" fmla="*/ 2370883 h 2957097"/>
                <a:gd name="connsiteX73" fmla="*/ 1180554 w 1525504"/>
                <a:gd name="connsiteY73" fmla="*/ 2382842 h 2957097"/>
                <a:gd name="connsiteX74" fmla="*/ 869625 w 1525504"/>
                <a:gd name="connsiteY74" fmla="*/ 2566210 h 2957097"/>
                <a:gd name="connsiteX75" fmla="*/ 1253636 w 1525504"/>
                <a:gd name="connsiteY75" fmla="*/ 2657895 h 2957097"/>
                <a:gd name="connsiteX76" fmla="*/ 1199158 w 1525504"/>
                <a:gd name="connsiteY76" fmla="*/ 2749578 h 2957097"/>
                <a:gd name="connsiteX77" fmla="*/ 1159294 w 1525504"/>
                <a:gd name="connsiteY77" fmla="*/ 2786784 h 2957097"/>
                <a:gd name="connsiteX78" fmla="*/ 1007816 w 1525504"/>
                <a:gd name="connsiteY78" fmla="*/ 2834619 h 2957097"/>
                <a:gd name="connsiteX79" fmla="*/ 1446306 w 1525504"/>
                <a:gd name="connsiteY79" fmla="*/ 2922318 h 2957097"/>
                <a:gd name="connsiteX80" fmla="*/ 1478819 w 1525504"/>
                <a:gd name="connsiteY80" fmla="*/ 2941564 h 2957097"/>
                <a:gd name="connsiteX81" fmla="*/ 1446714 w 1525504"/>
                <a:gd name="connsiteY81" fmla="*/ 2957097 h 2957097"/>
                <a:gd name="connsiteX82" fmla="*/ 0 w 1525504"/>
                <a:gd name="connsiteY82" fmla="*/ 2957097 h 295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525504" h="2957097">
                  <a:moveTo>
                    <a:pt x="1104814" y="2757552"/>
                  </a:moveTo>
                  <a:cubicBezTo>
                    <a:pt x="1127404" y="2802729"/>
                    <a:pt x="1193843" y="2752237"/>
                    <a:pt x="1104814" y="2757552"/>
                  </a:cubicBezTo>
                  <a:close/>
                  <a:moveTo>
                    <a:pt x="1100829" y="2479842"/>
                  </a:moveTo>
                  <a:cubicBezTo>
                    <a:pt x="1059637" y="2497114"/>
                    <a:pt x="1173910" y="2478512"/>
                    <a:pt x="1100829" y="2479842"/>
                  </a:cubicBezTo>
                  <a:close/>
                  <a:moveTo>
                    <a:pt x="811160" y="2420047"/>
                  </a:moveTo>
                  <a:cubicBezTo>
                    <a:pt x="674297" y="2433334"/>
                    <a:pt x="945364" y="2434663"/>
                    <a:pt x="811160" y="2420047"/>
                  </a:cubicBezTo>
                  <a:close/>
                  <a:moveTo>
                    <a:pt x="789367" y="1820093"/>
                  </a:moveTo>
                  <a:lnTo>
                    <a:pt x="791353" y="1823414"/>
                  </a:lnTo>
                  <a:cubicBezTo>
                    <a:pt x="791269" y="1830183"/>
                    <a:pt x="774411" y="1832216"/>
                    <a:pt x="769677" y="1826029"/>
                  </a:cubicBezTo>
                  <a:lnTo>
                    <a:pt x="769537" y="1824965"/>
                  </a:lnTo>
                  <a:close/>
                  <a:moveTo>
                    <a:pt x="83001" y="1192274"/>
                  </a:moveTo>
                  <a:cubicBezTo>
                    <a:pt x="63068" y="1224164"/>
                    <a:pt x="105588" y="1250739"/>
                    <a:pt x="83001" y="1192274"/>
                  </a:cubicBezTo>
                  <a:close/>
                  <a:moveTo>
                    <a:pt x="77686" y="1019535"/>
                  </a:moveTo>
                  <a:lnTo>
                    <a:pt x="71041" y="1047440"/>
                  </a:lnTo>
                  <a:cubicBezTo>
                    <a:pt x="45796" y="1180315"/>
                    <a:pt x="128178" y="1093946"/>
                    <a:pt x="77686" y="1019535"/>
                  </a:cubicBezTo>
                  <a:close/>
                  <a:moveTo>
                    <a:pt x="381971" y="841481"/>
                  </a:moveTo>
                  <a:cubicBezTo>
                    <a:pt x="323505" y="854769"/>
                    <a:pt x="424491" y="869385"/>
                    <a:pt x="381971" y="841481"/>
                  </a:cubicBezTo>
                  <a:close/>
                  <a:moveTo>
                    <a:pt x="213512" y="797184"/>
                  </a:moveTo>
                  <a:cubicBezTo>
                    <a:pt x="207344" y="796636"/>
                    <a:pt x="198603" y="797467"/>
                    <a:pt x="186644" y="800290"/>
                  </a:cubicBezTo>
                  <a:cubicBezTo>
                    <a:pt x="173855" y="872376"/>
                    <a:pt x="256693" y="801017"/>
                    <a:pt x="213512" y="797184"/>
                  </a:cubicBezTo>
                  <a:close/>
                  <a:moveTo>
                    <a:pt x="44466" y="773716"/>
                  </a:moveTo>
                  <a:lnTo>
                    <a:pt x="72371" y="794975"/>
                  </a:lnTo>
                  <a:cubicBezTo>
                    <a:pt x="210562" y="829523"/>
                    <a:pt x="126849" y="783015"/>
                    <a:pt x="44466" y="773716"/>
                  </a:cubicBezTo>
                  <a:close/>
                  <a:moveTo>
                    <a:pt x="194617" y="614264"/>
                  </a:moveTo>
                  <a:cubicBezTo>
                    <a:pt x="166712" y="627551"/>
                    <a:pt x="153424" y="659442"/>
                    <a:pt x="124191" y="671400"/>
                  </a:cubicBezTo>
                  <a:cubicBezTo>
                    <a:pt x="-84424" y="715249"/>
                    <a:pt x="230491" y="711263"/>
                    <a:pt x="194617" y="614264"/>
                  </a:cubicBezTo>
                  <a:close/>
                  <a:moveTo>
                    <a:pt x="0" y="0"/>
                  </a:moveTo>
                  <a:lnTo>
                    <a:pt x="1780" y="2724"/>
                  </a:lnTo>
                  <a:cubicBezTo>
                    <a:pt x="17725" y="49375"/>
                    <a:pt x="-24629" y="121626"/>
                    <a:pt x="27192" y="114651"/>
                  </a:cubicBezTo>
                  <a:cubicBezTo>
                    <a:pt x="194617" y="5692"/>
                    <a:pt x="44466" y="150527"/>
                    <a:pt x="20549" y="226266"/>
                  </a:cubicBezTo>
                  <a:cubicBezTo>
                    <a:pt x="-11342" y="408306"/>
                    <a:pt x="73698" y="149198"/>
                    <a:pt x="121533" y="216964"/>
                  </a:cubicBezTo>
                  <a:cubicBezTo>
                    <a:pt x="190629" y="202349"/>
                    <a:pt x="298260" y="147869"/>
                    <a:pt x="189302" y="254170"/>
                  </a:cubicBezTo>
                  <a:cubicBezTo>
                    <a:pt x="340780" y="296690"/>
                    <a:pt x="158739" y="303335"/>
                    <a:pt x="105588" y="309977"/>
                  </a:cubicBezTo>
                  <a:cubicBezTo>
                    <a:pt x="207904" y="313965"/>
                    <a:pt x="245109" y="414951"/>
                    <a:pt x="113561" y="408306"/>
                  </a:cubicBezTo>
                  <a:cubicBezTo>
                    <a:pt x="-8684" y="295362"/>
                    <a:pt x="-23300" y="607620"/>
                    <a:pt x="81671" y="587689"/>
                  </a:cubicBezTo>
                  <a:cubicBezTo>
                    <a:pt x="172027" y="474744"/>
                    <a:pt x="241123" y="380402"/>
                    <a:pt x="383300" y="375087"/>
                  </a:cubicBezTo>
                  <a:cubicBezTo>
                    <a:pt x="306233" y="445510"/>
                    <a:pt x="481628" y="490689"/>
                    <a:pt x="350080" y="538524"/>
                  </a:cubicBezTo>
                  <a:cubicBezTo>
                    <a:pt x="529463" y="603634"/>
                    <a:pt x="267698" y="627551"/>
                    <a:pt x="283643" y="675387"/>
                  </a:cubicBezTo>
                  <a:cubicBezTo>
                    <a:pt x="413861" y="692660"/>
                    <a:pt x="352737" y="716578"/>
                    <a:pt x="275670" y="781688"/>
                  </a:cubicBezTo>
                  <a:cubicBezTo>
                    <a:pt x="291615" y="765743"/>
                    <a:pt x="500230" y="829523"/>
                    <a:pt x="574641" y="889316"/>
                  </a:cubicBezTo>
                  <a:cubicBezTo>
                    <a:pt x="537435" y="1002262"/>
                    <a:pt x="409875" y="893304"/>
                    <a:pt x="372670" y="973029"/>
                  </a:cubicBezTo>
                  <a:cubicBezTo>
                    <a:pt x="292944" y="850783"/>
                    <a:pt x="205247" y="1044782"/>
                    <a:pt x="154753" y="898619"/>
                  </a:cubicBezTo>
                  <a:cubicBezTo>
                    <a:pt x="160068" y="1008905"/>
                    <a:pt x="72371" y="933166"/>
                    <a:pt x="59083" y="873371"/>
                  </a:cubicBezTo>
                  <a:cubicBezTo>
                    <a:pt x="-28615" y="903934"/>
                    <a:pt x="174684" y="991631"/>
                    <a:pt x="214547" y="1012892"/>
                  </a:cubicBezTo>
                  <a:cubicBezTo>
                    <a:pt x="253081" y="1143111"/>
                    <a:pt x="464353" y="913234"/>
                    <a:pt x="538764" y="1072686"/>
                  </a:cubicBezTo>
                  <a:cubicBezTo>
                    <a:pt x="599886" y="1023522"/>
                    <a:pt x="904173" y="1095274"/>
                    <a:pt x="702202" y="1119193"/>
                  </a:cubicBezTo>
                  <a:cubicBezTo>
                    <a:pt x="715490" y="1173670"/>
                    <a:pt x="606531" y="1230808"/>
                    <a:pt x="522819" y="1169685"/>
                  </a:cubicBezTo>
                  <a:cubicBezTo>
                    <a:pt x="649051" y="1234794"/>
                    <a:pt x="517504" y="1253396"/>
                    <a:pt x="456381" y="1192274"/>
                  </a:cubicBezTo>
                  <a:cubicBezTo>
                    <a:pt x="457711" y="1307876"/>
                    <a:pt x="310217" y="1213534"/>
                    <a:pt x="247766" y="1218849"/>
                  </a:cubicBezTo>
                  <a:cubicBezTo>
                    <a:pt x="315532" y="1341095"/>
                    <a:pt x="509532" y="1370327"/>
                    <a:pt x="619819" y="1268014"/>
                  </a:cubicBezTo>
                  <a:cubicBezTo>
                    <a:pt x="627791" y="1365012"/>
                    <a:pt x="727447" y="1265356"/>
                    <a:pt x="773954" y="1310534"/>
                  </a:cubicBezTo>
                  <a:cubicBezTo>
                    <a:pt x="934734" y="1311862"/>
                    <a:pt x="769968" y="1345081"/>
                    <a:pt x="740736" y="1410189"/>
                  </a:cubicBezTo>
                  <a:cubicBezTo>
                    <a:pt x="623804" y="1331794"/>
                    <a:pt x="700872" y="1481943"/>
                    <a:pt x="598559" y="1485931"/>
                  </a:cubicBezTo>
                  <a:cubicBezTo>
                    <a:pt x="556039" y="1585586"/>
                    <a:pt x="451066" y="1463341"/>
                    <a:pt x="464353" y="1505860"/>
                  </a:cubicBezTo>
                  <a:cubicBezTo>
                    <a:pt x="362040" y="1481943"/>
                    <a:pt x="331477" y="1524463"/>
                    <a:pt x="209232" y="1485931"/>
                  </a:cubicBezTo>
                  <a:cubicBezTo>
                    <a:pt x="239794" y="1548382"/>
                    <a:pt x="517504" y="1666641"/>
                    <a:pt x="646394" y="1564326"/>
                  </a:cubicBezTo>
                  <a:cubicBezTo>
                    <a:pt x="598559" y="1722450"/>
                    <a:pt x="813818" y="1548382"/>
                    <a:pt x="860323" y="1645381"/>
                  </a:cubicBezTo>
                  <a:cubicBezTo>
                    <a:pt x="1072924" y="1667970"/>
                    <a:pt x="785913" y="1710490"/>
                    <a:pt x="824448" y="1811476"/>
                  </a:cubicBezTo>
                  <a:lnTo>
                    <a:pt x="789367" y="1820093"/>
                  </a:lnTo>
                  <a:lnTo>
                    <a:pt x="787818" y="1817505"/>
                  </a:lnTo>
                  <a:cubicBezTo>
                    <a:pt x="785290" y="1815275"/>
                    <a:pt x="781262" y="1812804"/>
                    <a:pt x="775283" y="1810147"/>
                  </a:cubicBezTo>
                  <a:cubicBezTo>
                    <a:pt x="771629" y="1813967"/>
                    <a:pt x="769636" y="1817165"/>
                    <a:pt x="768852" y="1819793"/>
                  </a:cubicBezTo>
                  <a:lnTo>
                    <a:pt x="769537" y="1824965"/>
                  </a:lnTo>
                  <a:lnTo>
                    <a:pt x="724977" y="1835912"/>
                  </a:lnTo>
                  <a:cubicBezTo>
                    <a:pt x="628621" y="1854411"/>
                    <a:pt x="538432" y="1856653"/>
                    <a:pt x="425819" y="1856653"/>
                  </a:cubicBezTo>
                  <a:cubicBezTo>
                    <a:pt x="363367" y="1900503"/>
                    <a:pt x="688913" y="2022749"/>
                    <a:pt x="758009" y="1895188"/>
                  </a:cubicBezTo>
                  <a:cubicBezTo>
                    <a:pt x="783256" y="1940365"/>
                    <a:pt x="873610" y="1903160"/>
                    <a:pt x="784584" y="1961626"/>
                  </a:cubicBezTo>
                  <a:cubicBezTo>
                    <a:pt x="855008" y="1974914"/>
                    <a:pt x="938720" y="1920434"/>
                    <a:pt x="1005159" y="1994844"/>
                  </a:cubicBezTo>
                  <a:cubicBezTo>
                    <a:pt x="1035720" y="2059953"/>
                    <a:pt x="847035" y="2162268"/>
                    <a:pt x="756681" y="2130377"/>
                  </a:cubicBezTo>
                  <a:cubicBezTo>
                    <a:pt x="885570" y="2200803"/>
                    <a:pt x="715490" y="2234020"/>
                    <a:pt x="642407" y="2208775"/>
                  </a:cubicBezTo>
                  <a:cubicBezTo>
                    <a:pt x="577299" y="2283185"/>
                    <a:pt x="857665" y="2277870"/>
                    <a:pt x="936062" y="2263254"/>
                  </a:cubicBezTo>
                  <a:cubicBezTo>
                    <a:pt x="1041035" y="2195487"/>
                    <a:pt x="1001172" y="2336336"/>
                    <a:pt x="924104" y="2320391"/>
                  </a:cubicBezTo>
                  <a:cubicBezTo>
                    <a:pt x="994529" y="2378856"/>
                    <a:pt x="901515" y="2400116"/>
                    <a:pt x="857665" y="2370883"/>
                  </a:cubicBezTo>
                  <a:cubicBezTo>
                    <a:pt x="922775" y="2489142"/>
                    <a:pt x="1079570" y="2396130"/>
                    <a:pt x="1180554" y="2382842"/>
                  </a:cubicBezTo>
                  <a:cubicBezTo>
                    <a:pt x="1175239" y="2570198"/>
                    <a:pt x="1015788" y="2594115"/>
                    <a:pt x="869625" y="2566210"/>
                  </a:cubicBezTo>
                  <a:cubicBezTo>
                    <a:pt x="876268" y="2696428"/>
                    <a:pt x="1152650" y="2598100"/>
                    <a:pt x="1253636" y="2657895"/>
                  </a:cubicBezTo>
                  <a:cubicBezTo>
                    <a:pt x="1452949" y="2584813"/>
                    <a:pt x="1294827" y="2741606"/>
                    <a:pt x="1199158" y="2749578"/>
                  </a:cubicBezTo>
                  <a:cubicBezTo>
                    <a:pt x="1308116" y="2770839"/>
                    <a:pt x="1211115" y="2794757"/>
                    <a:pt x="1159294" y="2786784"/>
                  </a:cubicBezTo>
                  <a:cubicBezTo>
                    <a:pt x="1250979" y="2882455"/>
                    <a:pt x="1038377" y="2764196"/>
                    <a:pt x="1007816" y="2834619"/>
                  </a:cubicBezTo>
                  <a:cubicBezTo>
                    <a:pt x="1128732" y="2902386"/>
                    <a:pt x="1301471" y="2918331"/>
                    <a:pt x="1446306" y="2922318"/>
                  </a:cubicBezTo>
                  <a:cubicBezTo>
                    <a:pt x="1559915" y="2908366"/>
                    <a:pt x="1533008" y="2917584"/>
                    <a:pt x="1478819" y="2941564"/>
                  </a:cubicBezTo>
                  <a:lnTo>
                    <a:pt x="1446714" y="2957097"/>
                  </a:lnTo>
                  <a:lnTo>
                    <a:pt x="0" y="29570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" dir="16200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2701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A3E210-B1ED-40DF-9B3E-1EC217936C85}"/>
                </a:ext>
              </a:extLst>
            </p:cNvPr>
            <p:cNvSpPr/>
            <p:nvPr/>
          </p:nvSpPr>
          <p:spPr>
            <a:xfrm>
              <a:off x="35636" y="1136215"/>
              <a:ext cx="1113712" cy="2991028"/>
            </a:xfrm>
            <a:custGeom>
              <a:avLst/>
              <a:gdLst>
                <a:gd name="connsiteX0" fmla="*/ 807386 w 1113712"/>
                <a:gd name="connsiteY0" fmla="*/ 1975864 h 2991028"/>
                <a:gd name="connsiteX1" fmla="*/ 807386 w 1113712"/>
                <a:gd name="connsiteY1" fmla="*/ 1975864 h 2991028"/>
                <a:gd name="connsiteX2" fmla="*/ 970824 w 1113712"/>
                <a:gd name="connsiteY2" fmla="*/ 1251690 h 2991028"/>
                <a:gd name="connsiteX3" fmla="*/ 970824 w 1113712"/>
                <a:gd name="connsiteY3" fmla="*/ 1251690 h 2991028"/>
                <a:gd name="connsiteX4" fmla="*/ 701085 w 1113712"/>
                <a:gd name="connsiteY4" fmla="*/ 1251690 h 2991028"/>
                <a:gd name="connsiteX5" fmla="*/ 835291 w 1113712"/>
                <a:gd name="connsiteY5" fmla="*/ 1310157 h 2991028"/>
                <a:gd name="connsiteX6" fmla="*/ 701085 w 1113712"/>
                <a:gd name="connsiteY6" fmla="*/ 1251690 h 2991028"/>
                <a:gd name="connsiteX7" fmla="*/ 1035932 w 1113712"/>
                <a:gd name="connsiteY7" fmla="*/ 1229102 h 2991028"/>
                <a:gd name="connsiteX8" fmla="*/ 1035932 w 1113712"/>
                <a:gd name="connsiteY8" fmla="*/ 1229102 h 2991028"/>
                <a:gd name="connsiteX9" fmla="*/ 1091741 w 1113712"/>
                <a:gd name="connsiteY9" fmla="*/ 1199868 h 2991028"/>
                <a:gd name="connsiteX10" fmla="*/ 1091741 w 1113712"/>
                <a:gd name="connsiteY10" fmla="*/ 1199868 h 2991028"/>
                <a:gd name="connsiteX11" fmla="*/ 954879 w 1113712"/>
                <a:gd name="connsiteY11" fmla="*/ 554092 h 2991028"/>
                <a:gd name="connsiteX12" fmla="*/ 973481 w 1113712"/>
                <a:gd name="connsiteY12" fmla="*/ 597942 h 2991028"/>
                <a:gd name="connsiteX13" fmla="*/ 954879 w 1113712"/>
                <a:gd name="connsiteY13" fmla="*/ 554092 h 2991028"/>
                <a:gd name="connsiteX14" fmla="*/ 986769 w 1113712"/>
                <a:gd name="connsiteY14" fmla="*/ 390655 h 2991028"/>
                <a:gd name="connsiteX15" fmla="*/ 1017330 w 1113712"/>
                <a:gd name="connsiteY15" fmla="*/ 446464 h 2991028"/>
                <a:gd name="connsiteX16" fmla="*/ 986769 w 1113712"/>
                <a:gd name="connsiteY16" fmla="*/ 390655 h 2991028"/>
                <a:gd name="connsiteX17" fmla="*/ 1074467 w 1113712"/>
                <a:gd name="connsiteY17" fmla="*/ 0 h 2991028"/>
                <a:gd name="connsiteX18" fmla="*/ 1101955 w 1113712"/>
                <a:gd name="connsiteY18" fmla="*/ 13529 h 2991028"/>
                <a:gd name="connsiteX19" fmla="*/ 1113712 w 1113712"/>
                <a:gd name="connsiteY19" fmla="*/ 31513 h 2991028"/>
                <a:gd name="connsiteX20" fmla="*/ 1113712 w 1113712"/>
                <a:gd name="connsiteY20" fmla="*/ 2991028 h 2991028"/>
                <a:gd name="connsiteX21" fmla="*/ 380617 w 1113712"/>
                <a:gd name="connsiteY21" fmla="*/ 2991028 h 2991028"/>
                <a:gd name="connsiteX22" fmla="*/ 384865 w 1113712"/>
                <a:gd name="connsiteY22" fmla="*/ 2982557 h 2991028"/>
                <a:gd name="connsiteX23" fmla="*/ 370960 w 1113712"/>
                <a:gd name="connsiteY23" fmla="*/ 2976437 h 2991028"/>
                <a:gd name="connsiteX24" fmla="*/ 337023 w 1113712"/>
                <a:gd name="connsiteY24" fmla="*/ 2991028 h 2991028"/>
                <a:gd name="connsiteX25" fmla="*/ 336998 w 1113712"/>
                <a:gd name="connsiteY25" fmla="*/ 2991028 h 2991028"/>
                <a:gd name="connsiteX26" fmla="*/ 312923 w 1113712"/>
                <a:gd name="connsiteY26" fmla="*/ 2971636 h 2991028"/>
                <a:gd name="connsiteX27" fmla="*/ 116432 w 1113712"/>
                <a:gd name="connsiteY27" fmla="*/ 2908653 h 2991028"/>
                <a:gd name="connsiteX28" fmla="*/ 80556 w 1113712"/>
                <a:gd name="connsiteY28" fmla="*/ 2848859 h 2991028"/>
                <a:gd name="connsiteX29" fmla="*/ 135035 w 1113712"/>
                <a:gd name="connsiteY29" fmla="*/ 2814311 h 2991028"/>
                <a:gd name="connsiteX30" fmla="*/ 590799 w 1113712"/>
                <a:gd name="connsiteY30" fmla="*/ 2786407 h 2991028"/>
                <a:gd name="connsiteX31" fmla="*/ 523032 w 1113712"/>
                <a:gd name="connsiteY31" fmla="*/ 2714654 h 2991028"/>
                <a:gd name="connsiteX32" fmla="*/ 410089 w 1113712"/>
                <a:gd name="connsiteY32" fmla="*/ 2664161 h 2991028"/>
                <a:gd name="connsiteX33" fmla="*/ 218747 w 1113712"/>
                <a:gd name="connsiteY33" fmla="*/ 2660175 h 2991028"/>
                <a:gd name="connsiteX34" fmla="*/ 49994 w 1113712"/>
                <a:gd name="connsiteY34" fmla="*/ 2588422 h 2991028"/>
                <a:gd name="connsiteX35" fmla="*/ 53981 w 1113712"/>
                <a:gd name="connsiteY35" fmla="*/ 2494079 h 2991028"/>
                <a:gd name="connsiteX36" fmla="*/ 593457 w 1113712"/>
                <a:gd name="connsiteY36" fmla="*/ 2444916 h 2991028"/>
                <a:gd name="connsiteX37" fmla="*/ 775496 w 1113712"/>
                <a:gd name="connsiteY37" fmla="*/ 2309383 h 2991028"/>
                <a:gd name="connsiteX38" fmla="*/ 625346 w 1113712"/>
                <a:gd name="connsiteY38" fmla="*/ 2314698 h 2991028"/>
                <a:gd name="connsiteX39" fmla="*/ 519047 w 1113712"/>
                <a:gd name="connsiteY39" fmla="*/ 2345259 h 2991028"/>
                <a:gd name="connsiteX40" fmla="*/ 149652 w 1113712"/>
                <a:gd name="connsiteY40" fmla="*/ 2205739 h 2991028"/>
                <a:gd name="connsiteX41" fmla="*/ 612059 w 1113712"/>
                <a:gd name="connsiteY41" fmla="*/ 2064891 h 2991028"/>
                <a:gd name="connsiteX42" fmla="*/ 639963 w 1113712"/>
                <a:gd name="connsiteY42" fmla="*/ 1961248 h 2991028"/>
                <a:gd name="connsiteX43" fmla="*/ 261267 w 1113712"/>
                <a:gd name="connsiteY43" fmla="*/ 1894811 h 2991028"/>
                <a:gd name="connsiteX44" fmla="*/ 491142 w 1113712"/>
                <a:gd name="connsiteY44" fmla="*/ 1817742 h 2991028"/>
                <a:gd name="connsiteX45" fmla="*/ 321060 w 1113712"/>
                <a:gd name="connsiteY45" fmla="*/ 1670249 h 2991028"/>
                <a:gd name="connsiteX46" fmla="*/ 768853 w 1113712"/>
                <a:gd name="connsiteY46" fmla="*/ 1602483 h 2991028"/>
                <a:gd name="connsiteX47" fmla="*/ 513731 w 1113712"/>
                <a:gd name="connsiteY47" fmla="*/ 1478908 h 2991028"/>
                <a:gd name="connsiteX48" fmla="*/ 322390 w 1113712"/>
                <a:gd name="connsiteY48" fmla="*/ 1347361 h 2991028"/>
                <a:gd name="connsiteX49" fmla="*/ 451278 w 1113712"/>
                <a:gd name="connsiteY49" fmla="*/ 1327429 h 2991028"/>
                <a:gd name="connsiteX50" fmla="*/ 544292 w 1113712"/>
                <a:gd name="connsiteY50" fmla="*/ 1263649 h 2991028"/>
                <a:gd name="connsiteX51" fmla="*/ 491142 w 1113712"/>
                <a:gd name="connsiteY51" fmla="*/ 1170636 h 2991028"/>
                <a:gd name="connsiteX52" fmla="*/ 487156 w 1113712"/>
                <a:gd name="connsiteY52" fmla="*/ 1089582 h 2991028"/>
                <a:gd name="connsiteX53" fmla="*/ 691785 w 1113712"/>
                <a:gd name="connsiteY53" fmla="*/ 1048390 h 2991028"/>
                <a:gd name="connsiteX54" fmla="*/ 1071810 w 1113712"/>
                <a:gd name="connsiteY54" fmla="*/ 951392 h 2991028"/>
                <a:gd name="connsiteX55" fmla="*/ 747592 w 1113712"/>
                <a:gd name="connsiteY55" fmla="*/ 1005870 h 2991028"/>
                <a:gd name="connsiteX56" fmla="*/ 628004 w 1113712"/>
                <a:gd name="connsiteY56" fmla="*/ 950062 h 2991028"/>
                <a:gd name="connsiteX57" fmla="*/ 584155 w 1113712"/>
                <a:gd name="connsiteY57" fmla="*/ 895583 h 2991028"/>
                <a:gd name="connsiteX58" fmla="*/ 491142 w 1113712"/>
                <a:gd name="connsiteY58" fmla="*/ 829146 h 2991028"/>
                <a:gd name="connsiteX59" fmla="*/ 771511 w 1113712"/>
                <a:gd name="connsiteY59" fmla="*/ 853063 h 2991028"/>
                <a:gd name="connsiteX60" fmla="*/ 1071810 w 1113712"/>
                <a:gd name="connsiteY60" fmla="*/ 795926 h 2991028"/>
                <a:gd name="connsiteX61" fmla="*/ 905714 w 1113712"/>
                <a:gd name="connsiteY61" fmla="*/ 790611 h 2991028"/>
                <a:gd name="connsiteX62" fmla="*/ 747592 w 1113712"/>
                <a:gd name="connsiteY62" fmla="*/ 742776 h 2991028"/>
                <a:gd name="connsiteX63" fmla="*/ 731647 w 1113712"/>
                <a:gd name="connsiteY63" fmla="*/ 619202 h 2991028"/>
                <a:gd name="connsiteX64" fmla="*/ 705072 w 1113712"/>
                <a:gd name="connsiteY64" fmla="*/ 522202 h 2991028"/>
                <a:gd name="connsiteX65" fmla="*/ 880468 w 1113712"/>
                <a:gd name="connsiteY65" fmla="*/ 447791 h 2991028"/>
                <a:gd name="connsiteX66" fmla="*/ 891098 w 1113712"/>
                <a:gd name="connsiteY66" fmla="*/ 410586 h 2991028"/>
                <a:gd name="connsiteX67" fmla="*/ 913686 w 1113712"/>
                <a:gd name="connsiteY67" fmla="*/ 260437 h 2991028"/>
                <a:gd name="connsiteX68" fmla="*/ 1018659 w 1113712"/>
                <a:gd name="connsiteY68" fmla="*/ 322888 h 2991028"/>
                <a:gd name="connsiteX69" fmla="*/ 982783 w 1113712"/>
                <a:gd name="connsiteY69" fmla="*/ 136862 h 2991028"/>
                <a:gd name="connsiteX70" fmla="*/ 1074467 w 1113712"/>
                <a:gd name="connsiteY70" fmla="*/ 0 h 299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113712" h="2991028">
                  <a:moveTo>
                    <a:pt x="807386" y="1975864"/>
                  </a:moveTo>
                  <a:cubicBezTo>
                    <a:pt x="657238" y="2001111"/>
                    <a:pt x="706400" y="2051604"/>
                    <a:pt x="807386" y="1975864"/>
                  </a:cubicBezTo>
                  <a:close/>
                  <a:moveTo>
                    <a:pt x="970824" y="1251690"/>
                  </a:moveTo>
                  <a:cubicBezTo>
                    <a:pt x="922989" y="1274279"/>
                    <a:pt x="1014672" y="1270294"/>
                    <a:pt x="970824" y="1251690"/>
                  </a:cubicBezTo>
                  <a:close/>
                  <a:moveTo>
                    <a:pt x="701085" y="1251690"/>
                  </a:moveTo>
                  <a:cubicBezTo>
                    <a:pt x="663880" y="1338060"/>
                    <a:pt x="790113" y="1319456"/>
                    <a:pt x="835291" y="1310157"/>
                  </a:cubicBezTo>
                  <a:cubicBezTo>
                    <a:pt x="1034605" y="1241060"/>
                    <a:pt x="752907" y="1312814"/>
                    <a:pt x="701085" y="1251690"/>
                  </a:cubicBezTo>
                  <a:close/>
                  <a:moveTo>
                    <a:pt x="1035932" y="1229102"/>
                  </a:moveTo>
                  <a:cubicBezTo>
                    <a:pt x="988097" y="1251690"/>
                    <a:pt x="1079782" y="1247704"/>
                    <a:pt x="1035932" y="1229102"/>
                  </a:cubicBezTo>
                  <a:close/>
                  <a:moveTo>
                    <a:pt x="1091741" y="1199868"/>
                  </a:moveTo>
                  <a:cubicBezTo>
                    <a:pt x="1033275" y="1219801"/>
                    <a:pt x="1130274" y="1225116"/>
                    <a:pt x="1091741" y="1199868"/>
                  </a:cubicBezTo>
                  <a:close/>
                  <a:moveTo>
                    <a:pt x="954879" y="554092"/>
                  </a:moveTo>
                  <a:cubicBezTo>
                    <a:pt x="925646" y="556749"/>
                    <a:pt x="974810" y="599269"/>
                    <a:pt x="973481" y="597942"/>
                  </a:cubicBezTo>
                  <a:cubicBezTo>
                    <a:pt x="1071810" y="693613"/>
                    <a:pt x="1050550" y="556749"/>
                    <a:pt x="954879" y="554092"/>
                  </a:cubicBezTo>
                  <a:close/>
                  <a:moveTo>
                    <a:pt x="986769" y="390655"/>
                  </a:moveTo>
                  <a:cubicBezTo>
                    <a:pt x="977467" y="415901"/>
                    <a:pt x="1012015" y="427861"/>
                    <a:pt x="1017330" y="446464"/>
                  </a:cubicBezTo>
                  <a:cubicBezTo>
                    <a:pt x="1057192" y="589969"/>
                    <a:pt x="1077125" y="399956"/>
                    <a:pt x="986769" y="390655"/>
                  </a:cubicBezTo>
                  <a:close/>
                  <a:moveTo>
                    <a:pt x="1074467" y="0"/>
                  </a:moveTo>
                  <a:cubicBezTo>
                    <a:pt x="1086426" y="2990"/>
                    <a:pt x="1095354" y="7661"/>
                    <a:pt x="1101955" y="13529"/>
                  </a:cubicBezTo>
                  <a:lnTo>
                    <a:pt x="1113712" y="31513"/>
                  </a:lnTo>
                  <a:lnTo>
                    <a:pt x="1113712" y="2991028"/>
                  </a:lnTo>
                  <a:lnTo>
                    <a:pt x="380617" y="2991028"/>
                  </a:lnTo>
                  <a:lnTo>
                    <a:pt x="384865" y="2982557"/>
                  </a:lnTo>
                  <a:cubicBezTo>
                    <a:pt x="387715" y="2975254"/>
                    <a:pt x="386090" y="2971491"/>
                    <a:pt x="370960" y="2976437"/>
                  </a:cubicBezTo>
                  <a:lnTo>
                    <a:pt x="337023" y="2991028"/>
                  </a:lnTo>
                  <a:lnTo>
                    <a:pt x="336998" y="2991028"/>
                  </a:lnTo>
                  <a:lnTo>
                    <a:pt x="312923" y="2971636"/>
                  </a:lnTo>
                  <a:cubicBezTo>
                    <a:pt x="249122" y="2938010"/>
                    <a:pt x="138524" y="2977250"/>
                    <a:pt x="116432" y="2908653"/>
                  </a:cubicBezTo>
                  <a:cubicBezTo>
                    <a:pt x="-47004" y="2875434"/>
                    <a:pt x="214761" y="2864804"/>
                    <a:pt x="80556" y="2848859"/>
                  </a:cubicBezTo>
                  <a:cubicBezTo>
                    <a:pt x="-85539" y="2806338"/>
                    <a:pt x="42022" y="2782421"/>
                    <a:pt x="135035" y="2814311"/>
                  </a:cubicBezTo>
                  <a:cubicBezTo>
                    <a:pt x="278540" y="2810325"/>
                    <a:pt x="432676" y="2826269"/>
                    <a:pt x="590799" y="2786407"/>
                  </a:cubicBezTo>
                  <a:cubicBezTo>
                    <a:pt x="739620" y="2754516"/>
                    <a:pt x="609402" y="2701366"/>
                    <a:pt x="523032" y="2714654"/>
                  </a:cubicBezTo>
                  <a:cubicBezTo>
                    <a:pt x="507087" y="2633600"/>
                    <a:pt x="404774" y="2755846"/>
                    <a:pt x="410089" y="2664161"/>
                  </a:cubicBezTo>
                  <a:cubicBezTo>
                    <a:pt x="343650" y="2681435"/>
                    <a:pt x="303788" y="2645558"/>
                    <a:pt x="218747" y="2660175"/>
                  </a:cubicBezTo>
                  <a:cubicBezTo>
                    <a:pt x="254623" y="2584435"/>
                    <a:pt x="-4485" y="2654860"/>
                    <a:pt x="49994" y="2588422"/>
                  </a:cubicBezTo>
                  <a:cubicBezTo>
                    <a:pt x="174897" y="2529957"/>
                    <a:pt x="-49662" y="2540587"/>
                    <a:pt x="53981" y="2494079"/>
                  </a:cubicBezTo>
                  <a:cubicBezTo>
                    <a:pt x="230706" y="2455546"/>
                    <a:pt x="419389" y="2494079"/>
                    <a:pt x="593457" y="2444916"/>
                  </a:cubicBezTo>
                  <a:cubicBezTo>
                    <a:pt x="382184" y="2365191"/>
                    <a:pt x="713045" y="2375821"/>
                    <a:pt x="775496" y="2309383"/>
                  </a:cubicBezTo>
                  <a:cubicBezTo>
                    <a:pt x="717031" y="2240288"/>
                    <a:pt x="677167" y="2342601"/>
                    <a:pt x="625346" y="2314698"/>
                  </a:cubicBezTo>
                  <a:cubicBezTo>
                    <a:pt x="562894" y="2297424"/>
                    <a:pt x="590799" y="2318684"/>
                    <a:pt x="519047" y="2345259"/>
                  </a:cubicBezTo>
                  <a:cubicBezTo>
                    <a:pt x="380855" y="2323999"/>
                    <a:pt x="259938" y="2312040"/>
                    <a:pt x="149652" y="2205739"/>
                  </a:cubicBezTo>
                  <a:cubicBezTo>
                    <a:pt x="225391" y="2135315"/>
                    <a:pt x="479183" y="2126015"/>
                    <a:pt x="612059" y="2064891"/>
                  </a:cubicBezTo>
                  <a:cubicBezTo>
                    <a:pt x="558909" y="1983836"/>
                    <a:pt x="685140" y="1994466"/>
                    <a:pt x="639963" y="1961248"/>
                  </a:cubicBezTo>
                  <a:cubicBezTo>
                    <a:pt x="505758" y="2070206"/>
                    <a:pt x="390156" y="1971878"/>
                    <a:pt x="261267" y="1894811"/>
                  </a:cubicBezTo>
                  <a:cubicBezTo>
                    <a:pt x="230706" y="1811098"/>
                    <a:pt x="701085" y="1910756"/>
                    <a:pt x="491142" y="1817742"/>
                  </a:cubicBezTo>
                  <a:cubicBezTo>
                    <a:pt x="472540" y="1809770"/>
                    <a:pt x="261267" y="1716756"/>
                    <a:pt x="321060" y="1670249"/>
                  </a:cubicBezTo>
                  <a:cubicBezTo>
                    <a:pt x="465896" y="1611784"/>
                    <a:pt x="638634" y="1711441"/>
                    <a:pt x="768853" y="1602483"/>
                  </a:cubicBezTo>
                  <a:cubicBezTo>
                    <a:pt x="718360" y="1648989"/>
                    <a:pt x="614717" y="1476251"/>
                    <a:pt x="513731" y="1478908"/>
                  </a:cubicBezTo>
                  <a:cubicBezTo>
                    <a:pt x="461910" y="1465621"/>
                    <a:pt x="234692" y="1368621"/>
                    <a:pt x="322390" y="1347361"/>
                  </a:cubicBezTo>
                  <a:cubicBezTo>
                    <a:pt x="419389" y="1395197"/>
                    <a:pt x="380855" y="1288897"/>
                    <a:pt x="451278" y="1327429"/>
                  </a:cubicBezTo>
                  <a:cubicBezTo>
                    <a:pt x="590799" y="1416457"/>
                    <a:pt x="459252" y="1262320"/>
                    <a:pt x="544292" y="1263649"/>
                  </a:cubicBezTo>
                  <a:cubicBezTo>
                    <a:pt x="739620" y="1294212"/>
                    <a:pt x="585484" y="1197211"/>
                    <a:pt x="491142" y="1170636"/>
                  </a:cubicBezTo>
                  <a:cubicBezTo>
                    <a:pt x="499115" y="1157348"/>
                    <a:pt x="403444" y="1090911"/>
                    <a:pt x="487156" y="1089582"/>
                  </a:cubicBezTo>
                  <a:cubicBezTo>
                    <a:pt x="546949" y="1021815"/>
                    <a:pt x="775496" y="1136088"/>
                    <a:pt x="691785" y="1048390"/>
                  </a:cubicBezTo>
                  <a:cubicBezTo>
                    <a:pt x="816688" y="1085595"/>
                    <a:pt x="984111" y="1084267"/>
                    <a:pt x="1071810" y="951392"/>
                  </a:cubicBezTo>
                  <a:cubicBezTo>
                    <a:pt x="1058522" y="910199"/>
                    <a:pt x="814031" y="1085595"/>
                    <a:pt x="747592" y="1005870"/>
                  </a:cubicBezTo>
                  <a:cubicBezTo>
                    <a:pt x="915016" y="857049"/>
                    <a:pt x="654580" y="1077622"/>
                    <a:pt x="628004" y="950062"/>
                  </a:cubicBezTo>
                  <a:cubicBezTo>
                    <a:pt x="784798" y="847748"/>
                    <a:pt x="430019" y="1019158"/>
                    <a:pt x="584155" y="895583"/>
                  </a:cubicBezTo>
                  <a:cubicBezTo>
                    <a:pt x="536319" y="904884"/>
                    <a:pt x="303788" y="843761"/>
                    <a:pt x="491142" y="829146"/>
                  </a:cubicBezTo>
                  <a:cubicBezTo>
                    <a:pt x="553594" y="722845"/>
                    <a:pt x="685140" y="857049"/>
                    <a:pt x="771511" y="853063"/>
                  </a:cubicBezTo>
                  <a:cubicBezTo>
                    <a:pt x="699757" y="736132"/>
                    <a:pt x="1114329" y="984610"/>
                    <a:pt x="1071810" y="795926"/>
                  </a:cubicBezTo>
                  <a:cubicBezTo>
                    <a:pt x="988097" y="850406"/>
                    <a:pt x="992084" y="782638"/>
                    <a:pt x="905714" y="790611"/>
                  </a:cubicBezTo>
                  <a:cubicBezTo>
                    <a:pt x="950891" y="712215"/>
                    <a:pt x="812701" y="765365"/>
                    <a:pt x="747592" y="742776"/>
                  </a:cubicBezTo>
                  <a:cubicBezTo>
                    <a:pt x="609402" y="694940"/>
                    <a:pt x="913686" y="682983"/>
                    <a:pt x="731647" y="619202"/>
                  </a:cubicBezTo>
                  <a:cubicBezTo>
                    <a:pt x="618703" y="563394"/>
                    <a:pt x="835291" y="578009"/>
                    <a:pt x="705072" y="522202"/>
                  </a:cubicBezTo>
                  <a:cubicBezTo>
                    <a:pt x="707730" y="475696"/>
                    <a:pt x="1014672" y="631160"/>
                    <a:pt x="880468" y="447791"/>
                  </a:cubicBezTo>
                  <a:cubicBezTo>
                    <a:pt x="964180" y="487655"/>
                    <a:pt x="1000056" y="410586"/>
                    <a:pt x="891098" y="410586"/>
                  </a:cubicBezTo>
                  <a:cubicBezTo>
                    <a:pt x="948234" y="387997"/>
                    <a:pt x="772838" y="205957"/>
                    <a:pt x="913686" y="260437"/>
                  </a:cubicBezTo>
                  <a:cubicBezTo>
                    <a:pt x="954879" y="233862"/>
                    <a:pt x="1004042" y="229874"/>
                    <a:pt x="1018659" y="322888"/>
                  </a:cubicBezTo>
                  <a:cubicBezTo>
                    <a:pt x="1135589" y="429189"/>
                    <a:pt x="965509" y="136862"/>
                    <a:pt x="982783" y="136862"/>
                  </a:cubicBezTo>
                  <a:cubicBezTo>
                    <a:pt x="1107686" y="269738"/>
                    <a:pt x="1059850" y="77069"/>
                    <a:pt x="107446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12700" dir="16200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2701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767EA1-DCB1-4019-85DD-A7022071EBC2}"/>
              </a:ext>
            </a:extLst>
          </p:cNvPr>
          <p:cNvGrpSpPr/>
          <p:nvPr userDrawn="1"/>
        </p:nvGrpSpPr>
        <p:grpSpPr>
          <a:xfrm>
            <a:off x="719764" y="5726143"/>
            <a:ext cx="973739" cy="1122804"/>
            <a:chOff x="276796" y="1136215"/>
            <a:chExt cx="2593938" cy="29910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86A14DB-06E7-49B9-A5D4-524A47846991}"/>
                </a:ext>
              </a:extLst>
            </p:cNvPr>
            <p:cNvSpPr/>
            <p:nvPr/>
          </p:nvSpPr>
          <p:spPr>
            <a:xfrm>
              <a:off x="1345231" y="1170148"/>
              <a:ext cx="1525503" cy="2957096"/>
            </a:xfrm>
            <a:custGeom>
              <a:avLst/>
              <a:gdLst>
                <a:gd name="connsiteX0" fmla="*/ 1104814 w 1525504"/>
                <a:gd name="connsiteY0" fmla="*/ 2757552 h 2957097"/>
                <a:gd name="connsiteX1" fmla="*/ 1104814 w 1525504"/>
                <a:gd name="connsiteY1" fmla="*/ 2757552 h 2957097"/>
                <a:gd name="connsiteX2" fmla="*/ 1100829 w 1525504"/>
                <a:gd name="connsiteY2" fmla="*/ 2479842 h 2957097"/>
                <a:gd name="connsiteX3" fmla="*/ 1100829 w 1525504"/>
                <a:gd name="connsiteY3" fmla="*/ 2479842 h 2957097"/>
                <a:gd name="connsiteX4" fmla="*/ 811160 w 1525504"/>
                <a:gd name="connsiteY4" fmla="*/ 2420047 h 2957097"/>
                <a:gd name="connsiteX5" fmla="*/ 811160 w 1525504"/>
                <a:gd name="connsiteY5" fmla="*/ 2420047 h 2957097"/>
                <a:gd name="connsiteX6" fmla="*/ 789367 w 1525504"/>
                <a:gd name="connsiteY6" fmla="*/ 1820093 h 2957097"/>
                <a:gd name="connsiteX7" fmla="*/ 791353 w 1525504"/>
                <a:gd name="connsiteY7" fmla="*/ 1823414 h 2957097"/>
                <a:gd name="connsiteX8" fmla="*/ 769677 w 1525504"/>
                <a:gd name="connsiteY8" fmla="*/ 1826029 h 2957097"/>
                <a:gd name="connsiteX9" fmla="*/ 769537 w 1525504"/>
                <a:gd name="connsiteY9" fmla="*/ 1824965 h 2957097"/>
                <a:gd name="connsiteX10" fmla="*/ 83001 w 1525504"/>
                <a:gd name="connsiteY10" fmla="*/ 1192274 h 2957097"/>
                <a:gd name="connsiteX11" fmla="*/ 83001 w 1525504"/>
                <a:gd name="connsiteY11" fmla="*/ 1192274 h 2957097"/>
                <a:gd name="connsiteX12" fmla="*/ 77686 w 1525504"/>
                <a:gd name="connsiteY12" fmla="*/ 1019535 h 2957097"/>
                <a:gd name="connsiteX13" fmla="*/ 71041 w 1525504"/>
                <a:gd name="connsiteY13" fmla="*/ 1047440 h 2957097"/>
                <a:gd name="connsiteX14" fmla="*/ 77686 w 1525504"/>
                <a:gd name="connsiteY14" fmla="*/ 1019535 h 2957097"/>
                <a:gd name="connsiteX15" fmla="*/ 381971 w 1525504"/>
                <a:gd name="connsiteY15" fmla="*/ 841481 h 2957097"/>
                <a:gd name="connsiteX16" fmla="*/ 381971 w 1525504"/>
                <a:gd name="connsiteY16" fmla="*/ 841481 h 2957097"/>
                <a:gd name="connsiteX17" fmla="*/ 213512 w 1525504"/>
                <a:gd name="connsiteY17" fmla="*/ 797184 h 2957097"/>
                <a:gd name="connsiteX18" fmla="*/ 186644 w 1525504"/>
                <a:gd name="connsiteY18" fmla="*/ 800290 h 2957097"/>
                <a:gd name="connsiteX19" fmla="*/ 213512 w 1525504"/>
                <a:gd name="connsiteY19" fmla="*/ 797184 h 2957097"/>
                <a:gd name="connsiteX20" fmla="*/ 44466 w 1525504"/>
                <a:gd name="connsiteY20" fmla="*/ 773716 h 2957097"/>
                <a:gd name="connsiteX21" fmla="*/ 72371 w 1525504"/>
                <a:gd name="connsiteY21" fmla="*/ 794975 h 2957097"/>
                <a:gd name="connsiteX22" fmla="*/ 44466 w 1525504"/>
                <a:gd name="connsiteY22" fmla="*/ 773716 h 2957097"/>
                <a:gd name="connsiteX23" fmla="*/ 194617 w 1525504"/>
                <a:gd name="connsiteY23" fmla="*/ 614264 h 2957097"/>
                <a:gd name="connsiteX24" fmla="*/ 124191 w 1525504"/>
                <a:gd name="connsiteY24" fmla="*/ 671400 h 2957097"/>
                <a:gd name="connsiteX25" fmla="*/ 194617 w 1525504"/>
                <a:gd name="connsiteY25" fmla="*/ 614264 h 2957097"/>
                <a:gd name="connsiteX26" fmla="*/ 0 w 1525504"/>
                <a:gd name="connsiteY26" fmla="*/ 0 h 2957097"/>
                <a:gd name="connsiteX27" fmla="*/ 1780 w 1525504"/>
                <a:gd name="connsiteY27" fmla="*/ 2724 h 2957097"/>
                <a:gd name="connsiteX28" fmla="*/ 27192 w 1525504"/>
                <a:gd name="connsiteY28" fmla="*/ 114651 h 2957097"/>
                <a:gd name="connsiteX29" fmla="*/ 20549 w 1525504"/>
                <a:gd name="connsiteY29" fmla="*/ 226266 h 2957097"/>
                <a:gd name="connsiteX30" fmla="*/ 121533 w 1525504"/>
                <a:gd name="connsiteY30" fmla="*/ 216964 h 2957097"/>
                <a:gd name="connsiteX31" fmla="*/ 189302 w 1525504"/>
                <a:gd name="connsiteY31" fmla="*/ 254170 h 2957097"/>
                <a:gd name="connsiteX32" fmla="*/ 105588 w 1525504"/>
                <a:gd name="connsiteY32" fmla="*/ 309977 h 2957097"/>
                <a:gd name="connsiteX33" fmla="*/ 113561 w 1525504"/>
                <a:gd name="connsiteY33" fmla="*/ 408306 h 2957097"/>
                <a:gd name="connsiteX34" fmla="*/ 81671 w 1525504"/>
                <a:gd name="connsiteY34" fmla="*/ 587689 h 2957097"/>
                <a:gd name="connsiteX35" fmla="*/ 383300 w 1525504"/>
                <a:gd name="connsiteY35" fmla="*/ 375087 h 2957097"/>
                <a:gd name="connsiteX36" fmla="*/ 350080 w 1525504"/>
                <a:gd name="connsiteY36" fmla="*/ 538524 h 2957097"/>
                <a:gd name="connsiteX37" fmla="*/ 283643 w 1525504"/>
                <a:gd name="connsiteY37" fmla="*/ 675387 h 2957097"/>
                <a:gd name="connsiteX38" fmla="*/ 275670 w 1525504"/>
                <a:gd name="connsiteY38" fmla="*/ 781688 h 2957097"/>
                <a:gd name="connsiteX39" fmla="*/ 574641 w 1525504"/>
                <a:gd name="connsiteY39" fmla="*/ 889316 h 2957097"/>
                <a:gd name="connsiteX40" fmla="*/ 372670 w 1525504"/>
                <a:gd name="connsiteY40" fmla="*/ 973029 h 2957097"/>
                <a:gd name="connsiteX41" fmla="*/ 154753 w 1525504"/>
                <a:gd name="connsiteY41" fmla="*/ 898619 h 2957097"/>
                <a:gd name="connsiteX42" fmla="*/ 59083 w 1525504"/>
                <a:gd name="connsiteY42" fmla="*/ 873371 h 2957097"/>
                <a:gd name="connsiteX43" fmla="*/ 214547 w 1525504"/>
                <a:gd name="connsiteY43" fmla="*/ 1012892 h 2957097"/>
                <a:gd name="connsiteX44" fmla="*/ 538764 w 1525504"/>
                <a:gd name="connsiteY44" fmla="*/ 1072686 h 2957097"/>
                <a:gd name="connsiteX45" fmla="*/ 702202 w 1525504"/>
                <a:gd name="connsiteY45" fmla="*/ 1119193 h 2957097"/>
                <a:gd name="connsiteX46" fmla="*/ 522819 w 1525504"/>
                <a:gd name="connsiteY46" fmla="*/ 1169685 h 2957097"/>
                <a:gd name="connsiteX47" fmla="*/ 456381 w 1525504"/>
                <a:gd name="connsiteY47" fmla="*/ 1192274 h 2957097"/>
                <a:gd name="connsiteX48" fmla="*/ 247766 w 1525504"/>
                <a:gd name="connsiteY48" fmla="*/ 1218849 h 2957097"/>
                <a:gd name="connsiteX49" fmla="*/ 619819 w 1525504"/>
                <a:gd name="connsiteY49" fmla="*/ 1268014 h 2957097"/>
                <a:gd name="connsiteX50" fmla="*/ 773954 w 1525504"/>
                <a:gd name="connsiteY50" fmla="*/ 1310534 h 2957097"/>
                <a:gd name="connsiteX51" fmla="*/ 740736 w 1525504"/>
                <a:gd name="connsiteY51" fmla="*/ 1410189 h 2957097"/>
                <a:gd name="connsiteX52" fmla="*/ 598559 w 1525504"/>
                <a:gd name="connsiteY52" fmla="*/ 1485931 h 2957097"/>
                <a:gd name="connsiteX53" fmla="*/ 464353 w 1525504"/>
                <a:gd name="connsiteY53" fmla="*/ 1505860 h 2957097"/>
                <a:gd name="connsiteX54" fmla="*/ 209232 w 1525504"/>
                <a:gd name="connsiteY54" fmla="*/ 1485931 h 2957097"/>
                <a:gd name="connsiteX55" fmla="*/ 646394 w 1525504"/>
                <a:gd name="connsiteY55" fmla="*/ 1564326 h 2957097"/>
                <a:gd name="connsiteX56" fmla="*/ 860323 w 1525504"/>
                <a:gd name="connsiteY56" fmla="*/ 1645381 h 2957097"/>
                <a:gd name="connsiteX57" fmla="*/ 824448 w 1525504"/>
                <a:gd name="connsiteY57" fmla="*/ 1811476 h 2957097"/>
                <a:gd name="connsiteX58" fmla="*/ 789367 w 1525504"/>
                <a:gd name="connsiteY58" fmla="*/ 1820093 h 2957097"/>
                <a:gd name="connsiteX59" fmla="*/ 787818 w 1525504"/>
                <a:gd name="connsiteY59" fmla="*/ 1817505 h 2957097"/>
                <a:gd name="connsiteX60" fmla="*/ 775283 w 1525504"/>
                <a:gd name="connsiteY60" fmla="*/ 1810147 h 2957097"/>
                <a:gd name="connsiteX61" fmla="*/ 768852 w 1525504"/>
                <a:gd name="connsiteY61" fmla="*/ 1819793 h 2957097"/>
                <a:gd name="connsiteX62" fmla="*/ 769537 w 1525504"/>
                <a:gd name="connsiteY62" fmla="*/ 1824965 h 2957097"/>
                <a:gd name="connsiteX63" fmla="*/ 724977 w 1525504"/>
                <a:gd name="connsiteY63" fmla="*/ 1835912 h 2957097"/>
                <a:gd name="connsiteX64" fmla="*/ 425819 w 1525504"/>
                <a:gd name="connsiteY64" fmla="*/ 1856653 h 2957097"/>
                <a:gd name="connsiteX65" fmla="*/ 758009 w 1525504"/>
                <a:gd name="connsiteY65" fmla="*/ 1895188 h 2957097"/>
                <a:gd name="connsiteX66" fmla="*/ 784584 w 1525504"/>
                <a:gd name="connsiteY66" fmla="*/ 1961626 h 2957097"/>
                <a:gd name="connsiteX67" fmla="*/ 1005159 w 1525504"/>
                <a:gd name="connsiteY67" fmla="*/ 1994844 h 2957097"/>
                <a:gd name="connsiteX68" fmla="*/ 756681 w 1525504"/>
                <a:gd name="connsiteY68" fmla="*/ 2130377 h 2957097"/>
                <a:gd name="connsiteX69" fmla="*/ 642407 w 1525504"/>
                <a:gd name="connsiteY69" fmla="*/ 2208775 h 2957097"/>
                <a:gd name="connsiteX70" fmla="*/ 936062 w 1525504"/>
                <a:gd name="connsiteY70" fmla="*/ 2263254 h 2957097"/>
                <a:gd name="connsiteX71" fmla="*/ 924104 w 1525504"/>
                <a:gd name="connsiteY71" fmla="*/ 2320391 h 2957097"/>
                <a:gd name="connsiteX72" fmla="*/ 857665 w 1525504"/>
                <a:gd name="connsiteY72" fmla="*/ 2370883 h 2957097"/>
                <a:gd name="connsiteX73" fmla="*/ 1180554 w 1525504"/>
                <a:gd name="connsiteY73" fmla="*/ 2382842 h 2957097"/>
                <a:gd name="connsiteX74" fmla="*/ 869625 w 1525504"/>
                <a:gd name="connsiteY74" fmla="*/ 2566210 h 2957097"/>
                <a:gd name="connsiteX75" fmla="*/ 1253636 w 1525504"/>
                <a:gd name="connsiteY75" fmla="*/ 2657895 h 2957097"/>
                <a:gd name="connsiteX76" fmla="*/ 1199158 w 1525504"/>
                <a:gd name="connsiteY76" fmla="*/ 2749578 h 2957097"/>
                <a:gd name="connsiteX77" fmla="*/ 1159294 w 1525504"/>
                <a:gd name="connsiteY77" fmla="*/ 2786784 h 2957097"/>
                <a:gd name="connsiteX78" fmla="*/ 1007816 w 1525504"/>
                <a:gd name="connsiteY78" fmla="*/ 2834619 h 2957097"/>
                <a:gd name="connsiteX79" fmla="*/ 1446306 w 1525504"/>
                <a:gd name="connsiteY79" fmla="*/ 2922318 h 2957097"/>
                <a:gd name="connsiteX80" fmla="*/ 1478819 w 1525504"/>
                <a:gd name="connsiteY80" fmla="*/ 2941564 h 2957097"/>
                <a:gd name="connsiteX81" fmla="*/ 1446714 w 1525504"/>
                <a:gd name="connsiteY81" fmla="*/ 2957097 h 2957097"/>
                <a:gd name="connsiteX82" fmla="*/ 0 w 1525504"/>
                <a:gd name="connsiteY82" fmla="*/ 2957097 h 295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525504" h="2957097">
                  <a:moveTo>
                    <a:pt x="1104814" y="2757552"/>
                  </a:moveTo>
                  <a:cubicBezTo>
                    <a:pt x="1127404" y="2802729"/>
                    <a:pt x="1193843" y="2752237"/>
                    <a:pt x="1104814" y="2757552"/>
                  </a:cubicBezTo>
                  <a:close/>
                  <a:moveTo>
                    <a:pt x="1100829" y="2479842"/>
                  </a:moveTo>
                  <a:cubicBezTo>
                    <a:pt x="1059637" y="2497114"/>
                    <a:pt x="1173910" y="2478512"/>
                    <a:pt x="1100829" y="2479842"/>
                  </a:cubicBezTo>
                  <a:close/>
                  <a:moveTo>
                    <a:pt x="811160" y="2420047"/>
                  </a:moveTo>
                  <a:cubicBezTo>
                    <a:pt x="674297" y="2433334"/>
                    <a:pt x="945364" y="2434663"/>
                    <a:pt x="811160" y="2420047"/>
                  </a:cubicBezTo>
                  <a:close/>
                  <a:moveTo>
                    <a:pt x="789367" y="1820093"/>
                  </a:moveTo>
                  <a:lnTo>
                    <a:pt x="791353" y="1823414"/>
                  </a:lnTo>
                  <a:cubicBezTo>
                    <a:pt x="791269" y="1830183"/>
                    <a:pt x="774411" y="1832216"/>
                    <a:pt x="769677" y="1826029"/>
                  </a:cubicBezTo>
                  <a:lnTo>
                    <a:pt x="769537" y="1824965"/>
                  </a:lnTo>
                  <a:close/>
                  <a:moveTo>
                    <a:pt x="83001" y="1192274"/>
                  </a:moveTo>
                  <a:cubicBezTo>
                    <a:pt x="63068" y="1224164"/>
                    <a:pt x="105588" y="1250739"/>
                    <a:pt x="83001" y="1192274"/>
                  </a:cubicBezTo>
                  <a:close/>
                  <a:moveTo>
                    <a:pt x="77686" y="1019535"/>
                  </a:moveTo>
                  <a:lnTo>
                    <a:pt x="71041" y="1047440"/>
                  </a:lnTo>
                  <a:cubicBezTo>
                    <a:pt x="45796" y="1180315"/>
                    <a:pt x="128178" y="1093946"/>
                    <a:pt x="77686" y="1019535"/>
                  </a:cubicBezTo>
                  <a:close/>
                  <a:moveTo>
                    <a:pt x="381971" y="841481"/>
                  </a:moveTo>
                  <a:cubicBezTo>
                    <a:pt x="323505" y="854769"/>
                    <a:pt x="424491" y="869385"/>
                    <a:pt x="381971" y="841481"/>
                  </a:cubicBezTo>
                  <a:close/>
                  <a:moveTo>
                    <a:pt x="213512" y="797184"/>
                  </a:moveTo>
                  <a:cubicBezTo>
                    <a:pt x="207344" y="796636"/>
                    <a:pt x="198603" y="797467"/>
                    <a:pt x="186644" y="800290"/>
                  </a:cubicBezTo>
                  <a:cubicBezTo>
                    <a:pt x="173855" y="872376"/>
                    <a:pt x="256693" y="801017"/>
                    <a:pt x="213512" y="797184"/>
                  </a:cubicBezTo>
                  <a:close/>
                  <a:moveTo>
                    <a:pt x="44466" y="773716"/>
                  </a:moveTo>
                  <a:lnTo>
                    <a:pt x="72371" y="794975"/>
                  </a:lnTo>
                  <a:cubicBezTo>
                    <a:pt x="210562" y="829523"/>
                    <a:pt x="126849" y="783015"/>
                    <a:pt x="44466" y="773716"/>
                  </a:cubicBezTo>
                  <a:close/>
                  <a:moveTo>
                    <a:pt x="194617" y="614264"/>
                  </a:moveTo>
                  <a:cubicBezTo>
                    <a:pt x="166712" y="627551"/>
                    <a:pt x="153424" y="659442"/>
                    <a:pt x="124191" y="671400"/>
                  </a:cubicBezTo>
                  <a:cubicBezTo>
                    <a:pt x="-84424" y="715249"/>
                    <a:pt x="230491" y="711263"/>
                    <a:pt x="194617" y="614264"/>
                  </a:cubicBezTo>
                  <a:close/>
                  <a:moveTo>
                    <a:pt x="0" y="0"/>
                  </a:moveTo>
                  <a:lnTo>
                    <a:pt x="1780" y="2724"/>
                  </a:lnTo>
                  <a:cubicBezTo>
                    <a:pt x="17725" y="49375"/>
                    <a:pt x="-24629" y="121626"/>
                    <a:pt x="27192" y="114651"/>
                  </a:cubicBezTo>
                  <a:cubicBezTo>
                    <a:pt x="194617" y="5692"/>
                    <a:pt x="44466" y="150527"/>
                    <a:pt x="20549" y="226266"/>
                  </a:cubicBezTo>
                  <a:cubicBezTo>
                    <a:pt x="-11342" y="408306"/>
                    <a:pt x="73698" y="149198"/>
                    <a:pt x="121533" y="216964"/>
                  </a:cubicBezTo>
                  <a:cubicBezTo>
                    <a:pt x="190629" y="202349"/>
                    <a:pt x="298260" y="147869"/>
                    <a:pt x="189302" y="254170"/>
                  </a:cubicBezTo>
                  <a:cubicBezTo>
                    <a:pt x="340780" y="296690"/>
                    <a:pt x="158739" y="303335"/>
                    <a:pt x="105588" y="309977"/>
                  </a:cubicBezTo>
                  <a:cubicBezTo>
                    <a:pt x="207904" y="313965"/>
                    <a:pt x="245109" y="414951"/>
                    <a:pt x="113561" y="408306"/>
                  </a:cubicBezTo>
                  <a:cubicBezTo>
                    <a:pt x="-8684" y="295362"/>
                    <a:pt x="-23300" y="607620"/>
                    <a:pt x="81671" y="587689"/>
                  </a:cubicBezTo>
                  <a:cubicBezTo>
                    <a:pt x="172027" y="474744"/>
                    <a:pt x="241123" y="380402"/>
                    <a:pt x="383300" y="375087"/>
                  </a:cubicBezTo>
                  <a:cubicBezTo>
                    <a:pt x="306233" y="445510"/>
                    <a:pt x="481628" y="490689"/>
                    <a:pt x="350080" y="538524"/>
                  </a:cubicBezTo>
                  <a:cubicBezTo>
                    <a:pt x="529463" y="603634"/>
                    <a:pt x="267698" y="627551"/>
                    <a:pt x="283643" y="675387"/>
                  </a:cubicBezTo>
                  <a:cubicBezTo>
                    <a:pt x="413861" y="692660"/>
                    <a:pt x="352737" y="716578"/>
                    <a:pt x="275670" y="781688"/>
                  </a:cubicBezTo>
                  <a:cubicBezTo>
                    <a:pt x="291615" y="765743"/>
                    <a:pt x="500230" y="829523"/>
                    <a:pt x="574641" y="889316"/>
                  </a:cubicBezTo>
                  <a:cubicBezTo>
                    <a:pt x="537435" y="1002262"/>
                    <a:pt x="409875" y="893304"/>
                    <a:pt x="372670" y="973029"/>
                  </a:cubicBezTo>
                  <a:cubicBezTo>
                    <a:pt x="292944" y="850783"/>
                    <a:pt x="205247" y="1044782"/>
                    <a:pt x="154753" y="898619"/>
                  </a:cubicBezTo>
                  <a:cubicBezTo>
                    <a:pt x="160068" y="1008905"/>
                    <a:pt x="72371" y="933166"/>
                    <a:pt x="59083" y="873371"/>
                  </a:cubicBezTo>
                  <a:cubicBezTo>
                    <a:pt x="-28615" y="903934"/>
                    <a:pt x="174684" y="991631"/>
                    <a:pt x="214547" y="1012892"/>
                  </a:cubicBezTo>
                  <a:cubicBezTo>
                    <a:pt x="253081" y="1143111"/>
                    <a:pt x="464353" y="913234"/>
                    <a:pt x="538764" y="1072686"/>
                  </a:cubicBezTo>
                  <a:cubicBezTo>
                    <a:pt x="599886" y="1023522"/>
                    <a:pt x="904173" y="1095274"/>
                    <a:pt x="702202" y="1119193"/>
                  </a:cubicBezTo>
                  <a:cubicBezTo>
                    <a:pt x="715490" y="1173670"/>
                    <a:pt x="606531" y="1230808"/>
                    <a:pt x="522819" y="1169685"/>
                  </a:cubicBezTo>
                  <a:cubicBezTo>
                    <a:pt x="649051" y="1234794"/>
                    <a:pt x="517504" y="1253396"/>
                    <a:pt x="456381" y="1192274"/>
                  </a:cubicBezTo>
                  <a:cubicBezTo>
                    <a:pt x="457711" y="1307876"/>
                    <a:pt x="310217" y="1213534"/>
                    <a:pt x="247766" y="1218849"/>
                  </a:cubicBezTo>
                  <a:cubicBezTo>
                    <a:pt x="315532" y="1341095"/>
                    <a:pt x="509532" y="1370327"/>
                    <a:pt x="619819" y="1268014"/>
                  </a:cubicBezTo>
                  <a:cubicBezTo>
                    <a:pt x="627791" y="1365012"/>
                    <a:pt x="727447" y="1265356"/>
                    <a:pt x="773954" y="1310534"/>
                  </a:cubicBezTo>
                  <a:cubicBezTo>
                    <a:pt x="934734" y="1311862"/>
                    <a:pt x="769968" y="1345081"/>
                    <a:pt x="740736" y="1410189"/>
                  </a:cubicBezTo>
                  <a:cubicBezTo>
                    <a:pt x="623804" y="1331794"/>
                    <a:pt x="700872" y="1481943"/>
                    <a:pt x="598559" y="1485931"/>
                  </a:cubicBezTo>
                  <a:cubicBezTo>
                    <a:pt x="556039" y="1585586"/>
                    <a:pt x="451066" y="1463341"/>
                    <a:pt x="464353" y="1505860"/>
                  </a:cubicBezTo>
                  <a:cubicBezTo>
                    <a:pt x="362040" y="1481943"/>
                    <a:pt x="331477" y="1524463"/>
                    <a:pt x="209232" y="1485931"/>
                  </a:cubicBezTo>
                  <a:cubicBezTo>
                    <a:pt x="239794" y="1548382"/>
                    <a:pt x="517504" y="1666641"/>
                    <a:pt x="646394" y="1564326"/>
                  </a:cubicBezTo>
                  <a:cubicBezTo>
                    <a:pt x="598559" y="1722450"/>
                    <a:pt x="813818" y="1548382"/>
                    <a:pt x="860323" y="1645381"/>
                  </a:cubicBezTo>
                  <a:cubicBezTo>
                    <a:pt x="1072924" y="1667970"/>
                    <a:pt x="785913" y="1710490"/>
                    <a:pt x="824448" y="1811476"/>
                  </a:cubicBezTo>
                  <a:lnTo>
                    <a:pt x="789367" y="1820093"/>
                  </a:lnTo>
                  <a:lnTo>
                    <a:pt x="787818" y="1817505"/>
                  </a:lnTo>
                  <a:cubicBezTo>
                    <a:pt x="785290" y="1815275"/>
                    <a:pt x="781262" y="1812804"/>
                    <a:pt x="775283" y="1810147"/>
                  </a:cubicBezTo>
                  <a:cubicBezTo>
                    <a:pt x="771629" y="1813967"/>
                    <a:pt x="769636" y="1817165"/>
                    <a:pt x="768852" y="1819793"/>
                  </a:cubicBezTo>
                  <a:lnTo>
                    <a:pt x="769537" y="1824965"/>
                  </a:lnTo>
                  <a:lnTo>
                    <a:pt x="724977" y="1835912"/>
                  </a:lnTo>
                  <a:cubicBezTo>
                    <a:pt x="628621" y="1854411"/>
                    <a:pt x="538432" y="1856653"/>
                    <a:pt x="425819" y="1856653"/>
                  </a:cubicBezTo>
                  <a:cubicBezTo>
                    <a:pt x="363367" y="1900503"/>
                    <a:pt x="688913" y="2022749"/>
                    <a:pt x="758009" y="1895188"/>
                  </a:cubicBezTo>
                  <a:cubicBezTo>
                    <a:pt x="783256" y="1940365"/>
                    <a:pt x="873610" y="1903160"/>
                    <a:pt x="784584" y="1961626"/>
                  </a:cubicBezTo>
                  <a:cubicBezTo>
                    <a:pt x="855008" y="1974914"/>
                    <a:pt x="938720" y="1920434"/>
                    <a:pt x="1005159" y="1994844"/>
                  </a:cubicBezTo>
                  <a:cubicBezTo>
                    <a:pt x="1035720" y="2059953"/>
                    <a:pt x="847035" y="2162268"/>
                    <a:pt x="756681" y="2130377"/>
                  </a:cubicBezTo>
                  <a:cubicBezTo>
                    <a:pt x="885570" y="2200803"/>
                    <a:pt x="715490" y="2234020"/>
                    <a:pt x="642407" y="2208775"/>
                  </a:cubicBezTo>
                  <a:cubicBezTo>
                    <a:pt x="577299" y="2283185"/>
                    <a:pt x="857665" y="2277870"/>
                    <a:pt x="936062" y="2263254"/>
                  </a:cubicBezTo>
                  <a:cubicBezTo>
                    <a:pt x="1041035" y="2195487"/>
                    <a:pt x="1001172" y="2336336"/>
                    <a:pt x="924104" y="2320391"/>
                  </a:cubicBezTo>
                  <a:cubicBezTo>
                    <a:pt x="994529" y="2378856"/>
                    <a:pt x="901515" y="2400116"/>
                    <a:pt x="857665" y="2370883"/>
                  </a:cubicBezTo>
                  <a:cubicBezTo>
                    <a:pt x="922775" y="2489142"/>
                    <a:pt x="1079570" y="2396130"/>
                    <a:pt x="1180554" y="2382842"/>
                  </a:cubicBezTo>
                  <a:cubicBezTo>
                    <a:pt x="1175239" y="2570198"/>
                    <a:pt x="1015788" y="2594115"/>
                    <a:pt x="869625" y="2566210"/>
                  </a:cubicBezTo>
                  <a:cubicBezTo>
                    <a:pt x="876268" y="2696428"/>
                    <a:pt x="1152650" y="2598100"/>
                    <a:pt x="1253636" y="2657895"/>
                  </a:cubicBezTo>
                  <a:cubicBezTo>
                    <a:pt x="1452949" y="2584813"/>
                    <a:pt x="1294827" y="2741606"/>
                    <a:pt x="1199158" y="2749578"/>
                  </a:cubicBezTo>
                  <a:cubicBezTo>
                    <a:pt x="1308116" y="2770839"/>
                    <a:pt x="1211115" y="2794757"/>
                    <a:pt x="1159294" y="2786784"/>
                  </a:cubicBezTo>
                  <a:cubicBezTo>
                    <a:pt x="1250979" y="2882455"/>
                    <a:pt x="1038377" y="2764196"/>
                    <a:pt x="1007816" y="2834619"/>
                  </a:cubicBezTo>
                  <a:cubicBezTo>
                    <a:pt x="1128732" y="2902386"/>
                    <a:pt x="1301471" y="2918331"/>
                    <a:pt x="1446306" y="2922318"/>
                  </a:cubicBezTo>
                  <a:cubicBezTo>
                    <a:pt x="1559915" y="2908366"/>
                    <a:pt x="1533008" y="2917584"/>
                    <a:pt x="1478819" y="2941564"/>
                  </a:cubicBezTo>
                  <a:lnTo>
                    <a:pt x="1446714" y="2957097"/>
                  </a:lnTo>
                  <a:lnTo>
                    <a:pt x="0" y="29570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" dir="16200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2701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307D085-B667-4D37-A930-54AE1C03F6E4}"/>
                </a:ext>
              </a:extLst>
            </p:cNvPr>
            <p:cNvSpPr/>
            <p:nvPr/>
          </p:nvSpPr>
          <p:spPr>
            <a:xfrm>
              <a:off x="276796" y="1136215"/>
              <a:ext cx="1113713" cy="2991029"/>
            </a:xfrm>
            <a:custGeom>
              <a:avLst/>
              <a:gdLst>
                <a:gd name="connsiteX0" fmla="*/ 807386 w 1113712"/>
                <a:gd name="connsiteY0" fmla="*/ 1975864 h 2991028"/>
                <a:gd name="connsiteX1" fmla="*/ 807386 w 1113712"/>
                <a:gd name="connsiteY1" fmla="*/ 1975864 h 2991028"/>
                <a:gd name="connsiteX2" fmla="*/ 970824 w 1113712"/>
                <a:gd name="connsiteY2" fmla="*/ 1251690 h 2991028"/>
                <a:gd name="connsiteX3" fmla="*/ 970824 w 1113712"/>
                <a:gd name="connsiteY3" fmla="*/ 1251690 h 2991028"/>
                <a:gd name="connsiteX4" fmla="*/ 701085 w 1113712"/>
                <a:gd name="connsiteY4" fmla="*/ 1251690 h 2991028"/>
                <a:gd name="connsiteX5" fmla="*/ 835291 w 1113712"/>
                <a:gd name="connsiteY5" fmla="*/ 1310157 h 2991028"/>
                <a:gd name="connsiteX6" fmla="*/ 701085 w 1113712"/>
                <a:gd name="connsiteY6" fmla="*/ 1251690 h 2991028"/>
                <a:gd name="connsiteX7" fmla="*/ 1035932 w 1113712"/>
                <a:gd name="connsiteY7" fmla="*/ 1229102 h 2991028"/>
                <a:gd name="connsiteX8" fmla="*/ 1035932 w 1113712"/>
                <a:gd name="connsiteY8" fmla="*/ 1229102 h 2991028"/>
                <a:gd name="connsiteX9" fmla="*/ 1091741 w 1113712"/>
                <a:gd name="connsiteY9" fmla="*/ 1199868 h 2991028"/>
                <a:gd name="connsiteX10" fmla="*/ 1091741 w 1113712"/>
                <a:gd name="connsiteY10" fmla="*/ 1199868 h 2991028"/>
                <a:gd name="connsiteX11" fmla="*/ 954879 w 1113712"/>
                <a:gd name="connsiteY11" fmla="*/ 554092 h 2991028"/>
                <a:gd name="connsiteX12" fmla="*/ 973481 w 1113712"/>
                <a:gd name="connsiteY12" fmla="*/ 597942 h 2991028"/>
                <a:gd name="connsiteX13" fmla="*/ 954879 w 1113712"/>
                <a:gd name="connsiteY13" fmla="*/ 554092 h 2991028"/>
                <a:gd name="connsiteX14" fmla="*/ 986769 w 1113712"/>
                <a:gd name="connsiteY14" fmla="*/ 390655 h 2991028"/>
                <a:gd name="connsiteX15" fmla="*/ 1017330 w 1113712"/>
                <a:gd name="connsiteY15" fmla="*/ 446464 h 2991028"/>
                <a:gd name="connsiteX16" fmla="*/ 986769 w 1113712"/>
                <a:gd name="connsiteY16" fmla="*/ 390655 h 2991028"/>
                <a:gd name="connsiteX17" fmla="*/ 1074467 w 1113712"/>
                <a:gd name="connsiteY17" fmla="*/ 0 h 2991028"/>
                <a:gd name="connsiteX18" fmla="*/ 1101955 w 1113712"/>
                <a:gd name="connsiteY18" fmla="*/ 13529 h 2991028"/>
                <a:gd name="connsiteX19" fmla="*/ 1113712 w 1113712"/>
                <a:gd name="connsiteY19" fmla="*/ 31513 h 2991028"/>
                <a:gd name="connsiteX20" fmla="*/ 1113712 w 1113712"/>
                <a:gd name="connsiteY20" fmla="*/ 2991028 h 2991028"/>
                <a:gd name="connsiteX21" fmla="*/ 380617 w 1113712"/>
                <a:gd name="connsiteY21" fmla="*/ 2991028 h 2991028"/>
                <a:gd name="connsiteX22" fmla="*/ 384865 w 1113712"/>
                <a:gd name="connsiteY22" fmla="*/ 2982557 h 2991028"/>
                <a:gd name="connsiteX23" fmla="*/ 370960 w 1113712"/>
                <a:gd name="connsiteY23" fmla="*/ 2976437 h 2991028"/>
                <a:gd name="connsiteX24" fmla="*/ 337023 w 1113712"/>
                <a:gd name="connsiteY24" fmla="*/ 2991028 h 2991028"/>
                <a:gd name="connsiteX25" fmla="*/ 336998 w 1113712"/>
                <a:gd name="connsiteY25" fmla="*/ 2991028 h 2991028"/>
                <a:gd name="connsiteX26" fmla="*/ 312923 w 1113712"/>
                <a:gd name="connsiteY26" fmla="*/ 2971636 h 2991028"/>
                <a:gd name="connsiteX27" fmla="*/ 116432 w 1113712"/>
                <a:gd name="connsiteY27" fmla="*/ 2908653 h 2991028"/>
                <a:gd name="connsiteX28" fmla="*/ 80556 w 1113712"/>
                <a:gd name="connsiteY28" fmla="*/ 2848859 h 2991028"/>
                <a:gd name="connsiteX29" fmla="*/ 135035 w 1113712"/>
                <a:gd name="connsiteY29" fmla="*/ 2814311 h 2991028"/>
                <a:gd name="connsiteX30" fmla="*/ 590799 w 1113712"/>
                <a:gd name="connsiteY30" fmla="*/ 2786407 h 2991028"/>
                <a:gd name="connsiteX31" fmla="*/ 523032 w 1113712"/>
                <a:gd name="connsiteY31" fmla="*/ 2714654 h 2991028"/>
                <a:gd name="connsiteX32" fmla="*/ 410089 w 1113712"/>
                <a:gd name="connsiteY32" fmla="*/ 2664161 h 2991028"/>
                <a:gd name="connsiteX33" fmla="*/ 218747 w 1113712"/>
                <a:gd name="connsiteY33" fmla="*/ 2660175 h 2991028"/>
                <a:gd name="connsiteX34" fmla="*/ 49994 w 1113712"/>
                <a:gd name="connsiteY34" fmla="*/ 2588422 h 2991028"/>
                <a:gd name="connsiteX35" fmla="*/ 53981 w 1113712"/>
                <a:gd name="connsiteY35" fmla="*/ 2494079 h 2991028"/>
                <a:gd name="connsiteX36" fmla="*/ 593457 w 1113712"/>
                <a:gd name="connsiteY36" fmla="*/ 2444916 h 2991028"/>
                <a:gd name="connsiteX37" fmla="*/ 775496 w 1113712"/>
                <a:gd name="connsiteY37" fmla="*/ 2309383 h 2991028"/>
                <a:gd name="connsiteX38" fmla="*/ 625346 w 1113712"/>
                <a:gd name="connsiteY38" fmla="*/ 2314698 h 2991028"/>
                <a:gd name="connsiteX39" fmla="*/ 519047 w 1113712"/>
                <a:gd name="connsiteY39" fmla="*/ 2345259 h 2991028"/>
                <a:gd name="connsiteX40" fmla="*/ 149652 w 1113712"/>
                <a:gd name="connsiteY40" fmla="*/ 2205739 h 2991028"/>
                <a:gd name="connsiteX41" fmla="*/ 612059 w 1113712"/>
                <a:gd name="connsiteY41" fmla="*/ 2064891 h 2991028"/>
                <a:gd name="connsiteX42" fmla="*/ 639963 w 1113712"/>
                <a:gd name="connsiteY42" fmla="*/ 1961248 h 2991028"/>
                <a:gd name="connsiteX43" fmla="*/ 261267 w 1113712"/>
                <a:gd name="connsiteY43" fmla="*/ 1894811 h 2991028"/>
                <a:gd name="connsiteX44" fmla="*/ 491142 w 1113712"/>
                <a:gd name="connsiteY44" fmla="*/ 1817742 h 2991028"/>
                <a:gd name="connsiteX45" fmla="*/ 321060 w 1113712"/>
                <a:gd name="connsiteY45" fmla="*/ 1670249 h 2991028"/>
                <a:gd name="connsiteX46" fmla="*/ 768853 w 1113712"/>
                <a:gd name="connsiteY46" fmla="*/ 1602483 h 2991028"/>
                <a:gd name="connsiteX47" fmla="*/ 513731 w 1113712"/>
                <a:gd name="connsiteY47" fmla="*/ 1478908 h 2991028"/>
                <a:gd name="connsiteX48" fmla="*/ 322390 w 1113712"/>
                <a:gd name="connsiteY48" fmla="*/ 1347361 h 2991028"/>
                <a:gd name="connsiteX49" fmla="*/ 451278 w 1113712"/>
                <a:gd name="connsiteY49" fmla="*/ 1327429 h 2991028"/>
                <a:gd name="connsiteX50" fmla="*/ 544292 w 1113712"/>
                <a:gd name="connsiteY50" fmla="*/ 1263649 h 2991028"/>
                <a:gd name="connsiteX51" fmla="*/ 491142 w 1113712"/>
                <a:gd name="connsiteY51" fmla="*/ 1170636 h 2991028"/>
                <a:gd name="connsiteX52" fmla="*/ 487156 w 1113712"/>
                <a:gd name="connsiteY52" fmla="*/ 1089582 h 2991028"/>
                <a:gd name="connsiteX53" fmla="*/ 691785 w 1113712"/>
                <a:gd name="connsiteY53" fmla="*/ 1048390 h 2991028"/>
                <a:gd name="connsiteX54" fmla="*/ 1071810 w 1113712"/>
                <a:gd name="connsiteY54" fmla="*/ 951392 h 2991028"/>
                <a:gd name="connsiteX55" fmla="*/ 747592 w 1113712"/>
                <a:gd name="connsiteY55" fmla="*/ 1005870 h 2991028"/>
                <a:gd name="connsiteX56" fmla="*/ 628004 w 1113712"/>
                <a:gd name="connsiteY56" fmla="*/ 950062 h 2991028"/>
                <a:gd name="connsiteX57" fmla="*/ 584155 w 1113712"/>
                <a:gd name="connsiteY57" fmla="*/ 895583 h 2991028"/>
                <a:gd name="connsiteX58" fmla="*/ 491142 w 1113712"/>
                <a:gd name="connsiteY58" fmla="*/ 829146 h 2991028"/>
                <a:gd name="connsiteX59" fmla="*/ 771511 w 1113712"/>
                <a:gd name="connsiteY59" fmla="*/ 853063 h 2991028"/>
                <a:gd name="connsiteX60" fmla="*/ 1071810 w 1113712"/>
                <a:gd name="connsiteY60" fmla="*/ 795926 h 2991028"/>
                <a:gd name="connsiteX61" fmla="*/ 905714 w 1113712"/>
                <a:gd name="connsiteY61" fmla="*/ 790611 h 2991028"/>
                <a:gd name="connsiteX62" fmla="*/ 747592 w 1113712"/>
                <a:gd name="connsiteY62" fmla="*/ 742776 h 2991028"/>
                <a:gd name="connsiteX63" fmla="*/ 731647 w 1113712"/>
                <a:gd name="connsiteY63" fmla="*/ 619202 h 2991028"/>
                <a:gd name="connsiteX64" fmla="*/ 705072 w 1113712"/>
                <a:gd name="connsiteY64" fmla="*/ 522202 h 2991028"/>
                <a:gd name="connsiteX65" fmla="*/ 880468 w 1113712"/>
                <a:gd name="connsiteY65" fmla="*/ 447791 h 2991028"/>
                <a:gd name="connsiteX66" fmla="*/ 891098 w 1113712"/>
                <a:gd name="connsiteY66" fmla="*/ 410586 h 2991028"/>
                <a:gd name="connsiteX67" fmla="*/ 913686 w 1113712"/>
                <a:gd name="connsiteY67" fmla="*/ 260437 h 2991028"/>
                <a:gd name="connsiteX68" fmla="*/ 1018659 w 1113712"/>
                <a:gd name="connsiteY68" fmla="*/ 322888 h 2991028"/>
                <a:gd name="connsiteX69" fmla="*/ 982783 w 1113712"/>
                <a:gd name="connsiteY69" fmla="*/ 136862 h 2991028"/>
                <a:gd name="connsiteX70" fmla="*/ 1074467 w 1113712"/>
                <a:gd name="connsiteY70" fmla="*/ 0 h 299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113712" h="2991028">
                  <a:moveTo>
                    <a:pt x="807386" y="1975864"/>
                  </a:moveTo>
                  <a:cubicBezTo>
                    <a:pt x="657238" y="2001111"/>
                    <a:pt x="706400" y="2051604"/>
                    <a:pt x="807386" y="1975864"/>
                  </a:cubicBezTo>
                  <a:close/>
                  <a:moveTo>
                    <a:pt x="970824" y="1251690"/>
                  </a:moveTo>
                  <a:cubicBezTo>
                    <a:pt x="922989" y="1274279"/>
                    <a:pt x="1014672" y="1270294"/>
                    <a:pt x="970824" y="1251690"/>
                  </a:cubicBezTo>
                  <a:close/>
                  <a:moveTo>
                    <a:pt x="701085" y="1251690"/>
                  </a:moveTo>
                  <a:cubicBezTo>
                    <a:pt x="663880" y="1338060"/>
                    <a:pt x="790113" y="1319456"/>
                    <a:pt x="835291" y="1310157"/>
                  </a:cubicBezTo>
                  <a:cubicBezTo>
                    <a:pt x="1034605" y="1241060"/>
                    <a:pt x="752907" y="1312814"/>
                    <a:pt x="701085" y="1251690"/>
                  </a:cubicBezTo>
                  <a:close/>
                  <a:moveTo>
                    <a:pt x="1035932" y="1229102"/>
                  </a:moveTo>
                  <a:cubicBezTo>
                    <a:pt x="988097" y="1251690"/>
                    <a:pt x="1079782" y="1247704"/>
                    <a:pt x="1035932" y="1229102"/>
                  </a:cubicBezTo>
                  <a:close/>
                  <a:moveTo>
                    <a:pt x="1091741" y="1199868"/>
                  </a:moveTo>
                  <a:cubicBezTo>
                    <a:pt x="1033275" y="1219801"/>
                    <a:pt x="1130274" y="1225116"/>
                    <a:pt x="1091741" y="1199868"/>
                  </a:cubicBezTo>
                  <a:close/>
                  <a:moveTo>
                    <a:pt x="954879" y="554092"/>
                  </a:moveTo>
                  <a:cubicBezTo>
                    <a:pt x="925646" y="556749"/>
                    <a:pt x="974810" y="599269"/>
                    <a:pt x="973481" y="597942"/>
                  </a:cubicBezTo>
                  <a:cubicBezTo>
                    <a:pt x="1071810" y="693613"/>
                    <a:pt x="1050550" y="556749"/>
                    <a:pt x="954879" y="554092"/>
                  </a:cubicBezTo>
                  <a:close/>
                  <a:moveTo>
                    <a:pt x="986769" y="390655"/>
                  </a:moveTo>
                  <a:cubicBezTo>
                    <a:pt x="977467" y="415901"/>
                    <a:pt x="1012015" y="427861"/>
                    <a:pt x="1017330" y="446464"/>
                  </a:cubicBezTo>
                  <a:cubicBezTo>
                    <a:pt x="1057192" y="589969"/>
                    <a:pt x="1077125" y="399956"/>
                    <a:pt x="986769" y="390655"/>
                  </a:cubicBezTo>
                  <a:close/>
                  <a:moveTo>
                    <a:pt x="1074467" y="0"/>
                  </a:moveTo>
                  <a:cubicBezTo>
                    <a:pt x="1086426" y="2990"/>
                    <a:pt x="1095354" y="7661"/>
                    <a:pt x="1101955" y="13529"/>
                  </a:cubicBezTo>
                  <a:lnTo>
                    <a:pt x="1113712" y="31513"/>
                  </a:lnTo>
                  <a:lnTo>
                    <a:pt x="1113712" y="2991028"/>
                  </a:lnTo>
                  <a:lnTo>
                    <a:pt x="380617" y="2991028"/>
                  </a:lnTo>
                  <a:lnTo>
                    <a:pt x="384865" y="2982557"/>
                  </a:lnTo>
                  <a:cubicBezTo>
                    <a:pt x="387715" y="2975254"/>
                    <a:pt x="386090" y="2971491"/>
                    <a:pt x="370960" y="2976437"/>
                  </a:cubicBezTo>
                  <a:lnTo>
                    <a:pt x="337023" y="2991028"/>
                  </a:lnTo>
                  <a:lnTo>
                    <a:pt x="336998" y="2991028"/>
                  </a:lnTo>
                  <a:lnTo>
                    <a:pt x="312923" y="2971636"/>
                  </a:lnTo>
                  <a:cubicBezTo>
                    <a:pt x="249122" y="2938010"/>
                    <a:pt x="138524" y="2977250"/>
                    <a:pt x="116432" y="2908653"/>
                  </a:cubicBezTo>
                  <a:cubicBezTo>
                    <a:pt x="-47004" y="2875434"/>
                    <a:pt x="214761" y="2864804"/>
                    <a:pt x="80556" y="2848859"/>
                  </a:cubicBezTo>
                  <a:cubicBezTo>
                    <a:pt x="-85539" y="2806338"/>
                    <a:pt x="42022" y="2782421"/>
                    <a:pt x="135035" y="2814311"/>
                  </a:cubicBezTo>
                  <a:cubicBezTo>
                    <a:pt x="278540" y="2810325"/>
                    <a:pt x="432676" y="2826269"/>
                    <a:pt x="590799" y="2786407"/>
                  </a:cubicBezTo>
                  <a:cubicBezTo>
                    <a:pt x="739620" y="2754516"/>
                    <a:pt x="609402" y="2701366"/>
                    <a:pt x="523032" y="2714654"/>
                  </a:cubicBezTo>
                  <a:cubicBezTo>
                    <a:pt x="507087" y="2633600"/>
                    <a:pt x="404774" y="2755846"/>
                    <a:pt x="410089" y="2664161"/>
                  </a:cubicBezTo>
                  <a:cubicBezTo>
                    <a:pt x="343650" y="2681435"/>
                    <a:pt x="303788" y="2645558"/>
                    <a:pt x="218747" y="2660175"/>
                  </a:cubicBezTo>
                  <a:cubicBezTo>
                    <a:pt x="254623" y="2584435"/>
                    <a:pt x="-4485" y="2654860"/>
                    <a:pt x="49994" y="2588422"/>
                  </a:cubicBezTo>
                  <a:cubicBezTo>
                    <a:pt x="174897" y="2529957"/>
                    <a:pt x="-49662" y="2540587"/>
                    <a:pt x="53981" y="2494079"/>
                  </a:cubicBezTo>
                  <a:cubicBezTo>
                    <a:pt x="230706" y="2455546"/>
                    <a:pt x="419389" y="2494079"/>
                    <a:pt x="593457" y="2444916"/>
                  </a:cubicBezTo>
                  <a:cubicBezTo>
                    <a:pt x="382184" y="2365191"/>
                    <a:pt x="713045" y="2375821"/>
                    <a:pt x="775496" y="2309383"/>
                  </a:cubicBezTo>
                  <a:cubicBezTo>
                    <a:pt x="717031" y="2240288"/>
                    <a:pt x="677167" y="2342601"/>
                    <a:pt x="625346" y="2314698"/>
                  </a:cubicBezTo>
                  <a:cubicBezTo>
                    <a:pt x="562894" y="2297424"/>
                    <a:pt x="590799" y="2318684"/>
                    <a:pt x="519047" y="2345259"/>
                  </a:cubicBezTo>
                  <a:cubicBezTo>
                    <a:pt x="380855" y="2323999"/>
                    <a:pt x="259938" y="2312040"/>
                    <a:pt x="149652" y="2205739"/>
                  </a:cubicBezTo>
                  <a:cubicBezTo>
                    <a:pt x="225391" y="2135315"/>
                    <a:pt x="479183" y="2126015"/>
                    <a:pt x="612059" y="2064891"/>
                  </a:cubicBezTo>
                  <a:cubicBezTo>
                    <a:pt x="558909" y="1983836"/>
                    <a:pt x="685140" y="1994466"/>
                    <a:pt x="639963" y="1961248"/>
                  </a:cubicBezTo>
                  <a:cubicBezTo>
                    <a:pt x="505758" y="2070206"/>
                    <a:pt x="390156" y="1971878"/>
                    <a:pt x="261267" y="1894811"/>
                  </a:cubicBezTo>
                  <a:cubicBezTo>
                    <a:pt x="230706" y="1811098"/>
                    <a:pt x="701085" y="1910756"/>
                    <a:pt x="491142" y="1817742"/>
                  </a:cubicBezTo>
                  <a:cubicBezTo>
                    <a:pt x="472540" y="1809770"/>
                    <a:pt x="261267" y="1716756"/>
                    <a:pt x="321060" y="1670249"/>
                  </a:cubicBezTo>
                  <a:cubicBezTo>
                    <a:pt x="465896" y="1611784"/>
                    <a:pt x="638634" y="1711441"/>
                    <a:pt x="768853" y="1602483"/>
                  </a:cubicBezTo>
                  <a:cubicBezTo>
                    <a:pt x="718360" y="1648989"/>
                    <a:pt x="614717" y="1476251"/>
                    <a:pt x="513731" y="1478908"/>
                  </a:cubicBezTo>
                  <a:cubicBezTo>
                    <a:pt x="461910" y="1465621"/>
                    <a:pt x="234692" y="1368621"/>
                    <a:pt x="322390" y="1347361"/>
                  </a:cubicBezTo>
                  <a:cubicBezTo>
                    <a:pt x="419389" y="1395197"/>
                    <a:pt x="380855" y="1288897"/>
                    <a:pt x="451278" y="1327429"/>
                  </a:cubicBezTo>
                  <a:cubicBezTo>
                    <a:pt x="590799" y="1416457"/>
                    <a:pt x="459252" y="1262320"/>
                    <a:pt x="544292" y="1263649"/>
                  </a:cubicBezTo>
                  <a:cubicBezTo>
                    <a:pt x="739620" y="1294212"/>
                    <a:pt x="585484" y="1197211"/>
                    <a:pt x="491142" y="1170636"/>
                  </a:cubicBezTo>
                  <a:cubicBezTo>
                    <a:pt x="499115" y="1157348"/>
                    <a:pt x="403444" y="1090911"/>
                    <a:pt x="487156" y="1089582"/>
                  </a:cubicBezTo>
                  <a:cubicBezTo>
                    <a:pt x="546949" y="1021815"/>
                    <a:pt x="775496" y="1136088"/>
                    <a:pt x="691785" y="1048390"/>
                  </a:cubicBezTo>
                  <a:cubicBezTo>
                    <a:pt x="816688" y="1085595"/>
                    <a:pt x="984111" y="1084267"/>
                    <a:pt x="1071810" y="951392"/>
                  </a:cubicBezTo>
                  <a:cubicBezTo>
                    <a:pt x="1058522" y="910199"/>
                    <a:pt x="814031" y="1085595"/>
                    <a:pt x="747592" y="1005870"/>
                  </a:cubicBezTo>
                  <a:cubicBezTo>
                    <a:pt x="915016" y="857049"/>
                    <a:pt x="654580" y="1077622"/>
                    <a:pt x="628004" y="950062"/>
                  </a:cubicBezTo>
                  <a:cubicBezTo>
                    <a:pt x="784798" y="847748"/>
                    <a:pt x="430019" y="1019158"/>
                    <a:pt x="584155" y="895583"/>
                  </a:cubicBezTo>
                  <a:cubicBezTo>
                    <a:pt x="536319" y="904884"/>
                    <a:pt x="303788" y="843761"/>
                    <a:pt x="491142" y="829146"/>
                  </a:cubicBezTo>
                  <a:cubicBezTo>
                    <a:pt x="553594" y="722845"/>
                    <a:pt x="685140" y="857049"/>
                    <a:pt x="771511" y="853063"/>
                  </a:cubicBezTo>
                  <a:cubicBezTo>
                    <a:pt x="699757" y="736132"/>
                    <a:pt x="1114329" y="984610"/>
                    <a:pt x="1071810" y="795926"/>
                  </a:cubicBezTo>
                  <a:cubicBezTo>
                    <a:pt x="988097" y="850406"/>
                    <a:pt x="992084" y="782638"/>
                    <a:pt x="905714" y="790611"/>
                  </a:cubicBezTo>
                  <a:cubicBezTo>
                    <a:pt x="950891" y="712215"/>
                    <a:pt x="812701" y="765365"/>
                    <a:pt x="747592" y="742776"/>
                  </a:cubicBezTo>
                  <a:cubicBezTo>
                    <a:pt x="609402" y="694940"/>
                    <a:pt x="913686" y="682983"/>
                    <a:pt x="731647" y="619202"/>
                  </a:cubicBezTo>
                  <a:cubicBezTo>
                    <a:pt x="618703" y="563394"/>
                    <a:pt x="835291" y="578009"/>
                    <a:pt x="705072" y="522202"/>
                  </a:cubicBezTo>
                  <a:cubicBezTo>
                    <a:pt x="707730" y="475696"/>
                    <a:pt x="1014672" y="631160"/>
                    <a:pt x="880468" y="447791"/>
                  </a:cubicBezTo>
                  <a:cubicBezTo>
                    <a:pt x="964180" y="487655"/>
                    <a:pt x="1000056" y="410586"/>
                    <a:pt x="891098" y="410586"/>
                  </a:cubicBezTo>
                  <a:cubicBezTo>
                    <a:pt x="948234" y="387997"/>
                    <a:pt x="772838" y="205957"/>
                    <a:pt x="913686" y="260437"/>
                  </a:cubicBezTo>
                  <a:cubicBezTo>
                    <a:pt x="954879" y="233862"/>
                    <a:pt x="1004042" y="229874"/>
                    <a:pt x="1018659" y="322888"/>
                  </a:cubicBezTo>
                  <a:cubicBezTo>
                    <a:pt x="1135589" y="429189"/>
                    <a:pt x="965509" y="136862"/>
                    <a:pt x="982783" y="136862"/>
                  </a:cubicBezTo>
                  <a:cubicBezTo>
                    <a:pt x="1107686" y="269738"/>
                    <a:pt x="1059850" y="77069"/>
                    <a:pt x="107446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12700" dir="16200000" rotWithShape="0">
                <a:prstClr val="black">
                  <a:alpha val="1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2701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53A449B-1E16-427E-AA1F-1761A105A61E}"/>
              </a:ext>
            </a:extLst>
          </p:cNvPr>
          <p:cNvSpPr/>
          <p:nvPr userDrawn="1"/>
        </p:nvSpPr>
        <p:spPr>
          <a:xfrm>
            <a:off x="2825392" y="0"/>
            <a:ext cx="9366607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D05169-BAAB-49AE-B6AB-F6EDA5219658}"/>
              </a:ext>
            </a:extLst>
          </p:cNvPr>
          <p:cNvGrpSpPr/>
          <p:nvPr userDrawn="1"/>
        </p:nvGrpSpPr>
        <p:grpSpPr>
          <a:xfrm>
            <a:off x="816240" y="3199974"/>
            <a:ext cx="1505538" cy="2566050"/>
            <a:chOff x="11521621" y="1903133"/>
            <a:chExt cx="2494544" cy="425172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662FEF3-1917-4118-A53E-3734B721FD74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2EF4D9-4CF5-400C-A9F0-AD7A0BD54A78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8497920-E136-42D7-9412-1BD60605931D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98BF5F43-E851-4EF1-BD30-1A3EA3DBF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39A8E24-3262-47F3-8EE2-A371E7B0B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131A34C-91F3-4276-90E0-38EA36726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45293FBB-84BA-42C0-8D04-E7711A61D918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D71E92F0-854E-4348-B522-E514A01DE665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77B26116-3BCE-40E9-AE21-3B3AD12ABC44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73A68979-BA70-4ED6-B4C8-3947E4DA45E0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63EC72E7-6A91-4B49-BE33-260E67D58848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33C767EF-BC74-470D-9DE9-80F9E1EBE8B6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ABAA443-D4A2-4AD3-86E3-A9A56ADD1B2F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985EE30F-3169-41D8-AB7E-5DD444E5D5CF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55D40BAD-C198-4806-9C94-D174ECA8118B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A7BB54F3-47F4-425D-83D1-DEFB6DF87CA2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0AF18DC6-16E1-4799-BB5C-0F3A0C7FA28B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42C8FA0-A3B0-4165-BF81-245EB245A084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34060C5-27F3-4421-A304-B193F9BD3396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5E3F14CE-CF61-4B63-BE02-EF710F602842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C7850172-E89B-4A0E-B003-8BAE9D3F7D76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A6584978-73D4-47EC-9C82-C6A2A24E2F98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77846F57-FC7C-4A6D-A2AD-E0934F6F23DA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D113772A-09F4-4D1C-82EE-59CB5A04CCF4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EE130360-94EB-47DA-9B20-9425A2D818C4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54F71D42-7D98-4D72-8ABF-C7257DE6F785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AD847D27-5E4A-4825-9586-C0C8432BE2B8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FBC8F3F7-E7EA-4E0C-82B1-9EB91449D661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75F4C58D-06F2-4C1A-9546-C42BED8D3EDF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9A7E2375-9395-4B49-ABD1-CCE9CD9DDE09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1454EABB-6CD6-439A-B02B-6EDF30909757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52093950-B461-4544-9D34-057C941B61C5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966E3A86-B11A-4D7D-899D-2BB3579B0565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375DDF1-AA9E-43A0-A8DA-412ADFA996C3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6262C62E-87B3-4A38-8215-10B0952EB444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F9FE7BDD-9751-4BFE-99BE-5AC754AED6C6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8B20492-39E5-40A7-ACED-B12C9199C0A3}"/>
              </a:ext>
            </a:extLst>
          </p:cNvPr>
          <p:cNvGrpSpPr/>
          <p:nvPr userDrawn="1"/>
        </p:nvGrpSpPr>
        <p:grpSpPr>
          <a:xfrm>
            <a:off x="2049853" y="5455304"/>
            <a:ext cx="505821" cy="1063939"/>
            <a:chOff x="3554538" y="3240653"/>
            <a:chExt cx="1265482" cy="266180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36F2E2E-EA5D-4C3D-A928-33B5386577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2982" y="4338372"/>
              <a:ext cx="141951" cy="6566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D5C2ACA-1653-450B-AA0F-0BB97F26E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355" y="4338370"/>
              <a:ext cx="112673" cy="64954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FA41FE-CF42-45C1-9BF0-04306DF68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42" y="4275416"/>
              <a:ext cx="0" cy="71249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9566CF3-AE60-4521-8EAB-A6F38C25F04A}"/>
                </a:ext>
              </a:extLst>
            </p:cNvPr>
            <p:cNvGrpSpPr/>
            <p:nvPr userDrawn="1"/>
          </p:nvGrpSpPr>
          <p:grpSpPr>
            <a:xfrm>
              <a:off x="3554538" y="3240653"/>
              <a:ext cx="1265482" cy="1261388"/>
              <a:chOff x="3839004" y="3765377"/>
              <a:chExt cx="714810" cy="712498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8C09D40-DCAB-4029-88E4-6AC240FEFF8E}"/>
                  </a:ext>
                </a:extLst>
              </p:cNvPr>
              <p:cNvSpPr/>
              <p:nvPr/>
            </p:nvSpPr>
            <p:spPr>
              <a:xfrm>
                <a:off x="3839004" y="3765377"/>
                <a:ext cx="361641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2426633-1393-44E2-AA45-46F863414611}"/>
                  </a:ext>
                </a:extLst>
              </p:cNvPr>
              <p:cNvSpPr/>
              <p:nvPr/>
            </p:nvSpPr>
            <p:spPr>
              <a:xfrm flipH="1">
                <a:off x="4192173" y="3765377"/>
                <a:ext cx="361641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2B015FA-498B-47F6-B132-04F6C1EDCF62}"/>
                  </a:ext>
                </a:extLst>
              </p:cNvPr>
              <p:cNvSpPr/>
              <p:nvPr/>
            </p:nvSpPr>
            <p:spPr>
              <a:xfrm flipH="1">
                <a:off x="4193875" y="3765377"/>
                <a:ext cx="216287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6E07A82-657F-4FF7-88AF-B93A968F7965}"/>
                  </a:ext>
                </a:extLst>
              </p:cNvPr>
              <p:cNvSpPr/>
              <p:nvPr/>
            </p:nvSpPr>
            <p:spPr>
              <a:xfrm>
                <a:off x="3982656" y="3765377"/>
                <a:ext cx="216287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9BBFEF9-D843-49F1-9382-AF2855685F57}"/>
                </a:ext>
              </a:extLst>
            </p:cNvPr>
            <p:cNvGrpSpPr/>
            <p:nvPr/>
          </p:nvGrpSpPr>
          <p:grpSpPr>
            <a:xfrm>
              <a:off x="3932377" y="4966662"/>
              <a:ext cx="506449" cy="935795"/>
              <a:chOff x="12470968" y="4604322"/>
              <a:chExt cx="839142" cy="1550531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5A53FDC-4435-4C8F-900E-227254CAB58C}"/>
                  </a:ext>
                </a:extLst>
              </p:cNvPr>
              <p:cNvGrpSpPr/>
              <p:nvPr/>
            </p:nvGrpSpPr>
            <p:grpSpPr>
              <a:xfrm>
                <a:off x="12710801" y="4604322"/>
                <a:ext cx="471270" cy="1549314"/>
                <a:chOff x="2541356" y="1774680"/>
                <a:chExt cx="1106202" cy="3636668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FF814D90-0C97-4607-AAC2-601330052B36}"/>
                    </a:ext>
                  </a:extLst>
                </p:cNvPr>
                <p:cNvSpPr/>
                <p:nvPr/>
              </p:nvSpPr>
              <p:spPr>
                <a:xfrm>
                  <a:off x="2571096" y="4597937"/>
                  <a:ext cx="402336" cy="182880"/>
                </a:xfrm>
                <a:custGeom>
                  <a:avLst/>
                  <a:gdLst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86764 w 3480752"/>
                    <a:gd name="connsiteY4" fmla="*/ 323526 h 1560620"/>
                    <a:gd name="connsiteX5" fmla="*/ 702687 w 3480752"/>
                    <a:gd name="connsiteY5" fmla="*/ 277806 h 1560620"/>
                    <a:gd name="connsiteX6" fmla="*/ 833420 w 3480752"/>
                    <a:gd name="connsiteY6" fmla="*/ 310489 h 1560620"/>
                    <a:gd name="connsiteX7" fmla="*/ 1241959 w 3480752"/>
                    <a:gd name="connsiteY7" fmla="*/ 343172 h 1560620"/>
                    <a:gd name="connsiteX8" fmla="*/ 3480752 w 3480752"/>
                    <a:gd name="connsiteY8" fmla="*/ 1560620 h 1560620"/>
                    <a:gd name="connsiteX9" fmla="*/ 3064038 w 3480752"/>
                    <a:gd name="connsiteY9" fmla="*/ 1527929 h 1560620"/>
                    <a:gd name="connsiteX10" fmla="*/ 3057133 w 3480752"/>
                    <a:gd name="connsiteY10" fmla="*/ 1524163 h 1560620"/>
                    <a:gd name="connsiteX11" fmla="*/ 2941481 w 3480752"/>
                    <a:gd name="connsiteY11" fmla="*/ 1495246 h 1560620"/>
                    <a:gd name="connsiteX12" fmla="*/ 2881754 w 3480752"/>
                    <a:gd name="connsiteY12" fmla="*/ 1462767 h 1560620"/>
                    <a:gd name="connsiteX13" fmla="*/ 2879802 w 3480752"/>
                    <a:gd name="connsiteY13" fmla="*/ 1466146 h 1560620"/>
                    <a:gd name="connsiteX14" fmla="*/ 2933314 w 3480752"/>
                    <a:gd name="connsiteY14" fmla="*/ 1495246 h 1560620"/>
                    <a:gd name="connsiteX15" fmla="*/ 2353185 w 3480752"/>
                    <a:gd name="connsiteY15" fmla="*/ 1274639 h 1560620"/>
                    <a:gd name="connsiteX16" fmla="*/ 2238794 w 3480752"/>
                    <a:gd name="connsiteY16" fmla="*/ 1217440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02687 w 3480752"/>
                    <a:gd name="connsiteY4" fmla="*/ 277806 h 1560620"/>
                    <a:gd name="connsiteX5" fmla="*/ 833420 w 3480752"/>
                    <a:gd name="connsiteY5" fmla="*/ 310489 h 1560620"/>
                    <a:gd name="connsiteX6" fmla="*/ 1241959 w 3480752"/>
                    <a:gd name="connsiteY6" fmla="*/ 343172 h 1560620"/>
                    <a:gd name="connsiteX7" fmla="*/ 3480752 w 3480752"/>
                    <a:gd name="connsiteY7" fmla="*/ 1560620 h 1560620"/>
                    <a:gd name="connsiteX8" fmla="*/ 3064038 w 3480752"/>
                    <a:gd name="connsiteY8" fmla="*/ 1527929 h 1560620"/>
                    <a:gd name="connsiteX9" fmla="*/ 3057133 w 3480752"/>
                    <a:gd name="connsiteY9" fmla="*/ 1524163 h 1560620"/>
                    <a:gd name="connsiteX10" fmla="*/ 2941481 w 3480752"/>
                    <a:gd name="connsiteY10" fmla="*/ 1495246 h 1560620"/>
                    <a:gd name="connsiteX11" fmla="*/ 2881754 w 3480752"/>
                    <a:gd name="connsiteY11" fmla="*/ 1462767 h 1560620"/>
                    <a:gd name="connsiteX12" fmla="*/ 2879802 w 3480752"/>
                    <a:gd name="connsiteY12" fmla="*/ 1466146 h 1560620"/>
                    <a:gd name="connsiteX13" fmla="*/ 2933314 w 3480752"/>
                    <a:gd name="connsiteY13" fmla="*/ 1495246 h 1560620"/>
                    <a:gd name="connsiteX14" fmla="*/ 2353185 w 3480752"/>
                    <a:gd name="connsiteY14" fmla="*/ 1274639 h 1560620"/>
                    <a:gd name="connsiteX15" fmla="*/ 2238794 w 3480752"/>
                    <a:gd name="connsiteY15" fmla="*/ 1217440 h 1560620"/>
                    <a:gd name="connsiteX16" fmla="*/ 62916 w 3480752"/>
                    <a:gd name="connsiteY16" fmla="*/ 34213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879802 w 3480752"/>
                    <a:gd name="connsiteY11" fmla="*/ 1466146 h 1560620"/>
                    <a:gd name="connsiteX12" fmla="*/ 2933314 w 3480752"/>
                    <a:gd name="connsiteY12" fmla="*/ 1495246 h 1560620"/>
                    <a:gd name="connsiteX13" fmla="*/ 2353185 w 3480752"/>
                    <a:gd name="connsiteY13" fmla="*/ 1274639 h 1560620"/>
                    <a:gd name="connsiteX14" fmla="*/ 2238794 w 3480752"/>
                    <a:gd name="connsiteY14" fmla="*/ 1217440 h 1560620"/>
                    <a:gd name="connsiteX15" fmla="*/ 62916 w 3480752"/>
                    <a:gd name="connsiteY15" fmla="*/ 34213 h 1560620"/>
                    <a:gd name="connsiteX16" fmla="*/ 0 w 3480752"/>
                    <a:gd name="connsiteY16" fmla="*/ 0 h 1560620"/>
                    <a:gd name="connsiteX17" fmla="*/ 62916 w 3480752"/>
                    <a:gd name="connsiteY17" fmla="*/ 34213 h 1560620"/>
                    <a:gd name="connsiteX18" fmla="*/ 57199 w 3480752"/>
                    <a:gd name="connsiteY18" fmla="*/ 31661 h 1560620"/>
                    <a:gd name="connsiteX19" fmla="*/ 0 w 3480752"/>
                    <a:gd name="connsiteY19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933314 w 3480752"/>
                    <a:gd name="connsiteY11" fmla="*/ 1495246 h 1560620"/>
                    <a:gd name="connsiteX12" fmla="*/ 2353185 w 3480752"/>
                    <a:gd name="connsiteY12" fmla="*/ 1274639 h 1560620"/>
                    <a:gd name="connsiteX13" fmla="*/ 2238794 w 3480752"/>
                    <a:gd name="connsiteY13" fmla="*/ 1217440 h 1560620"/>
                    <a:gd name="connsiteX14" fmla="*/ 62916 w 3480752"/>
                    <a:gd name="connsiteY14" fmla="*/ 34213 h 1560620"/>
                    <a:gd name="connsiteX15" fmla="*/ 0 w 3480752"/>
                    <a:gd name="connsiteY15" fmla="*/ 0 h 1560620"/>
                    <a:gd name="connsiteX16" fmla="*/ 62916 w 3480752"/>
                    <a:gd name="connsiteY16" fmla="*/ 34213 h 1560620"/>
                    <a:gd name="connsiteX17" fmla="*/ 57199 w 3480752"/>
                    <a:gd name="connsiteY17" fmla="*/ 31661 h 1560620"/>
                    <a:gd name="connsiteX18" fmla="*/ 0 w 3480752"/>
                    <a:gd name="connsiteY18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933314 w 3480752"/>
                    <a:gd name="connsiteY10" fmla="*/ 1495246 h 1560620"/>
                    <a:gd name="connsiteX11" fmla="*/ 2353185 w 3480752"/>
                    <a:gd name="connsiteY11" fmla="*/ 1274639 h 1560620"/>
                    <a:gd name="connsiteX12" fmla="*/ 2238794 w 3480752"/>
                    <a:gd name="connsiteY12" fmla="*/ 1217440 h 1560620"/>
                    <a:gd name="connsiteX13" fmla="*/ 62916 w 3480752"/>
                    <a:gd name="connsiteY13" fmla="*/ 34213 h 1560620"/>
                    <a:gd name="connsiteX14" fmla="*/ 0 w 3480752"/>
                    <a:gd name="connsiteY14" fmla="*/ 0 h 1560620"/>
                    <a:gd name="connsiteX15" fmla="*/ 62916 w 3480752"/>
                    <a:gd name="connsiteY15" fmla="*/ 34213 h 1560620"/>
                    <a:gd name="connsiteX16" fmla="*/ 57199 w 3480752"/>
                    <a:gd name="connsiteY16" fmla="*/ 31661 h 1560620"/>
                    <a:gd name="connsiteX17" fmla="*/ 0 w 3480752"/>
                    <a:gd name="connsiteY17" fmla="*/ 0 h 1560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80752" h="1560620">
                      <a:moveTo>
                        <a:pt x="62916" y="34213"/>
                      </a:moveTo>
                      <a:lnTo>
                        <a:pt x="114391" y="57191"/>
                      </a:lnTo>
                      <a:cubicBezTo>
                        <a:pt x="302323" y="147074"/>
                        <a:pt x="498413" y="220606"/>
                        <a:pt x="694512" y="277806"/>
                      </a:cubicBezTo>
                      <a:lnTo>
                        <a:pt x="702687" y="277806"/>
                      </a:lnTo>
                      <a:cubicBezTo>
                        <a:pt x="743545" y="285981"/>
                        <a:pt x="784395" y="302314"/>
                        <a:pt x="833420" y="310489"/>
                      </a:cubicBezTo>
                      <a:lnTo>
                        <a:pt x="1241959" y="343172"/>
                      </a:lnTo>
                      <a:lnTo>
                        <a:pt x="3480752" y="1560620"/>
                      </a:lnTo>
                      <a:lnTo>
                        <a:pt x="3064038" y="1527929"/>
                      </a:lnTo>
                      <a:lnTo>
                        <a:pt x="3057133" y="1524163"/>
                      </a:lnTo>
                      <a:lnTo>
                        <a:pt x="2941481" y="1495246"/>
                      </a:lnTo>
                      <a:lnTo>
                        <a:pt x="2933314" y="1495246"/>
                      </a:lnTo>
                      <a:cubicBezTo>
                        <a:pt x="2737215" y="1446221"/>
                        <a:pt x="2541108" y="1372688"/>
                        <a:pt x="2353185" y="1274639"/>
                      </a:cubicBezTo>
                      <a:cubicBezTo>
                        <a:pt x="2312335" y="1258298"/>
                        <a:pt x="2279652" y="1241956"/>
                        <a:pt x="2238794" y="1217440"/>
                      </a:cubicBezTo>
                      <a:lnTo>
                        <a:pt x="62916" y="34213"/>
                      </a:lnTo>
                      <a:close/>
                      <a:moveTo>
                        <a:pt x="0" y="0"/>
                      </a:moveTo>
                      <a:lnTo>
                        <a:pt x="62916" y="34213"/>
                      </a:lnTo>
                      <a:lnTo>
                        <a:pt x="57199" y="31661"/>
                      </a:lnTo>
                      <a:cubicBezTo>
                        <a:pt x="38815" y="22469"/>
                        <a:pt x="20429" y="12254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5CDC986E-5166-4168-A33F-9175302338EE}"/>
                    </a:ext>
                  </a:extLst>
                </p:cNvPr>
                <p:cNvSpPr/>
                <p:nvPr/>
              </p:nvSpPr>
              <p:spPr>
                <a:xfrm>
                  <a:off x="3023223" y="4576005"/>
                  <a:ext cx="257175" cy="133350"/>
                </a:xfrm>
                <a:custGeom>
                  <a:avLst/>
                  <a:gdLst>
                    <a:gd name="connsiteX0" fmla="*/ 260032 w 257175"/>
                    <a:gd name="connsiteY0" fmla="*/ 141922 h 133350"/>
                    <a:gd name="connsiteX1" fmla="*/ 0 w 257175"/>
                    <a:gd name="connsiteY1" fmla="*/ 0 h 133350"/>
                    <a:gd name="connsiteX2" fmla="*/ 952 w 257175"/>
                    <a:gd name="connsiteY2" fmla="*/ 0 h 133350"/>
                    <a:gd name="connsiteX3" fmla="*/ 260032 w 257175"/>
                    <a:gd name="connsiteY3" fmla="*/ 141922 h 133350"/>
                    <a:gd name="connsiteX4" fmla="*/ 260032 w 257175"/>
                    <a:gd name="connsiteY4" fmla="*/ 141922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75" h="133350">
                      <a:moveTo>
                        <a:pt x="260032" y="141922"/>
                      </a:moveTo>
                      <a:lnTo>
                        <a:pt x="0" y="0"/>
                      </a:lnTo>
                      <a:cubicBezTo>
                        <a:pt x="0" y="0"/>
                        <a:pt x="952" y="0"/>
                        <a:pt x="952" y="0"/>
                      </a:cubicBezTo>
                      <a:lnTo>
                        <a:pt x="260032" y="141922"/>
                      </a:lnTo>
                      <a:cubicBezTo>
                        <a:pt x="260985" y="141922"/>
                        <a:pt x="260985" y="141922"/>
                        <a:pt x="260032" y="141922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736A043A-9882-426C-B69E-39C5C2F39485}"/>
                    </a:ext>
                  </a:extLst>
                </p:cNvPr>
                <p:cNvSpPr/>
                <p:nvPr/>
              </p:nvSpPr>
              <p:spPr>
                <a:xfrm>
                  <a:off x="2706138" y="4925573"/>
                  <a:ext cx="257175" cy="485775"/>
                </a:xfrm>
                <a:custGeom>
                  <a:avLst/>
                  <a:gdLst>
                    <a:gd name="connsiteX0" fmla="*/ 260033 w 257175"/>
                    <a:gd name="connsiteY0" fmla="*/ 486727 h 485775"/>
                    <a:gd name="connsiteX1" fmla="*/ 0 w 257175"/>
                    <a:gd name="connsiteY1" fmla="*/ 344805 h 485775"/>
                    <a:gd name="connsiteX2" fmla="*/ 953 w 257175"/>
                    <a:gd name="connsiteY2" fmla="*/ 0 h 485775"/>
                    <a:gd name="connsiteX3" fmla="*/ 260985 w 257175"/>
                    <a:gd name="connsiteY3" fmla="*/ 141922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485775">
                      <a:moveTo>
                        <a:pt x="260033" y="486727"/>
                      </a:moveTo>
                      <a:lnTo>
                        <a:pt x="0" y="344805"/>
                      </a:lnTo>
                      <a:lnTo>
                        <a:pt x="953" y="0"/>
                      </a:lnTo>
                      <a:lnTo>
                        <a:pt x="260985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9B57B04E-7E1C-41AF-8909-ACCAE3209E4B}"/>
                    </a:ext>
                  </a:extLst>
                </p:cNvPr>
                <p:cNvSpPr/>
                <p:nvPr/>
              </p:nvSpPr>
              <p:spPr>
                <a:xfrm>
                  <a:off x="2987522" y="3640652"/>
                  <a:ext cx="660036" cy="1102854"/>
                </a:xfrm>
                <a:custGeom>
                  <a:avLst/>
                  <a:gdLst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319882 w 661035"/>
                    <a:gd name="connsiteY29" fmla="*/ 842137 h 1099185"/>
                    <a:gd name="connsiteX30" fmla="*/ 239078 w 661035"/>
                    <a:gd name="connsiteY30" fmla="*/ 798196 h 1099185"/>
                    <a:gd name="connsiteX31" fmla="*/ 277307 w 661035"/>
                    <a:gd name="connsiteY31" fmla="*/ 750642 h 1099185"/>
                    <a:gd name="connsiteX32" fmla="*/ 277178 w 661035"/>
                    <a:gd name="connsiteY32" fmla="*/ 750571 h 1099185"/>
                    <a:gd name="connsiteX33" fmla="*/ 284798 w 661035"/>
                    <a:gd name="connsiteY33" fmla="*/ 740093 h 1099185"/>
                    <a:gd name="connsiteX34" fmla="*/ 323850 w 661035"/>
                    <a:gd name="connsiteY34" fmla="*/ 676275 h 1099185"/>
                    <a:gd name="connsiteX35" fmla="*/ 359092 w 661035"/>
                    <a:gd name="connsiteY35" fmla="*/ 597218 h 1099185"/>
                    <a:gd name="connsiteX36" fmla="*/ 220980 w 661035"/>
                    <a:gd name="connsiteY36" fmla="*/ 0 h 1099185"/>
                    <a:gd name="connsiteX37" fmla="*/ 481965 w 661035"/>
                    <a:gd name="connsiteY37" fmla="*/ 141922 h 1099185"/>
                    <a:gd name="connsiteX38" fmla="*/ 575310 w 661035"/>
                    <a:gd name="connsiteY38" fmla="*/ 214313 h 1099185"/>
                    <a:gd name="connsiteX39" fmla="*/ 661035 w 661035"/>
                    <a:gd name="connsiteY39" fmla="*/ 504825 h 1099185"/>
                    <a:gd name="connsiteX40" fmla="*/ 621030 w 661035"/>
                    <a:gd name="connsiteY40" fmla="*/ 739140 h 1099185"/>
                    <a:gd name="connsiteX41" fmla="*/ 360045 w 661035"/>
                    <a:gd name="connsiteY41" fmla="*/ 597218 h 1099185"/>
                    <a:gd name="connsiteX42" fmla="*/ 400050 w 661035"/>
                    <a:gd name="connsiteY42" fmla="*/ 362902 h 1099185"/>
                    <a:gd name="connsiteX43" fmla="*/ 314325 w 661035"/>
                    <a:gd name="connsiteY43" fmla="*/ 72390 h 1099185"/>
                    <a:gd name="connsiteX44" fmla="*/ 220980 w 661035"/>
                    <a:gd name="connsiteY44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239078 w 661035"/>
                    <a:gd name="connsiteY29" fmla="*/ 798196 h 1099185"/>
                    <a:gd name="connsiteX30" fmla="*/ 277307 w 661035"/>
                    <a:gd name="connsiteY30" fmla="*/ 750642 h 1099185"/>
                    <a:gd name="connsiteX31" fmla="*/ 277178 w 661035"/>
                    <a:gd name="connsiteY31" fmla="*/ 750571 h 1099185"/>
                    <a:gd name="connsiteX32" fmla="*/ 284798 w 661035"/>
                    <a:gd name="connsiteY32" fmla="*/ 740093 h 1099185"/>
                    <a:gd name="connsiteX33" fmla="*/ 323850 w 661035"/>
                    <a:gd name="connsiteY33" fmla="*/ 676275 h 1099185"/>
                    <a:gd name="connsiteX34" fmla="*/ 359092 w 661035"/>
                    <a:gd name="connsiteY34" fmla="*/ 597218 h 1099185"/>
                    <a:gd name="connsiteX35" fmla="*/ 220980 w 661035"/>
                    <a:gd name="connsiteY35" fmla="*/ 0 h 1099185"/>
                    <a:gd name="connsiteX36" fmla="*/ 481965 w 661035"/>
                    <a:gd name="connsiteY36" fmla="*/ 141922 h 1099185"/>
                    <a:gd name="connsiteX37" fmla="*/ 575310 w 661035"/>
                    <a:gd name="connsiteY37" fmla="*/ 214313 h 1099185"/>
                    <a:gd name="connsiteX38" fmla="*/ 661035 w 661035"/>
                    <a:gd name="connsiteY38" fmla="*/ 504825 h 1099185"/>
                    <a:gd name="connsiteX39" fmla="*/ 621030 w 661035"/>
                    <a:gd name="connsiteY39" fmla="*/ 739140 h 1099185"/>
                    <a:gd name="connsiteX40" fmla="*/ 360045 w 661035"/>
                    <a:gd name="connsiteY40" fmla="*/ 597218 h 1099185"/>
                    <a:gd name="connsiteX41" fmla="*/ 400050 w 661035"/>
                    <a:gd name="connsiteY41" fmla="*/ 362902 h 1099185"/>
                    <a:gd name="connsiteX42" fmla="*/ 314325 w 661035"/>
                    <a:gd name="connsiteY42" fmla="*/ 72390 h 1099185"/>
                    <a:gd name="connsiteX43" fmla="*/ 220980 w 661035"/>
                    <a:gd name="connsiteY43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500063 w 661035"/>
                    <a:gd name="connsiteY9" fmla="*/ 941070 h 1099185"/>
                    <a:gd name="connsiteX10" fmla="*/ 451485 w 661035"/>
                    <a:gd name="connsiteY10" fmla="*/ 989648 h 1099185"/>
                    <a:gd name="connsiteX11" fmla="*/ 396629 w 661035"/>
                    <a:gd name="connsiteY11" fmla="*/ 1033155 h 1099185"/>
                    <a:gd name="connsiteX12" fmla="*/ 397193 w 661035"/>
                    <a:gd name="connsiteY12" fmla="*/ 1033462 h 1099185"/>
                    <a:gd name="connsiteX13" fmla="*/ 320041 w 661035"/>
                    <a:gd name="connsiteY13" fmla="*/ 1076325 h 1099185"/>
                    <a:gd name="connsiteX14" fmla="*/ 291343 w 661035"/>
                    <a:gd name="connsiteY14" fmla="*/ 1060767 h 1099185"/>
                    <a:gd name="connsiteX15" fmla="*/ 290403 w 661035"/>
                    <a:gd name="connsiteY15" fmla="*/ 1061621 h 1099185"/>
                    <a:gd name="connsiteX16" fmla="*/ 319088 w 661035"/>
                    <a:gd name="connsiteY16" fmla="*/ 1077277 h 1099185"/>
                    <a:gd name="connsiteX17" fmla="*/ 260985 w 661035"/>
                    <a:gd name="connsiteY17" fmla="*/ 1099185 h 1099185"/>
                    <a:gd name="connsiteX18" fmla="*/ 0 w 661035"/>
                    <a:gd name="connsiteY18" fmla="*/ 957262 h 1099185"/>
                    <a:gd name="connsiteX19" fmla="*/ 59055 w 661035"/>
                    <a:gd name="connsiteY19" fmla="*/ 935355 h 1099185"/>
                    <a:gd name="connsiteX20" fmla="*/ 284314 w 661035"/>
                    <a:gd name="connsiteY20" fmla="*/ 1058298 h 1099185"/>
                    <a:gd name="connsiteX21" fmla="*/ 284516 w 661035"/>
                    <a:gd name="connsiteY21" fmla="*/ 1057066 h 1099185"/>
                    <a:gd name="connsiteX22" fmla="*/ 60008 w 661035"/>
                    <a:gd name="connsiteY22" fmla="*/ 935355 h 1099185"/>
                    <a:gd name="connsiteX23" fmla="*/ 135745 w 661035"/>
                    <a:gd name="connsiteY23" fmla="*/ 891807 h 1099185"/>
                    <a:gd name="connsiteX24" fmla="*/ 135255 w 661035"/>
                    <a:gd name="connsiteY24" fmla="*/ 891540 h 1099185"/>
                    <a:gd name="connsiteX25" fmla="*/ 190500 w 661035"/>
                    <a:gd name="connsiteY25" fmla="*/ 847725 h 1099185"/>
                    <a:gd name="connsiteX26" fmla="*/ 239078 w 661035"/>
                    <a:gd name="connsiteY26" fmla="*/ 799148 h 1099185"/>
                    <a:gd name="connsiteX27" fmla="*/ 319738 w 661035"/>
                    <a:gd name="connsiteY27" fmla="*/ 843010 h 1099185"/>
                    <a:gd name="connsiteX28" fmla="*/ 239078 w 661035"/>
                    <a:gd name="connsiteY28" fmla="*/ 798196 h 1099185"/>
                    <a:gd name="connsiteX29" fmla="*/ 277307 w 661035"/>
                    <a:gd name="connsiteY29" fmla="*/ 750642 h 1099185"/>
                    <a:gd name="connsiteX30" fmla="*/ 277178 w 661035"/>
                    <a:gd name="connsiteY30" fmla="*/ 750571 h 1099185"/>
                    <a:gd name="connsiteX31" fmla="*/ 284798 w 661035"/>
                    <a:gd name="connsiteY31" fmla="*/ 740093 h 1099185"/>
                    <a:gd name="connsiteX32" fmla="*/ 323850 w 661035"/>
                    <a:gd name="connsiteY32" fmla="*/ 676275 h 1099185"/>
                    <a:gd name="connsiteX33" fmla="*/ 359092 w 661035"/>
                    <a:gd name="connsiteY33" fmla="*/ 597218 h 1099185"/>
                    <a:gd name="connsiteX34" fmla="*/ 220980 w 661035"/>
                    <a:gd name="connsiteY34" fmla="*/ 0 h 1099185"/>
                    <a:gd name="connsiteX35" fmla="*/ 481965 w 661035"/>
                    <a:gd name="connsiteY35" fmla="*/ 141922 h 1099185"/>
                    <a:gd name="connsiteX36" fmla="*/ 575310 w 661035"/>
                    <a:gd name="connsiteY36" fmla="*/ 214313 h 1099185"/>
                    <a:gd name="connsiteX37" fmla="*/ 661035 w 661035"/>
                    <a:gd name="connsiteY37" fmla="*/ 504825 h 1099185"/>
                    <a:gd name="connsiteX38" fmla="*/ 621030 w 661035"/>
                    <a:gd name="connsiteY38" fmla="*/ 739140 h 1099185"/>
                    <a:gd name="connsiteX39" fmla="*/ 360045 w 661035"/>
                    <a:gd name="connsiteY39" fmla="*/ 597218 h 1099185"/>
                    <a:gd name="connsiteX40" fmla="*/ 400050 w 661035"/>
                    <a:gd name="connsiteY40" fmla="*/ 362902 h 1099185"/>
                    <a:gd name="connsiteX41" fmla="*/ 314325 w 661035"/>
                    <a:gd name="connsiteY41" fmla="*/ 72390 h 1099185"/>
                    <a:gd name="connsiteX42" fmla="*/ 220980 w 661035"/>
                    <a:gd name="connsiteY42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319738 w 661035"/>
                    <a:gd name="connsiteY26" fmla="*/ 843010 h 1099185"/>
                    <a:gd name="connsiteX27" fmla="*/ 239078 w 661035"/>
                    <a:gd name="connsiteY27" fmla="*/ 798196 h 1099185"/>
                    <a:gd name="connsiteX28" fmla="*/ 277307 w 661035"/>
                    <a:gd name="connsiteY28" fmla="*/ 750642 h 1099185"/>
                    <a:gd name="connsiteX29" fmla="*/ 277178 w 661035"/>
                    <a:gd name="connsiteY29" fmla="*/ 750571 h 1099185"/>
                    <a:gd name="connsiteX30" fmla="*/ 284798 w 661035"/>
                    <a:gd name="connsiteY30" fmla="*/ 740093 h 1099185"/>
                    <a:gd name="connsiteX31" fmla="*/ 323850 w 661035"/>
                    <a:gd name="connsiteY31" fmla="*/ 676275 h 1099185"/>
                    <a:gd name="connsiteX32" fmla="*/ 359092 w 661035"/>
                    <a:gd name="connsiteY32" fmla="*/ 597218 h 1099185"/>
                    <a:gd name="connsiteX33" fmla="*/ 220980 w 661035"/>
                    <a:gd name="connsiteY33" fmla="*/ 0 h 1099185"/>
                    <a:gd name="connsiteX34" fmla="*/ 481965 w 661035"/>
                    <a:gd name="connsiteY34" fmla="*/ 141922 h 1099185"/>
                    <a:gd name="connsiteX35" fmla="*/ 575310 w 661035"/>
                    <a:gd name="connsiteY35" fmla="*/ 214313 h 1099185"/>
                    <a:gd name="connsiteX36" fmla="*/ 661035 w 661035"/>
                    <a:gd name="connsiteY36" fmla="*/ 504825 h 1099185"/>
                    <a:gd name="connsiteX37" fmla="*/ 621030 w 661035"/>
                    <a:gd name="connsiteY37" fmla="*/ 739140 h 1099185"/>
                    <a:gd name="connsiteX38" fmla="*/ 360045 w 661035"/>
                    <a:gd name="connsiteY38" fmla="*/ 597218 h 1099185"/>
                    <a:gd name="connsiteX39" fmla="*/ 400050 w 661035"/>
                    <a:gd name="connsiteY39" fmla="*/ 362902 h 1099185"/>
                    <a:gd name="connsiteX40" fmla="*/ 314325 w 661035"/>
                    <a:gd name="connsiteY40" fmla="*/ 72390 h 1099185"/>
                    <a:gd name="connsiteX41" fmla="*/ 220980 w 661035"/>
                    <a:gd name="connsiteY41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239078 w 661035"/>
                    <a:gd name="connsiteY26" fmla="*/ 798196 h 1099185"/>
                    <a:gd name="connsiteX27" fmla="*/ 277307 w 661035"/>
                    <a:gd name="connsiteY27" fmla="*/ 750642 h 1099185"/>
                    <a:gd name="connsiteX28" fmla="*/ 277178 w 661035"/>
                    <a:gd name="connsiteY28" fmla="*/ 750571 h 1099185"/>
                    <a:gd name="connsiteX29" fmla="*/ 284798 w 661035"/>
                    <a:gd name="connsiteY29" fmla="*/ 740093 h 1099185"/>
                    <a:gd name="connsiteX30" fmla="*/ 323850 w 661035"/>
                    <a:gd name="connsiteY30" fmla="*/ 676275 h 1099185"/>
                    <a:gd name="connsiteX31" fmla="*/ 359092 w 661035"/>
                    <a:gd name="connsiteY31" fmla="*/ 597218 h 1099185"/>
                    <a:gd name="connsiteX32" fmla="*/ 220980 w 661035"/>
                    <a:gd name="connsiteY32" fmla="*/ 0 h 1099185"/>
                    <a:gd name="connsiteX33" fmla="*/ 481965 w 661035"/>
                    <a:gd name="connsiteY33" fmla="*/ 141922 h 1099185"/>
                    <a:gd name="connsiteX34" fmla="*/ 575310 w 661035"/>
                    <a:gd name="connsiteY34" fmla="*/ 214313 h 1099185"/>
                    <a:gd name="connsiteX35" fmla="*/ 661035 w 661035"/>
                    <a:gd name="connsiteY35" fmla="*/ 504825 h 1099185"/>
                    <a:gd name="connsiteX36" fmla="*/ 621030 w 661035"/>
                    <a:gd name="connsiteY36" fmla="*/ 739140 h 1099185"/>
                    <a:gd name="connsiteX37" fmla="*/ 360045 w 661035"/>
                    <a:gd name="connsiteY37" fmla="*/ 597218 h 1099185"/>
                    <a:gd name="connsiteX38" fmla="*/ 400050 w 661035"/>
                    <a:gd name="connsiteY38" fmla="*/ 362902 h 1099185"/>
                    <a:gd name="connsiteX39" fmla="*/ 314325 w 661035"/>
                    <a:gd name="connsiteY39" fmla="*/ 72390 h 1099185"/>
                    <a:gd name="connsiteX40" fmla="*/ 220980 w 661035"/>
                    <a:gd name="connsiteY40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60008 w 661035"/>
                    <a:gd name="connsiteY20" fmla="*/ 935355 h 1099185"/>
                    <a:gd name="connsiteX21" fmla="*/ 135745 w 661035"/>
                    <a:gd name="connsiteY21" fmla="*/ 891807 h 1099185"/>
                    <a:gd name="connsiteX22" fmla="*/ 135255 w 661035"/>
                    <a:gd name="connsiteY22" fmla="*/ 891540 h 1099185"/>
                    <a:gd name="connsiteX23" fmla="*/ 190500 w 661035"/>
                    <a:gd name="connsiteY23" fmla="*/ 847725 h 1099185"/>
                    <a:gd name="connsiteX24" fmla="*/ 239078 w 661035"/>
                    <a:gd name="connsiteY24" fmla="*/ 799148 h 1099185"/>
                    <a:gd name="connsiteX25" fmla="*/ 239078 w 661035"/>
                    <a:gd name="connsiteY25" fmla="*/ 798196 h 1099185"/>
                    <a:gd name="connsiteX26" fmla="*/ 277307 w 661035"/>
                    <a:gd name="connsiteY26" fmla="*/ 750642 h 1099185"/>
                    <a:gd name="connsiteX27" fmla="*/ 277178 w 661035"/>
                    <a:gd name="connsiteY27" fmla="*/ 750571 h 1099185"/>
                    <a:gd name="connsiteX28" fmla="*/ 284798 w 661035"/>
                    <a:gd name="connsiteY28" fmla="*/ 740093 h 1099185"/>
                    <a:gd name="connsiteX29" fmla="*/ 323850 w 661035"/>
                    <a:gd name="connsiteY29" fmla="*/ 676275 h 1099185"/>
                    <a:gd name="connsiteX30" fmla="*/ 359092 w 661035"/>
                    <a:gd name="connsiteY30" fmla="*/ 597218 h 1099185"/>
                    <a:gd name="connsiteX31" fmla="*/ 220980 w 661035"/>
                    <a:gd name="connsiteY31" fmla="*/ 0 h 1099185"/>
                    <a:gd name="connsiteX32" fmla="*/ 481965 w 661035"/>
                    <a:gd name="connsiteY32" fmla="*/ 141922 h 1099185"/>
                    <a:gd name="connsiteX33" fmla="*/ 575310 w 661035"/>
                    <a:gd name="connsiteY33" fmla="*/ 214313 h 1099185"/>
                    <a:gd name="connsiteX34" fmla="*/ 661035 w 661035"/>
                    <a:gd name="connsiteY34" fmla="*/ 504825 h 1099185"/>
                    <a:gd name="connsiteX35" fmla="*/ 621030 w 661035"/>
                    <a:gd name="connsiteY35" fmla="*/ 739140 h 1099185"/>
                    <a:gd name="connsiteX36" fmla="*/ 360045 w 661035"/>
                    <a:gd name="connsiteY36" fmla="*/ 597218 h 1099185"/>
                    <a:gd name="connsiteX37" fmla="*/ 400050 w 661035"/>
                    <a:gd name="connsiteY37" fmla="*/ 362902 h 1099185"/>
                    <a:gd name="connsiteX38" fmla="*/ 314325 w 661035"/>
                    <a:gd name="connsiteY38" fmla="*/ 72390 h 1099185"/>
                    <a:gd name="connsiteX39" fmla="*/ 220980 w 661035"/>
                    <a:gd name="connsiteY39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60008 w 661035"/>
                    <a:gd name="connsiteY19" fmla="*/ 935355 h 1099185"/>
                    <a:gd name="connsiteX20" fmla="*/ 135745 w 661035"/>
                    <a:gd name="connsiteY20" fmla="*/ 891807 h 1099185"/>
                    <a:gd name="connsiteX21" fmla="*/ 135255 w 661035"/>
                    <a:gd name="connsiteY21" fmla="*/ 891540 h 1099185"/>
                    <a:gd name="connsiteX22" fmla="*/ 190500 w 661035"/>
                    <a:gd name="connsiteY22" fmla="*/ 847725 h 1099185"/>
                    <a:gd name="connsiteX23" fmla="*/ 239078 w 661035"/>
                    <a:gd name="connsiteY23" fmla="*/ 799148 h 1099185"/>
                    <a:gd name="connsiteX24" fmla="*/ 239078 w 661035"/>
                    <a:gd name="connsiteY24" fmla="*/ 798196 h 1099185"/>
                    <a:gd name="connsiteX25" fmla="*/ 277307 w 661035"/>
                    <a:gd name="connsiteY25" fmla="*/ 750642 h 1099185"/>
                    <a:gd name="connsiteX26" fmla="*/ 277178 w 661035"/>
                    <a:gd name="connsiteY26" fmla="*/ 750571 h 1099185"/>
                    <a:gd name="connsiteX27" fmla="*/ 284798 w 661035"/>
                    <a:gd name="connsiteY27" fmla="*/ 740093 h 1099185"/>
                    <a:gd name="connsiteX28" fmla="*/ 323850 w 661035"/>
                    <a:gd name="connsiteY28" fmla="*/ 676275 h 1099185"/>
                    <a:gd name="connsiteX29" fmla="*/ 359092 w 661035"/>
                    <a:gd name="connsiteY29" fmla="*/ 597218 h 1099185"/>
                    <a:gd name="connsiteX30" fmla="*/ 220980 w 661035"/>
                    <a:gd name="connsiteY30" fmla="*/ 0 h 1099185"/>
                    <a:gd name="connsiteX31" fmla="*/ 481965 w 661035"/>
                    <a:gd name="connsiteY31" fmla="*/ 141922 h 1099185"/>
                    <a:gd name="connsiteX32" fmla="*/ 575310 w 661035"/>
                    <a:gd name="connsiteY32" fmla="*/ 214313 h 1099185"/>
                    <a:gd name="connsiteX33" fmla="*/ 661035 w 661035"/>
                    <a:gd name="connsiteY33" fmla="*/ 504825 h 1099185"/>
                    <a:gd name="connsiteX34" fmla="*/ 621030 w 661035"/>
                    <a:gd name="connsiteY34" fmla="*/ 739140 h 1099185"/>
                    <a:gd name="connsiteX35" fmla="*/ 360045 w 661035"/>
                    <a:gd name="connsiteY35" fmla="*/ 597218 h 1099185"/>
                    <a:gd name="connsiteX36" fmla="*/ 400050 w 661035"/>
                    <a:gd name="connsiteY36" fmla="*/ 362902 h 1099185"/>
                    <a:gd name="connsiteX37" fmla="*/ 314325 w 661035"/>
                    <a:gd name="connsiteY37" fmla="*/ 72390 h 1099185"/>
                    <a:gd name="connsiteX38" fmla="*/ 220980 w 661035"/>
                    <a:gd name="connsiteY38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319088 w 661035"/>
                    <a:gd name="connsiteY14" fmla="*/ 1077277 h 1099185"/>
                    <a:gd name="connsiteX15" fmla="*/ 260985 w 661035"/>
                    <a:gd name="connsiteY15" fmla="*/ 1099185 h 1099185"/>
                    <a:gd name="connsiteX16" fmla="*/ 0 w 661035"/>
                    <a:gd name="connsiteY16" fmla="*/ 957262 h 1099185"/>
                    <a:gd name="connsiteX17" fmla="*/ 59055 w 661035"/>
                    <a:gd name="connsiteY17" fmla="*/ 935355 h 1099185"/>
                    <a:gd name="connsiteX18" fmla="*/ 60008 w 661035"/>
                    <a:gd name="connsiteY18" fmla="*/ 935355 h 1099185"/>
                    <a:gd name="connsiteX19" fmla="*/ 135745 w 661035"/>
                    <a:gd name="connsiteY19" fmla="*/ 891807 h 1099185"/>
                    <a:gd name="connsiteX20" fmla="*/ 135255 w 661035"/>
                    <a:gd name="connsiteY20" fmla="*/ 891540 h 1099185"/>
                    <a:gd name="connsiteX21" fmla="*/ 190500 w 661035"/>
                    <a:gd name="connsiteY21" fmla="*/ 847725 h 1099185"/>
                    <a:gd name="connsiteX22" fmla="*/ 239078 w 661035"/>
                    <a:gd name="connsiteY22" fmla="*/ 799148 h 1099185"/>
                    <a:gd name="connsiteX23" fmla="*/ 239078 w 661035"/>
                    <a:gd name="connsiteY23" fmla="*/ 798196 h 1099185"/>
                    <a:gd name="connsiteX24" fmla="*/ 277307 w 661035"/>
                    <a:gd name="connsiteY24" fmla="*/ 750642 h 1099185"/>
                    <a:gd name="connsiteX25" fmla="*/ 277178 w 661035"/>
                    <a:gd name="connsiteY25" fmla="*/ 750571 h 1099185"/>
                    <a:gd name="connsiteX26" fmla="*/ 284798 w 661035"/>
                    <a:gd name="connsiteY26" fmla="*/ 740093 h 1099185"/>
                    <a:gd name="connsiteX27" fmla="*/ 323850 w 661035"/>
                    <a:gd name="connsiteY27" fmla="*/ 676275 h 1099185"/>
                    <a:gd name="connsiteX28" fmla="*/ 359092 w 661035"/>
                    <a:gd name="connsiteY28" fmla="*/ 597218 h 1099185"/>
                    <a:gd name="connsiteX29" fmla="*/ 220980 w 661035"/>
                    <a:gd name="connsiteY29" fmla="*/ 0 h 1099185"/>
                    <a:gd name="connsiteX30" fmla="*/ 481965 w 661035"/>
                    <a:gd name="connsiteY30" fmla="*/ 141922 h 1099185"/>
                    <a:gd name="connsiteX31" fmla="*/ 575310 w 661035"/>
                    <a:gd name="connsiteY31" fmla="*/ 214313 h 1099185"/>
                    <a:gd name="connsiteX32" fmla="*/ 661035 w 661035"/>
                    <a:gd name="connsiteY32" fmla="*/ 504825 h 1099185"/>
                    <a:gd name="connsiteX33" fmla="*/ 621030 w 661035"/>
                    <a:gd name="connsiteY33" fmla="*/ 739140 h 1099185"/>
                    <a:gd name="connsiteX34" fmla="*/ 360045 w 661035"/>
                    <a:gd name="connsiteY34" fmla="*/ 597218 h 1099185"/>
                    <a:gd name="connsiteX35" fmla="*/ 400050 w 661035"/>
                    <a:gd name="connsiteY35" fmla="*/ 362902 h 1099185"/>
                    <a:gd name="connsiteX36" fmla="*/ 314325 w 661035"/>
                    <a:gd name="connsiteY36" fmla="*/ 72390 h 1099185"/>
                    <a:gd name="connsiteX37" fmla="*/ 220980 w 661035"/>
                    <a:gd name="connsiteY37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319088 w 661035"/>
                    <a:gd name="connsiteY13" fmla="*/ 1077277 h 1099185"/>
                    <a:gd name="connsiteX14" fmla="*/ 260985 w 661035"/>
                    <a:gd name="connsiteY14" fmla="*/ 1099185 h 1099185"/>
                    <a:gd name="connsiteX15" fmla="*/ 0 w 661035"/>
                    <a:gd name="connsiteY15" fmla="*/ 957262 h 1099185"/>
                    <a:gd name="connsiteX16" fmla="*/ 59055 w 661035"/>
                    <a:gd name="connsiteY16" fmla="*/ 935355 h 1099185"/>
                    <a:gd name="connsiteX17" fmla="*/ 60008 w 661035"/>
                    <a:gd name="connsiteY17" fmla="*/ 935355 h 1099185"/>
                    <a:gd name="connsiteX18" fmla="*/ 135745 w 661035"/>
                    <a:gd name="connsiteY18" fmla="*/ 891807 h 1099185"/>
                    <a:gd name="connsiteX19" fmla="*/ 135255 w 661035"/>
                    <a:gd name="connsiteY19" fmla="*/ 891540 h 1099185"/>
                    <a:gd name="connsiteX20" fmla="*/ 190500 w 661035"/>
                    <a:gd name="connsiteY20" fmla="*/ 847725 h 1099185"/>
                    <a:gd name="connsiteX21" fmla="*/ 239078 w 661035"/>
                    <a:gd name="connsiteY21" fmla="*/ 799148 h 1099185"/>
                    <a:gd name="connsiteX22" fmla="*/ 239078 w 661035"/>
                    <a:gd name="connsiteY22" fmla="*/ 798196 h 1099185"/>
                    <a:gd name="connsiteX23" fmla="*/ 277307 w 661035"/>
                    <a:gd name="connsiteY23" fmla="*/ 750642 h 1099185"/>
                    <a:gd name="connsiteX24" fmla="*/ 277178 w 661035"/>
                    <a:gd name="connsiteY24" fmla="*/ 750571 h 1099185"/>
                    <a:gd name="connsiteX25" fmla="*/ 284798 w 661035"/>
                    <a:gd name="connsiteY25" fmla="*/ 740093 h 1099185"/>
                    <a:gd name="connsiteX26" fmla="*/ 323850 w 661035"/>
                    <a:gd name="connsiteY26" fmla="*/ 676275 h 1099185"/>
                    <a:gd name="connsiteX27" fmla="*/ 359092 w 661035"/>
                    <a:gd name="connsiteY27" fmla="*/ 597218 h 1099185"/>
                    <a:gd name="connsiteX28" fmla="*/ 220980 w 661035"/>
                    <a:gd name="connsiteY28" fmla="*/ 0 h 1099185"/>
                    <a:gd name="connsiteX29" fmla="*/ 481965 w 661035"/>
                    <a:gd name="connsiteY29" fmla="*/ 141922 h 1099185"/>
                    <a:gd name="connsiteX30" fmla="*/ 575310 w 661035"/>
                    <a:gd name="connsiteY30" fmla="*/ 214313 h 1099185"/>
                    <a:gd name="connsiteX31" fmla="*/ 661035 w 661035"/>
                    <a:gd name="connsiteY31" fmla="*/ 504825 h 1099185"/>
                    <a:gd name="connsiteX32" fmla="*/ 621030 w 661035"/>
                    <a:gd name="connsiteY32" fmla="*/ 739140 h 1099185"/>
                    <a:gd name="connsiteX33" fmla="*/ 360045 w 661035"/>
                    <a:gd name="connsiteY33" fmla="*/ 597218 h 1099185"/>
                    <a:gd name="connsiteX34" fmla="*/ 400050 w 661035"/>
                    <a:gd name="connsiteY34" fmla="*/ 362902 h 1099185"/>
                    <a:gd name="connsiteX35" fmla="*/ 314325 w 661035"/>
                    <a:gd name="connsiteY35" fmla="*/ 72390 h 1099185"/>
                    <a:gd name="connsiteX36" fmla="*/ 220980 w 661035"/>
                    <a:gd name="connsiteY36" fmla="*/ 0 h 1099185"/>
                    <a:gd name="connsiteX0" fmla="*/ 359092 w 661035"/>
                    <a:gd name="connsiteY0" fmla="*/ 597218 h 1112468"/>
                    <a:gd name="connsiteX1" fmla="*/ 620078 w 661035"/>
                    <a:gd name="connsiteY1" fmla="*/ 739140 h 1112468"/>
                    <a:gd name="connsiteX2" fmla="*/ 584835 w 661035"/>
                    <a:gd name="connsiteY2" fmla="*/ 818198 h 1112468"/>
                    <a:gd name="connsiteX3" fmla="*/ 584836 w 661035"/>
                    <a:gd name="connsiteY3" fmla="*/ 818198 h 1112468"/>
                    <a:gd name="connsiteX4" fmla="*/ 545783 w 661035"/>
                    <a:gd name="connsiteY4" fmla="*/ 882015 h 1112468"/>
                    <a:gd name="connsiteX5" fmla="*/ 538930 w 661035"/>
                    <a:gd name="connsiteY5" fmla="*/ 891439 h 1112468"/>
                    <a:gd name="connsiteX6" fmla="*/ 539116 w 661035"/>
                    <a:gd name="connsiteY6" fmla="*/ 891540 h 1112468"/>
                    <a:gd name="connsiteX7" fmla="*/ 500063 w 661035"/>
                    <a:gd name="connsiteY7" fmla="*/ 940118 h 1112468"/>
                    <a:gd name="connsiteX8" fmla="*/ 500063 w 661035"/>
                    <a:gd name="connsiteY8" fmla="*/ 941070 h 1112468"/>
                    <a:gd name="connsiteX9" fmla="*/ 451485 w 661035"/>
                    <a:gd name="connsiteY9" fmla="*/ 989648 h 1112468"/>
                    <a:gd name="connsiteX10" fmla="*/ 396629 w 661035"/>
                    <a:gd name="connsiteY10" fmla="*/ 1033155 h 1112468"/>
                    <a:gd name="connsiteX11" fmla="*/ 397193 w 661035"/>
                    <a:gd name="connsiteY11" fmla="*/ 1033462 h 1112468"/>
                    <a:gd name="connsiteX12" fmla="*/ 320041 w 661035"/>
                    <a:gd name="connsiteY12" fmla="*/ 1076325 h 1112468"/>
                    <a:gd name="connsiteX13" fmla="*/ 319088 w 661035"/>
                    <a:gd name="connsiteY13" fmla="*/ 1077277 h 1112468"/>
                    <a:gd name="connsiteX14" fmla="*/ 247796 w 661035"/>
                    <a:gd name="connsiteY14" fmla="*/ 1112468 h 1112468"/>
                    <a:gd name="connsiteX15" fmla="*/ 0 w 661035"/>
                    <a:gd name="connsiteY15" fmla="*/ 957262 h 1112468"/>
                    <a:gd name="connsiteX16" fmla="*/ 59055 w 661035"/>
                    <a:gd name="connsiteY16" fmla="*/ 935355 h 1112468"/>
                    <a:gd name="connsiteX17" fmla="*/ 60008 w 661035"/>
                    <a:gd name="connsiteY17" fmla="*/ 935355 h 1112468"/>
                    <a:gd name="connsiteX18" fmla="*/ 135745 w 661035"/>
                    <a:gd name="connsiteY18" fmla="*/ 891807 h 1112468"/>
                    <a:gd name="connsiteX19" fmla="*/ 135255 w 661035"/>
                    <a:gd name="connsiteY19" fmla="*/ 891540 h 1112468"/>
                    <a:gd name="connsiteX20" fmla="*/ 190500 w 661035"/>
                    <a:gd name="connsiteY20" fmla="*/ 847725 h 1112468"/>
                    <a:gd name="connsiteX21" fmla="*/ 239078 w 661035"/>
                    <a:gd name="connsiteY21" fmla="*/ 799148 h 1112468"/>
                    <a:gd name="connsiteX22" fmla="*/ 239078 w 661035"/>
                    <a:gd name="connsiteY22" fmla="*/ 798196 h 1112468"/>
                    <a:gd name="connsiteX23" fmla="*/ 277307 w 661035"/>
                    <a:gd name="connsiteY23" fmla="*/ 750642 h 1112468"/>
                    <a:gd name="connsiteX24" fmla="*/ 277178 w 661035"/>
                    <a:gd name="connsiteY24" fmla="*/ 750571 h 1112468"/>
                    <a:gd name="connsiteX25" fmla="*/ 284798 w 661035"/>
                    <a:gd name="connsiteY25" fmla="*/ 740093 h 1112468"/>
                    <a:gd name="connsiteX26" fmla="*/ 323850 w 661035"/>
                    <a:gd name="connsiteY26" fmla="*/ 676275 h 1112468"/>
                    <a:gd name="connsiteX27" fmla="*/ 359092 w 661035"/>
                    <a:gd name="connsiteY27" fmla="*/ 597218 h 1112468"/>
                    <a:gd name="connsiteX28" fmla="*/ 220980 w 661035"/>
                    <a:gd name="connsiteY28" fmla="*/ 0 h 1112468"/>
                    <a:gd name="connsiteX29" fmla="*/ 481965 w 661035"/>
                    <a:gd name="connsiteY29" fmla="*/ 141922 h 1112468"/>
                    <a:gd name="connsiteX30" fmla="*/ 575310 w 661035"/>
                    <a:gd name="connsiteY30" fmla="*/ 214313 h 1112468"/>
                    <a:gd name="connsiteX31" fmla="*/ 661035 w 661035"/>
                    <a:gd name="connsiteY31" fmla="*/ 504825 h 1112468"/>
                    <a:gd name="connsiteX32" fmla="*/ 621030 w 661035"/>
                    <a:gd name="connsiteY32" fmla="*/ 739140 h 1112468"/>
                    <a:gd name="connsiteX33" fmla="*/ 360045 w 661035"/>
                    <a:gd name="connsiteY33" fmla="*/ 597218 h 1112468"/>
                    <a:gd name="connsiteX34" fmla="*/ 400050 w 661035"/>
                    <a:gd name="connsiteY34" fmla="*/ 362902 h 1112468"/>
                    <a:gd name="connsiteX35" fmla="*/ 314325 w 661035"/>
                    <a:gd name="connsiteY35" fmla="*/ 72390 h 1112468"/>
                    <a:gd name="connsiteX36" fmla="*/ 220980 w 661035"/>
                    <a:gd name="connsiteY36" fmla="*/ 0 h 1112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61035" h="1112468">
                      <a:moveTo>
                        <a:pt x="359092" y="597218"/>
                      </a:moveTo>
                      <a:lnTo>
                        <a:pt x="620078" y="739140"/>
                      </a:lnTo>
                      <a:lnTo>
                        <a:pt x="584835" y="818198"/>
                      </a:lnTo>
                      <a:lnTo>
                        <a:pt x="584836" y="818198"/>
                      </a:lnTo>
                      <a:cubicBezTo>
                        <a:pt x="573405" y="840105"/>
                        <a:pt x="560070" y="861060"/>
                        <a:pt x="545783" y="882015"/>
                      </a:cubicBezTo>
                      <a:lnTo>
                        <a:pt x="538930" y="891439"/>
                      </a:lnTo>
                      <a:lnTo>
                        <a:pt x="539116" y="891540"/>
                      </a:lnTo>
                      <a:cubicBezTo>
                        <a:pt x="525780" y="908686"/>
                        <a:pt x="513398" y="924878"/>
                        <a:pt x="500063" y="940118"/>
                      </a:cubicBezTo>
                      <a:lnTo>
                        <a:pt x="500063" y="941070"/>
                      </a:lnTo>
                      <a:cubicBezTo>
                        <a:pt x="483870" y="958215"/>
                        <a:pt x="467678" y="974408"/>
                        <a:pt x="451485" y="989648"/>
                      </a:cubicBezTo>
                      <a:lnTo>
                        <a:pt x="396629" y="1033155"/>
                      </a:lnTo>
                      <a:lnTo>
                        <a:pt x="397193" y="1033462"/>
                      </a:lnTo>
                      <a:cubicBezTo>
                        <a:pt x="371475" y="1049655"/>
                        <a:pt x="346711" y="1063943"/>
                        <a:pt x="320041" y="1076325"/>
                      </a:cubicBezTo>
                      <a:lnTo>
                        <a:pt x="319088" y="1077277"/>
                      </a:lnTo>
                      <a:lnTo>
                        <a:pt x="247796" y="1112468"/>
                      </a:lnTo>
                      <a:lnTo>
                        <a:pt x="0" y="957262"/>
                      </a:lnTo>
                      <a:lnTo>
                        <a:pt x="59055" y="935355"/>
                      </a:lnTo>
                      <a:lnTo>
                        <a:pt x="60008" y="935355"/>
                      </a:lnTo>
                      <a:lnTo>
                        <a:pt x="135745" y="891807"/>
                      </a:lnTo>
                      <a:lnTo>
                        <a:pt x="135255" y="891540"/>
                      </a:lnTo>
                      <a:cubicBezTo>
                        <a:pt x="154305" y="878205"/>
                        <a:pt x="173355" y="863918"/>
                        <a:pt x="190500" y="847725"/>
                      </a:cubicBezTo>
                      <a:cubicBezTo>
                        <a:pt x="207645" y="832486"/>
                        <a:pt x="222885" y="816293"/>
                        <a:pt x="239078" y="799148"/>
                      </a:cubicBezTo>
                      <a:lnTo>
                        <a:pt x="239078" y="798196"/>
                      </a:lnTo>
                      <a:lnTo>
                        <a:pt x="277307" y="750642"/>
                      </a:lnTo>
                      <a:lnTo>
                        <a:pt x="277178" y="750571"/>
                      </a:lnTo>
                      <a:cubicBezTo>
                        <a:pt x="280036" y="746761"/>
                        <a:pt x="281941" y="743903"/>
                        <a:pt x="284798" y="740093"/>
                      </a:cubicBezTo>
                      <a:cubicBezTo>
                        <a:pt x="299086" y="719138"/>
                        <a:pt x="312420" y="698183"/>
                        <a:pt x="323850" y="676275"/>
                      </a:cubicBezTo>
                      <a:cubicBezTo>
                        <a:pt x="337185" y="650558"/>
                        <a:pt x="349567" y="623888"/>
                        <a:pt x="359092" y="597218"/>
                      </a:cubicBezTo>
                      <a:close/>
                      <a:moveTo>
                        <a:pt x="220980" y="0"/>
                      </a:moveTo>
                      <a:lnTo>
                        <a:pt x="481965" y="141922"/>
                      </a:lnTo>
                      <a:cubicBezTo>
                        <a:pt x="521970" y="163830"/>
                        <a:pt x="553403" y="187642"/>
                        <a:pt x="575310" y="214313"/>
                      </a:cubicBezTo>
                      <a:cubicBezTo>
                        <a:pt x="632460" y="281940"/>
                        <a:pt x="661035" y="379095"/>
                        <a:pt x="661035" y="504825"/>
                      </a:cubicBezTo>
                      <a:cubicBezTo>
                        <a:pt x="660083" y="588645"/>
                        <a:pt x="646748" y="666750"/>
                        <a:pt x="621030" y="739140"/>
                      </a:cubicBezTo>
                      <a:lnTo>
                        <a:pt x="360045" y="597218"/>
                      </a:lnTo>
                      <a:cubicBezTo>
                        <a:pt x="386715" y="524827"/>
                        <a:pt x="400050" y="446722"/>
                        <a:pt x="400050" y="362902"/>
                      </a:cubicBezTo>
                      <a:cubicBezTo>
                        <a:pt x="400050" y="237172"/>
                        <a:pt x="371475" y="140970"/>
                        <a:pt x="314325" y="72390"/>
                      </a:cubicBezTo>
                      <a:cubicBezTo>
                        <a:pt x="291465" y="45720"/>
                        <a:pt x="260985" y="20955"/>
                        <a:pt x="2209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7D4AEE08-715B-4FC1-9775-92666F4B3616}"/>
                    </a:ext>
                  </a:extLst>
                </p:cNvPr>
                <p:cNvSpPr/>
                <p:nvPr/>
              </p:nvSpPr>
              <p:spPr>
                <a:xfrm>
                  <a:off x="2967026" y="3229268"/>
                  <a:ext cx="673417" cy="247650"/>
                </a:xfrm>
                <a:custGeom>
                  <a:avLst/>
                  <a:gdLst>
                    <a:gd name="connsiteX0" fmla="*/ 261937 w 673417"/>
                    <a:gd name="connsiteY0" fmla="*/ 45720 h 247650"/>
                    <a:gd name="connsiteX1" fmla="*/ 288607 w 673417"/>
                    <a:gd name="connsiteY1" fmla="*/ 53340 h 247650"/>
                    <a:gd name="connsiteX2" fmla="*/ 387667 w 673417"/>
                    <a:gd name="connsiteY2" fmla="*/ 93345 h 247650"/>
                    <a:gd name="connsiteX3" fmla="*/ 412432 w 673417"/>
                    <a:gd name="connsiteY3" fmla="*/ 105728 h 247650"/>
                    <a:gd name="connsiteX4" fmla="*/ 673417 w 673417"/>
                    <a:gd name="connsiteY4" fmla="*/ 247650 h 247650"/>
                    <a:gd name="connsiteX5" fmla="*/ 647700 w 673417"/>
                    <a:gd name="connsiteY5" fmla="*/ 235267 h 247650"/>
                    <a:gd name="connsiteX6" fmla="*/ 644991 w 673417"/>
                    <a:gd name="connsiteY6" fmla="*/ 233789 h 247650"/>
                    <a:gd name="connsiteX7" fmla="*/ 549592 w 673417"/>
                    <a:gd name="connsiteY7" fmla="*/ 195262 h 247650"/>
                    <a:gd name="connsiteX8" fmla="*/ 522922 w 673417"/>
                    <a:gd name="connsiteY8" fmla="*/ 186690 h 247650"/>
                    <a:gd name="connsiteX9" fmla="*/ 0 w 673417"/>
                    <a:gd name="connsiteY9" fmla="*/ 0 h 247650"/>
                    <a:gd name="connsiteX10" fmla="*/ 80010 w 673417"/>
                    <a:gd name="connsiteY10" fmla="*/ 11430 h 247650"/>
                    <a:gd name="connsiteX11" fmla="*/ 80421 w 673417"/>
                    <a:gd name="connsiteY11" fmla="*/ 11654 h 247650"/>
                    <a:gd name="connsiteX12" fmla="*/ 185499 w 673417"/>
                    <a:gd name="connsiteY12" fmla="*/ 28933 h 247650"/>
                    <a:gd name="connsiteX13" fmla="*/ 261937 w 673417"/>
                    <a:gd name="connsiteY13" fmla="*/ 45720 h 247650"/>
                    <a:gd name="connsiteX14" fmla="*/ 522922 w 673417"/>
                    <a:gd name="connsiteY14" fmla="*/ 187643 h 247650"/>
                    <a:gd name="connsiteX15" fmla="*/ 340042 w 673417"/>
                    <a:gd name="connsiteY15" fmla="*/ 153353 h 247650"/>
                    <a:gd name="connsiteX16" fmla="*/ 260985 w 673417"/>
                    <a:gd name="connsiteY16" fmla="*/ 141923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3417" h="247650">
                      <a:moveTo>
                        <a:pt x="261937" y="45720"/>
                      </a:moveTo>
                      <a:cubicBezTo>
                        <a:pt x="271462" y="48578"/>
                        <a:pt x="280987" y="50483"/>
                        <a:pt x="288607" y="53340"/>
                      </a:cubicBezTo>
                      <a:cubicBezTo>
                        <a:pt x="323850" y="64770"/>
                        <a:pt x="357187" y="79058"/>
                        <a:pt x="387667" y="93345"/>
                      </a:cubicBezTo>
                      <a:cubicBezTo>
                        <a:pt x="396240" y="97155"/>
                        <a:pt x="404812" y="101917"/>
                        <a:pt x="412432" y="105728"/>
                      </a:cubicBezTo>
                      <a:lnTo>
                        <a:pt x="673417" y="247650"/>
                      </a:lnTo>
                      <a:cubicBezTo>
                        <a:pt x="664845" y="243840"/>
                        <a:pt x="656272" y="239078"/>
                        <a:pt x="647700" y="235267"/>
                      </a:cubicBezTo>
                      <a:lnTo>
                        <a:pt x="644991" y="233789"/>
                      </a:lnTo>
                      <a:lnTo>
                        <a:pt x="549592" y="195262"/>
                      </a:lnTo>
                      <a:cubicBezTo>
                        <a:pt x="541972" y="192405"/>
                        <a:pt x="532447" y="189548"/>
                        <a:pt x="522922" y="186690"/>
                      </a:cubicBezTo>
                      <a:close/>
                      <a:moveTo>
                        <a:pt x="0" y="0"/>
                      </a:moveTo>
                      <a:lnTo>
                        <a:pt x="80010" y="11430"/>
                      </a:lnTo>
                      <a:lnTo>
                        <a:pt x="80421" y="11654"/>
                      </a:lnTo>
                      <a:lnTo>
                        <a:pt x="185499" y="28933"/>
                      </a:lnTo>
                      <a:cubicBezTo>
                        <a:pt x="215979" y="34528"/>
                        <a:pt x="241458" y="40005"/>
                        <a:pt x="261937" y="45720"/>
                      </a:cubicBezTo>
                      <a:lnTo>
                        <a:pt x="522922" y="187643"/>
                      </a:lnTo>
                      <a:cubicBezTo>
                        <a:pt x="481965" y="176213"/>
                        <a:pt x="421004" y="164783"/>
                        <a:pt x="340042" y="153353"/>
                      </a:cubicBezTo>
                      <a:lnTo>
                        <a:pt x="260985" y="14192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FCD750D4-4BDF-4312-B443-7EA98BBF00A1}"/>
                    </a:ext>
                  </a:extLst>
                </p:cNvPr>
                <p:cNvSpPr/>
                <p:nvPr/>
              </p:nvSpPr>
              <p:spPr>
                <a:xfrm>
                  <a:off x="2707091" y="3532163"/>
                  <a:ext cx="257175" cy="1238250"/>
                </a:xfrm>
                <a:custGeom>
                  <a:avLst/>
                  <a:gdLst>
                    <a:gd name="connsiteX0" fmla="*/ 260985 w 257175"/>
                    <a:gd name="connsiteY0" fmla="*/ 1244918 h 1238250"/>
                    <a:gd name="connsiteX1" fmla="*/ 0 w 257175"/>
                    <a:gd name="connsiteY1" fmla="*/ 1102995 h 1238250"/>
                    <a:gd name="connsiteX2" fmla="*/ 1905 w 257175"/>
                    <a:gd name="connsiteY2" fmla="*/ 0 h 1238250"/>
                    <a:gd name="connsiteX3" fmla="*/ 262890 w 257175"/>
                    <a:gd name="connsiteY3" fmla="*/ 141922 h 1238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238250">
                      <a:moveTo>
                        <a:pt x="260985" y="1244918"/>
                      </a:moveTo>
                      <a:lnTo>
                        <a:pt x="0" y="1102995"/>
                      </a:lnTo>
                      <a:lnTo>
                        <a:pt x="1905" y="0"/>
                      </a:lnTo>
                      <a:lnTo>
                        <a:pt x="262890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DCEEE83C-0E65-4A03-8C83-3979F03318D8}"/>
                    </a:ext>
                  </a:extLst>
                </p:cNvPr>
                <p:cNvSpPr/>
                <p:nvPr/>
              </p:nvSpPr>
              <p:spPr>
                <a:xfrm>
                  <a:off x="3110832" y="2270955"/>
                  <a:ext cx="457201" cy="495301"/>
                </a:xfrm>
                <a:custGeom>
                  <a:avLst/>
                  <a:gdLst>
                    <a:gd name="connsiteX0" fmla="*/ 459105 w 457200"/>
                    <a:gd name="connsiteY0" fmla="*/ 500063 h 495300"/>
                    <a:gd name="connsiteX1" fmla="*/ 198120 w 457200"/>
                    <a:gd name="connsiteY1" fmla="*/ 358140 h 495300"/>
                    <a:gd name="connsiteX2" fmla="*/ 80963 w 457200"/>
                    <a:gd name="connsiteY2" fmla="*/ 62865 h 495300"/>
                    <a:gd name="connsiteX3" fmla="*/ 0 w 457200"/>
                    <a:gd name="connsiteY3" fmla="*/ 0 h 495300"/>
                    <a:gd name="connsiteX4" fmla="*/ 260985 w 457200"/>
                    <a:gd name="connsiteY4" fmla="*/ 141923 h 495300"/>
                    <a:gd name="connsiteX5" fmla="*/ 341948 w 457200"/>
                    <a:gd name="connsiteY5" fmla="*/ 204788 h 495300"/>
                    <a:gd name="connsiteX6" fmla="*/ 459105 w 457200"/>
                    <a:gd name="connsiteY6" fmla="*/ 500063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7200" h="495300">
                      <a:moveTo>
                        <a:pt x="459105" y="500063"/>
                      </a:moveTo>
                      <a:lnTo>
                        <a:pt x="198120" y="358140"/>
                      </a:lnTo>
                      <a:cubicBezTo>
                        <a:pt x="179070" y="224790"/>
                        <a:pt x="140017" y="126683"/>
                        <a:pt x="80963" y="62865"/>
                      </a:cubicBezTo>
                      <a:cubicBezTo>
                        <a:pt x="57150" y="38100"/>
                        <a:pt x="30480" y="17145"/>
                        <a:pt x="0" y="0"/>
                      </a:cubicBezTo>
                      <a:lnTo>
                        <a:pt x="260985" y="141923"/>
                      </a:lnTo>
                      <a:cubicBezTo>
                        <a:pt x="291465" y="158115"/>
                        <a:pt x="318135" y="179070"/>
                        <a:pt x="341948" y="204788"/>
                      </a:cubicBezTo>
                      <a:cubicBezTo>
                        <a:pt x="401955" y="268605"/>
                        <a:pt x="441008" y="366713"/>
                        <a:pt x="459105" y="5000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5B47C86B-F4FF-4993-9645-5F42218A748E}"/>
                    </a:ext>
                  </a:extLst>
                </p:cNvPr>
                <p:cNvSpPr/>
                <p:nvPr/>
              </p:nvSpPr>
              <p:spPr>
                <a:xfrm>
                  <a:off x="2541356" y="3138780"/>
                  <a:ext cx="428625" cy="200026"/>
                </a:xfrm>
                <a:custGeom>
                  <a:avLst/>
                  <a:gdLst>
                    <a:gd name="connsiteX0" fmla="*/ 0 w 428625"/>
                    <a:gd name="connsiteY0" fmla="*/ 0 h 200026"/>
                    <a:gd name="connsiteX1" fmla="*/ 17145 w 428625"/>
                    <a:gd name="connsiteY1" fmla="*/ 8573 h 200026"/>
                    <a:gd name="connsiteX2" fmla="*/ 109538 w 428625"/>
                    <a:gd name="connsiteY2" fmla="*/ 44768 h 200026"/>
                    <a:gd name="connsiteX3" fmla="*/ 370023 w 428625"/>
                    <a:gd name="connsiteY3" fmla="*/ 186418 h 200026"/>
                    <a:gd name="connsiteX4" fmla="*/ 110490 w 428625"/>
                    <a:gd name="connsiteY4" fmla="*/ 44768 h 200026"/>
                    <a:gd name="connsiteX5" fmla="*/ 168592 w 428625"/>
                    <a:gd name="connsiteY5" fmla="*/ 59056 h 200026"/>
                    <a:gd name="connsiteX6" fmla="*/ 428625 w 428625"/>
                    <a:gd name="connsiteY6" fmla="*/ 200026 h 200026"/>
                    <a:gd name="connsiteX7" fmla="*/ 370523 w 428625"/>
                    <a:gd name="connsiteY7" fmla="*/ 186691 h 200026"/>
                    <a:gd name="connsiteX8" fmla="*/ 370517 w 428625"/>
                    <a:gd name="connsiteY8" fmla="*/ 186688 h 200026"/>
                    <a:gd name="connsiteX9" fmla="*/ 278130 w 428625"/>
                    <a:gd name="connsiteY9" fmla="*/ 150495 h 200026"/>
                    <a:gd name="connsiteX10" fmla="*/ 260985 w 428625"/>
                    <a:gd name="connsiteY10" fmla="*/ 14192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8625" h="200026">
                      <a:moveTo>
                        <a:pt x="0" y="0"/>
                      </a:moveTo>
                      <a:cubicBezTo>
                        <a:pt x="5715" y="2858"/>
                        <a:pt x="11430" y="5715"/>
                        <a:pt x="17145" y="8573"/>
                      </a:cubicBezTo>
                      <a:cubicBezTo>
                        <a:pt x="44767" y="21908"/>
                        <a:pt x="75248" y="34290"/>
                        <a:pt x="109538" y="44768"/>
                      </a:cubicBezTo>
                      <a:lnTo>
                        <a:pt x="370023" y="186418"/>
                      </a:lnTo>
                      <a:lnTo>
                        <a:pt x="110490" y="44768"/>
                      </a:lnTo>
                      <a:lnTo>
                        <a:pt x="168592" y="59056"/>
                      </a:lnTo>
                      <a:lnTo>
                        <a:pt x="428625" y="200026"/>
                      </a:lnTo>
                      <a:lnTo>
                        <a:pt x="370523" y="186691"/>
                      </a:lnTo>
                      <a:lnTo>
                        <a:pt x="370517" y="186688"/>
                      </a:lnTo>
                      <a:lnTo>
                        <a:pt x="278130" y="150495"/>
                      </a:lnTo>
                      <a:cubicBezTo>
                        <a:pt x="272415" y="147638"/>
                        <a:pt x="266700" y="144780"/>
                        <a:pt x="260985" y="141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F639E5E1-FF36-4933-A42A-22242275B7FF}"/>
                    </a:ext>
                  </a:extLst>
                </p:cNvPr>
                <p:cNvSpPr/>
                <p:nvPr/>
              </p:nvSpPr>
              <p:spPr>
                <a:xfrm>
                  <a:off x="2969883" y="1938632"/>
                  <a:ext cx="618767" cy="219303"/>
                </a:xfrm>
                <a:custGeom>
                  <a:avLst/>
                  <a:gdLst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236092 w 603786"/>
                    <a:gd name="connsiteY8" fmla="*/ 34757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323751 w 603786"/>
                    <a:gd name="connsiteY4" fmla="*/ 66771 h 218219"/>
                    <a:gd name="connsiteX5" fmla="*/ 0 w 603786"/>
                    <a:gd name="connsiteY5" fmla="*/ 0 h 218219"/>
                    <a:gd name="connsiteX6" fmla="*/ 100965 w 603786"/>
                    <a:gd name="connsiteY6" fmla="*/ 2857 h 218219"/>
                    <a:gd name="connsiteX7" fmla="*/ 102772 w 603786"/>
                    <a:gd name="connsiteY7" fmla="*/ 3833 h 218219"/>
                    <a:gd name="connsiteX8" fmla="*/ 214213 w 603786"/>
                    <a:gd name="connsiteY8" fmla="*/ 22860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16" fmla="*/ 0 w 603786"/>
                    <a:gd name="connsiteY16" fmla="*/ 0 h 218219"/>
                    <a:gd name="connsiteX0" fmla="*/ 323751 w 603786"/>
                    <a:gd name="connsiteY0" fmla="*/ 66771 h 218219"/>
                    <a:gd name="connsiteX1" fmla="*/ 603786 w 603786"/>
                    <a:gd name="connsiteY1" fmla="*/ 218219 h 218219"/>
                    <a:gd name="connsiteX2" fmla="*/ 584736 w 603786"/>
                    <a:gd name="connsiteY2" fmla="*/ 208694 h 218219"/>
                    <a:gd name="connsiteX3" fmla="*/ 323751 w 603786"/>
                    <a:gd name="connsiteY3" fmla="*/ 66771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323751 w 603786"/>
                    <a:gd name="connsiteY8" fmla="*/ 66772 h 218219"/>
                    <a:gd name="connsiteX9" fmla="*/ 584736 w 603786"/>
                    <a:gd name="connsiteY9" fmla="*/ 208695 h 218219"/>
                    <a:gd name="connsiteX10" fmla="*/ 475198 w 603786"/>
                    <a:gd name="connsiteY10" fmla="*/ 168690 h 218219"/>
                    <a:gd name="connsiteX11" fmla="*/ 464489 w 603786"/>
                    <a:gd name="connsiteY11" fmla="*/ 162866 h 218219"/>
                    <a:gd name="connsiteX12" fmla="*/ 358041 w 603786"/>
                    <a:gd name="connsiteY12" fmla="*/ 143827 h 218219"/>
                    <a:gd name="connsiteX13" fmla="*/ 357901 w 603786"/>
                    <a:gd name="connsiteY13" fmla="*/ 143751 h 218219"/>
                    <a:gd name="connsiteX14" fmla="*/ 260033 w 603786"/>
                    <a:gd name="connsiteY14" fmla="*/ 141922 h 218219"/>
                    <a:gd name="connsiteX15" fmla="*/ 0 w 603786"/>
                    <a:gd name="connsiteY15" fmla="*/ 0 h 218219"/>
                    <a:gd name="connsiteX0" fmla="*/ 323751 w 584736"/>
                    <a:gd name="connsiteY0" fmla="*/ 66771 h 208695"/>
                    <a:gd name="connsiteX1" fmla="*/ 584736 w 584736"/>
                    <a:gd name="connsiteY1" fmla="*/ 208694 h 208695"/>
                    <a:gd name="connsiteX2" fmla="*/ 323751 w 584736"/>
                    <a:gd name="connsiteY2" fmla="*/ 66771 h 208695"/>
                    <a:gd name="connsiteX3" fmla="*/ 0 w 584736"/>
                    <a:gd name="connsiteY3" fmla="*/ 0 h 208695"/>
                    <a:gd name="connsiteX4" fmla="*/ 100965 w 584736"/>
                    <a:gd name="connsiteY4" fmla="*/ 2857 h 208695"/>
                    <a:gd name="connsiteX5" fmla="*/ 102772 w 584736"/>
                    <a:gd name="connsiteY5" fmla="*/ 3833 h 208695"/>
                    <a:gd name="connsiteX6" fmla="*/ 214213 w 584736"/>
                    <a:gd name="connsiteY6" fmla="*/ 22860 h 208695"/>
                    <a:gd name="connsiteX7" fmla="*/ 323751 w 584736"/>
                    <a:gd name="connsiteY7" fmla="*/ 66772 h 208695"/>
                    <a:gd name="connsiteX8" fmla="*/ 584736 w 584736"/>
                    <a:gd name="connsiteY8" fmla="*/ 208695 h 208695"/>
                    <a:gd name="connsiteX9" fmla="*/ 475198 w 584736"/>
                    <a:gd name="connsiteY9" fmla="*/ 168690 h 208695"/>
                    <a:gd name="connsiteX10" fmla="*/ 464489 w 584736"/>
                    <a:gd name="connsiteY10" fmla="*/ 162866 h 208695"/>
                    <a:gd name="connsiteX11" fmla="*/ 358041 w 584736"/>
                    <a:gd name="connsiteY11" fmla="*/ 143827 h 208695"/>
                    <a:gd name="connsiteX12" fmla="*/ 357901 w 584736"/>
                    <a:gd name="connsiteY12" fmla="*/ 143751 h 208695"/>
                    <a:gd name="connsiteX13" fmla="*/ 260033 w 584736"/>
                    <a:gd name="connsiteY13" fmla="*/ 141922 h 208695"/>
                    <a:gd name="connsiteX14" fmla="*/ 0 w 584736"/>
                    <a:gd name="connsiteY14" fmla="*/ 0 h 208695"/>
                    <a:gd name="connsiteX0" fmla="*/ 323751 w 615997"/>
                    <a:gd name="connsiteY0" fmla="*/ 66771 h 216510"/>
                    <a:gd name="connsiteX1" fmla="*/ 584736 w 615997"/>
                    <a:gd name="connsiteY1" fmla="*/ 208694 h 216510"/>
                    <a:gd name="connsiteX2" fmla="*/ 323751 w 615997"/>
                    <a:gd name="connsiteY2" fmla="*/ 66771 h 216510"/>
                    <a:gd name="connsiteX3" fmla="*/ 0 w 615997"/>
                    <a:gd name="connsiteY3" fmla="*/ 0 h 216510"/>
                    <a:gd name="connsiteX4" fmla="*/ 100965 w 615997"/>
                    <a:gd name="connsiteY4" fmla="*/ 2857 h 216510"/>
                    <a:gd name="connsiteX5" fmla="*/ 102772 w 615997"/>
                    <a:gd name="connsiteY5" fmla="*/ 3833 h 216510"/>
                    <a:gd name="connsiteX6" fmla="*/ 214213 w 615997"/>
                    <a:gd name="connsiteY6" fmla="*/ 22860 h 216510"/>
                    <a:gd name="connsiteX7" fmla="*/ 323751 w 615997"/>
                    <a:gd name="connsiteY7" fmla="*/ 66772 h 216510"/>
                    <a:gd name="connsiteX8" fmla="*/ 615997 w 615997"/>
                    <a:gd name="connsiteY8" fmla="*/ 216510 h 216510"/>
                    <a:gd name="connsiteX9" fmla="*/ 475198 w 615997"/>
                    <a:gd name="connsiteY9" fmla="*/ 168690 h 216510"/>
                    <a:gd name="connsiteX10" fmla="*/ 464489 w 615997"/>
                    <a:gd name="connsiteY10" fmla="*/ 162866 h 216510"/>
                    <a:gd name="connsiteX11" fmla="*/ 358041 w 615997"/>
                    <a:gd name="connsiteY11" fmla="*/ 143827 h 216510"/>
                    <a:gd name="connsiteX12" fmla="*/ 357901 w 615997"/>
                    <a:gd name="connsiteY12" fmla="*/ 143751 h 216510"/>
                    <a:gd name="connsiteX13" fmla="*/ 260033 w 615997"/>
                    <a:gd name="connsiteY13" fmla="*/ 141922 h 216510"/>
                    <a:gd name="connsiteX14" fmla="*/ 0 w 615997"/>
                    <a:gd name="connsiteY14" fmla="*/ 0 h 216510"/>
                    <a:gd name="connsiteX0" fmla="*/ 323751 w 618767"/>
                    <a:gd name="connsiteY0" fmla="*/ 66771 h 219303"/>
                    <a:gd name="connsiteX1" fmla="*/ 584736 w 618767"/>
                    <a:gd name="connsiteY1" fmla="*/ 208694 h 219303"/>
                    <a:gd name="connsiteX2" fmla="*/ 323751 w 618767"/>
                    <a:gd name="connsiteY2" fmla="*/ 66771 h 219303"/>
                    <a:gd name="connsiteX3" fmla="*/ 0 w 618767"/>
                    <a:gd name="connsiteY3" fmla="*/ 0 h 219303"/>
                    <a:gd name="connsiteX4" fmla="*/ 100965 w 618767"/>
                    <a:gd name="connsiteY4" fmla="*/ 2857 h 219303"/>
                    <a:gd name="connsiteX5" fmla="*/ 102772 w 618767"/>
                    <a:gd name="connsiteY5" fmla="*/ 3833 h 219303"/>
                    <a:gd name="connsiteX6" fmla="*/ 214213 w 618767"/>
                    <a:gd name="connsiteY6" fmla="*/ 22860 h 219303"/>
                    <a:gd name="connsiteX7" fmla="*/ 323751 w 618767"/>
                    <a:gd name="connsiteY7" fmla="*/ 66772 h 219303"/>
                    <a:gd name="connsiteX8" fmla="*/ 615997 w 618767"/>
                    <a:gd name="connsiteY8" fmla="*/ 216510 h 219303"/>
                    <a:gd name="connsiteX9" fmla="*/ 464489 w 618767"/>
                    <a:gd name="connsiteY9" fmla="*/ 162866 h 219303"/>
                    <a:gd name="connsiteX10" fmla="*/ 358041 w 618767"/>
                    <a:gd name="connsiteY10" fmla="*/ 143827 h 219303"/>
                    <a:gd name="connsiteX11" fmla="*/ 357901 w 618767"/>
                    <a:gd name="connsiteY11" fmla="*/ 143751 h 219303"/>
                    <a:gd name="connsiteX12" fmla="*/ 260033 w 618767"/>
                    <a:gd name="connsiteY12" fmla="*/ 141922 h 219303"/>
                    <a:gd name="connsiteX13" fmla="*/ 0 w 618767"/>
                    <a:gd name="connsiteY13" fmla="*/ 0 h 219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8767" h="219303">
                      <a:moveTo>
                        <a:pt x="323751" y="66771"/>
                      </a:moveTo>
                      <a:lnTo>
                        <a:pt x="584736" y="208694"/>
                      </a:lnTo>
                      <a:lnTo>
                        <a:pt x="323751" y="66771"/>
                      </a:lnTo>
                      <a:close/>
                      <a:moveTo>
                        <a:pt x="0" y="0"/>
                      </a:moveTo>
                      <a:lnTo>
                        <a:pt x="100965" y="2857"/>
                      </a:lnTo>
                      <a:lnTo>
                        <a:pt x="102772" y="3833"/>
                      </a:lnTo>
                      <a:lnTo>
                        <a:pt x="214213" y="22860"/>
                      </a:lnTo>
                      <a:lnTo>
                        <a:pt x="323751" y="66772"/>
                      </a:lnTo>
                      <a:lnTo>
                        <a:pt x="615997" y="216510"/>
                      </a:lnTo>
                      <a:cubicBezTo>
                        <a:pt x="639453" y="232526"/>
                        <a:pt x="507482" y="174980"/>
                        <a:pt x="464489" y="162866"/>
                      </a:cubicBezTo>
                      <a:lnTo>
                        <a:pt x="358041" y="143827"/>
                      </a:lnTo>
                      <a:cubicBezTo>
                        <a:pt x="357994" y="143802"/>
                        <a:pt x="357948" y="143776"/>
                        <a:pt x="357901" y="143751"/>
                      </a:cubicBezTo>
                      <a:lnTo>
                        <a:pt x="260033" y="1419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AF475549-82D3-43D8-A2A1-63D1164F97F7}"/>
                    </a:ext>
                  </a:extLst>
                </p:cNvPr>
                <p:cNvSpPr/>
                <p:nvPr/>
              </p:nvSpPr>
              <p:spPr>
                <a:xfrm>
                  <a:off x="2709948" y="2277720"/>
                  <a:ext cx="257175" cy="1066800"/>
                </a:xfrm>
                <a:custGeom>
                  <a:avLst/>
                  <a:gdLst>
                    <a:gd name="connsiteX0" fmla="*/ 260033 w 257175"/>
                    <a:gd name="connsiteY0" fmla="*/ 1070610 h 1066800"/>
                    <a:gd name="connsiteX1" fmla="*/ 0 w 257175"/>
                    <a:gd name="connsiteY1" fmla="*/ 929640 h 1066800"/>
                    <a:gd name="connsiteX2" fmla="*/ 1905 w 257175"/>
                    <a:gd name="connsiteY2" fmla="*/ 0 h 1066800"/>
                    <a:gd name="connsiteX3" fmla="*/ 261938 w 257175"/>
                    <a:gd name="connsiteY3" fmla="*/ 141922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066800">
                      <a:moveTo>
                        <a:pt x="260033" y="1070610"/>
                      </a:moveTo>
                      <a:lnTo>
                        <a:pt x="0" y="929640"/>
                      </a:lnTo>
                      <a:lnTo>
                        <a:pt x="1905" y="0"/>
                      </a:lnTo>
                      <a:lnTo>
                        <a:pt x="261938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2F4E196A-74CD-4206-A5DE-2AD96F4565D4}"/>
                    </a:ext>
                  </a:extLst>
                </p:cNvPr>
                <p:cNvSpPr/>
                <p:nvPr/>
              </p:nvSpPr>
              <p:spPr>
                <a:xfrm>
                  <a:off x="2708898" y="1774680"/>
                  <a:ext cx="521969" cy="178118"/>
                </a:xfrm>
                <a:custGeom>
                  <a:avLst/>
                  <a:gdLst>
                    <a:gd name="connsiteX0" fmla="*/ 230505 w 521970"/>
                    <a:gd name="connsiteY0" fmla="*/ 2858 h 178118"/>
                    <a:gd name="connsiteX1" fmla="*/ 490537 w 521970"/>
                    <a:gd name="connsiteY1" fmla="*/ 144781 h 178118"/>
                    <a:gd name="connsiteX2" fmla="*/ 302895 w 521970"/>
                    <a:gd name="connsiteY2" fmla="*/ 172403 h 178118"/>
                    <a:gd name="connsiteX3" fmla="*/ 260032 w 521970"/>
                    <a:gd name="connsiteY3" fmla="*/ 178118 h 178118"/>
                    <a:gd name="connsiteX4" fmla="*/ 0 w 521970"/>
                    <a:gd name="connsiteY4" fmla="*/ 37148 h 178118"/>
                    <a:gd name="connsiteX5" fmla="*/ 41910 w 521970"/>
                    <a:gd name="connsiteY5" fmla="*/ 30480 h 178118"/>
                    <a:gd name="connsiteX6" fmla="*/ 41912 w 521970"/>
                    <a:gd name="connsiteY6" fmla="*/ 30481 h 178118"/>
                    <a:gd name="connsiteX7" fmla="*/ 260985 w 521970"/>
                    <a:gd name="connsiteY7" fmla="*/ 0 h 178118"/>
                    <a:gd name="connsiteX8" fmla="*/ 521970 w 521970"/>
                    <a:gd name="connsiteY8" fmla="*/ 141923 h 178118"/>
                    <a:gd name="connsiteX9" fmla="*/ 490537 w 521970"/>
                    <a:gd name="connsiteY9" fmla="*/ 144780 h 178118"/>
                    <a:gd name="connsiteX10" fmla="*/ 230505 w 521970"/>
                    <a:gd name="connsiteY10" fmla="*/ 2858 h 17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1970" h="178118">
                      <a:moveTo>
                        <a:pt x="230505" y="2858"/>
                      </a:moveTo>
                      <a:lnTo>
                        <a:pt x="490537" y="144781"/>
                      </a:lnTo>
                      <a:lnTo>
                        <a:pt x="302895" y="172403"/>
                      </a:lnTo>
                      <a:lnTo>
                        <a:pt x="260032" y="178118"/>
                      </a:lnTo>
                      <a:lnTo>
                        <a:pt x="0" y="37148"/>
                      </a:lnTo>
                      <a:lnTo>
                        <a:pt x="41910" y="30480"/>
                      </a:lnTo>
                      <a:lnTo>
                        <a:pt x="41912" y="30481"/>
                      </a:lnTo>
                      <a:close/>
                      <a:moveTo>
                        <a:pt x="260985" y="0"/>
                      </a:moveTo>
                      <a:lnTo>
                        <a:pt x="521970" y="141923"/>
                      </a:lnTo>
                      <a:lnTo>
                        <a:pt x="490537" y="144780"/>
                      </a:lnTo>
                      <a:lnTo>
                        <a:pt x="230505" y="285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BD71692-1EB8-46F8-A5CA-39F79B85B6F4}"/>
                  </a:ext>
                </a:extLst>
              </p:cNvPr>
              <p:cNvSpPr/>
              <p:nvPr/>
            </p:nvSpPr>
            <p:spPr>
              <a:xfrm>
                <a:off x="12579689" y="4661548"/>
                <a:ext cx="730421" cy="1493305"/>
              </a:xfrm>
              <a:custGeom>
                <a:avLst/>
                <a:gdLst>
                  <a:gd name="connsiteX0" fmla="*/ 1669733 w 1714500"/>
                  <a:gd name="connsiteY0" fmla="*/ 1870710 h 3505200"/>
                  <a:gd name="connsiteX1" fmla="*/ 1720215 w 1714500"/>
                  <a:gd name="connsiteY1" fmla="*/ 2166938 h 3505200"/>
                  <a:gd name="connsiteX2" fmla="*/ 1507808 w 1714500"/>
                  <a:gd name="connsiteY2" fmla="*/ 2795588 h 3505200"/>
                  <a:gd name="connsiteX3" fmla="*/ 1121093 w 1714500"/>
                  <a:gd name="connsiteY3" fmla="*/ 3084195 h 3505200"/>
                  <a:gd name="connsiteX4" fmla="*/ 991553 w 1714500"/>
                  <a:gd name="connsiteY4" fmla="*/ 3120390 h 3505200"/>
                  <a:gd name="connsiteX5" fmla="*/ 990600 w 1714500"/>
                  <a:gd name="connsiteY5" fmla="*/ 3466148 h 3505200"/>
                  <a:gd name="connsiteX6" fmla="*/ 960120 w 1714500"/>
                  <a:gd name="connsiteY6" fmla="*/ 3470910 h 3505200"/>
                  <a:gd name="connsiteX7" fmla="*/ 772478 w 1714500"/>
                  <a:gd name="connsiteY7" fmla="*/ 3505200 h 3505200"/>
                  <a:gd name="connsiteX8" fmla="*/ 729615 w 1714500"/>
                  <a:gd name="connsiteY8" fmla="*/ 3503295 h 3505200"/>
                  <a:gd name="connsiteX9" fmla="*/ 730568 w 1714500"/>
                  <a:gd name="connsiteY9" fmla="*/ 3158490 h 3505200"/>
                  <a:gd name="connsiteX10" fmla="*/ 659130 w 1714500"/>
                  <a:gd name="connsiteY10" fmla="*/ 3156585 h 3505200"/>
                  <a:gd name="connsiteX11" fmla="*/ 383858 w 1714500"/>
                  <a:gd name="connsiteY11" fmla="*/ 3098483 h 3505200"/>
                  <a:gd name="connsiteX12" fmla="*/ 125730 w 1714500"/>
                  <a:gd name="connsiteY12" fmla="*/ 2865120 h 3505200"/>
                  <a:gd name="connsiteX13" fmla="*/ 0 w 1714500"/>
                  <a:gd name="connsiteY13" fmla="*/ 2427923 h 3505200"/>
                  <a:gd name="connsiteX14" fmla="*/ 320993 w 1714500"/>
                  <a:gd name="connsiteY14" fmla="*/ 2317433 h 3505200"/>
                  <a:gd name="connsiteX15" fmla="*/ 451485 w 1714500"/>
                  <a:gd name="connsiteY15" fmla="*/ 2707958 h 3505200"/>
                  <a:gd name="connsiteX16" fmla="*/ 682943 w 1714500"/>
                  <a:gd name="connsiteY16" fmla="*/ 2860358 h 3505200"/>
                  <a:gd name="connsiteX17" fmla="*/ 730568 w 1714500"/>
                  <a:gd name="connsiteY17" fmla="*/ 2864168 h 3505200"/>
                  <a:gd name="connsiteX18" fmla="*/ 732473 w 1714500"/>
                  <a:gd name="connsiteY18" fmla="*/ 1761173 h 3505200"/>
                  <a:gd name="connsiteX19" fmla="*/ 576263 w 1714500"/>
                  <a:gd name="connsiteY19" fmla="*/ 1735455 h 3505200"/>
                  <a:gd name="connsiteX20" fmla="*/ 372428 w 1714500"/>
                  <a:gd name="connsiteY20" fmla="*/ 1660208 h 3505200"/>
                  <a:gd name="connsiteX21" fmla="*/ 138113 w 1714500"/>
                  <a:gd name="connsiteY21" fmla="*/ 1438275 h 3505200"/>
                  <a:gd name="connsiteX22" fmla="*/ 56198 w 1714500"/>
                  <a:gd name="connsiteY22" fmla="*/ 1079183 h 3505200"/>
                  <a:gd name="connsiteX23" fmla="*/ 298133 w 1714500"/>
                  <a:gd name="connsiteY23" fmla="*/ 448628 h 3505200"/>
                  <a:gd name="connsiteX24" fmla="*/ 628650 w 1714500"/>
                  <a:gd name="connsiteY24" fmla="*/ 239077 h 3505200"/>
                  <a:gd name="connsiteX25" fmla="*/ 735330 w 1714500"/>
                  <a:gd name="connsiteY25" fmla="*/ 206693 h 3505200"/>
                  <a:gd name="connsiteX26" fmla="*/ 735330 w 1714500"/>
                  <a:gd name="connsiteY26" fmla="*/ 36195 h 3505200"/>
                  <a:gd name="connsiteX27" fmla="*/ 778193 w 1714500"/>
                  <a:gd name="connsiteY27" fmla="*/ 30480 h 3505200"/>
                  <a:gd name="connsiteX28" fmla="*/ 965835 w 1714500"/>
                  <a:gd name="connsiteY28" fmla="*/ 2858 h 3505200"/>
                  <a:gd name="connsiteX29" fmla="*/ 996315 w 1714500"/>
                  <a:gd name="connsiteY29" fmla="*/ 0 h 3505200"/>
                  <a:gd name="connsiteX30" fmla="*/ 996315 w 1714500"/>
                  <a:gd name="connsiteY30" fmla="*/ 168593 h 3505200"/>
                  <a:gd name="connsiteX31" fmla="*/ 1097280 w 1714500"/>
                  <a:gd name="connsiteY31" fmla="*/ 171450 h 3505200"/>
                  <a:gd name="connsiteX32" fmla="*/ 1406843 w 1714500"/>
                  <a:gd name="connsiteY32" fmla="*/ 282893 h 3505200"/>
                  <a:gd name="connsiteX33" fmla="*/ 1657350 w 1714500"/>
                  <a:gd name="connsiteY33" fmla="*/ 763905 h 3505200"/>
                  <a:gd name="connsiteX34" fmla="*/ 1326833 w 1714500"/>
                  <a:gd name="connsiteY34" fmla="*/ 863918 h 3505200"/>
                  <a:gd name="connsiteX35" fmla="*/ 1209675 w 1714500"/>
                  <a:gd name="connsiteY35" fmla="*/ 568643 h 3505200"/>
                  <a:gd name="connsiteX36" fmla="*/ 1038225 w 1714500"/>
                  <a:gd name="connsiteY36" fmla="*/ 471488 h 3505200"/>
                  <a:gd name="connsiteX37" fmla="*/ 995363 w 1714500"/>
                  <a:gd name="connsiteY37" fmla="*/ 464820 h 3505200"/>
                  <a:gd name="connsiteX38" fmla="*/ 993458 w 1714500"/>
                  <a:gd name="connsiteY38" fmla="*/ 1460183 h 3505200"/>
                  <a:gd name="connsiteX39" fmla="*/ 1073468 w 1714500"/>
                  <a:gd name="connsiteY39" fmla="*/ 1471613 h 3505200"/>
                  <a:gd name="connsiteX40" fmla="*/ 1282065 w 1714500"/>
                  <a:gd name="connsiteY40" fmla="*/ 1513523 h 3505200"/>
                  <a:gd name="connsiteX41" fmla="*/ 1524953 w 1714500"/>
                  <a:gd name="connsiteY41" fmla="*/ 1651635 h 3505200"/>
                  <a:gd name="connsiteX42" fmla="*/ 1669733 w 1714500"/>
                  <a:gd name="connsiteY42" fmla="*/ 1870710 h 3505200"/>
                  <a:gd name="connsiteX43" fmla="*/ 1268730 w 1714500"/>
                  <a:gd name="connsiteY43" fmla="*/ 2624138 h 3505200"/>
                  <a:gd name="connsiteX44" fmla="*/ 1390650 w 1714500"/>
                  <a:gd name="connsiteY44" fmla="*/ 2236470 h 3505200"/>
                  <a:gd name="connsiteX45" fmla="*/ 1304925 w 1714500"/>
                  <a:gd name="connsiteY45" fmla="*/ 1945958 h 3505200"/>
                  <a:gd name="connsiteX46" fmla="*/ 1080135 w 1714500"/>
                  <a:gd name="connsiteY46" fmla="*/ 1820228 h 3505200"/>
                  <a:gd name="connsiteX47" fmla="*/ 992505 w 1714500"/>
                  <a:gd name="connsiteY47" fmla="*/ 1798320 h 3505200"/>
                  <a:gd name="connsiteX48" fmla="*/ 990600 w 1714500"/>
                  <a:gd name="connsiteY48" fmla="*/ 2830830 h 3505200"/>
                  <a:gd name="connsiteX49" fmla="*/ 1048703 w 1714500"/>
                  <a:gd name="connsiteY49" fmla="*/ 2808923 h 3505200"/>
                  <a:gd name="connsiteX50" fmla="*/ 1268730 w 1714500"/>
                  <a:gd name="connsiteY50" fmla="*/ 2624138 h 3505200"/>
                  <a:gd name="connsiteX51" fmla="*/ 732473 w 1714500"/>
                  <a:gd name="connsiteY51" fmla="*/ 1425893 h 3505200"/>
                  <a:gd name="connsiteX52" fmla="*/ 734378 w 1714500"/>
                  <a:gd name="connsiteY52" fmla="*/ 497205 h 3505200"/>
                  <a:gd name="connsiteX53" fmla="*/ 688658 w 1714500"/>
                  <a:gd name="connsiteY53" fmla="*/ 514350 h 3505200"/>
                  <a:gd name="connsiteX54" fmla="*/ 482917 w 1714500"/>
                  <a:gd name="connsiteY54" fmla="*/ 682943 h 3505200"/>
                  <a:gd name="connsiteX55" fmla="*/ 375285 w 1714500"/>
                  <a:gd name="connsiteY55" fmla="*/ 1006793 h 3505200"/>
                  <a:gd name="connsiteX56" fmla="*/ 465773 w 1714500"/>
                  <a:gd name="connsiteY56" fmla="*/ 1289685 h 3505200"/>
                  <a:gd name="connsiteX57" fmla="*/ 674370 w 1714500"/>
                  <a:gd name="connsiteY57" fmla="*/ 1411605 h 3505200"/>
                  <a:gd name="connsiteX58" fmla="*/ 732473 w 1714500"/>
                  <a:gd name="connsiteY58" fmla="*/ 1425893 h 350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714500" h="3505200">
                    <a:moveTo>
                      <a:pt x="1669733" y="1870710"/>
                    </a:moveTo>
                    <a:cubicBezTo>
                      <a:pt x="1703070" y="1959293"/>
                      <a:pt x="1720215" y="2058353"/>
                      <a:pt x="1720215" y="2166938"/>
                    </a:cubicBezTo>
                    <a:cubicBezTo>
                      <a:pt x="1720215" y="2406015"/>
                      <a:pt x="1648778" y="2615565"/>
                      <a:pt x="1507808" y="2795588"/>
                    </a:cubicBezTo>
                    <a:cubicBezTo>
                      <a:pt x="1402080" y="2930843"/>
                      <a:pt x="1273493" y="3027045"/>
                      <a:pt x="1121093" y="3084195"/>
                    </a:cubicBezTo>
                    <a:lnTo>
                      <a:pt x="991553" y="3120390"/>
                    </a:lnTo>
                    <a:lnTo>
                      <a:pt x="990600" y="3466148"/>
                    </a:lnTo>
                    <a:lnTo>
                      <a:pt x="960120" y="3470910"/>
                    </a:lnTo>
                    <a:lnTo>
                      <a:pt x="772478" y="3505200"/>
                    </a:lnTo>
                    <a:lnTo>
                      <a:pt x="729615" y="3503295"/>
                    </a:lnTo>
                    <a:lnTo>
                      <a:pt x="730568" y="3158490"/>
                    </a:lnTo>
                    <a:lnTo>
                      <a:pt x="659130" y="3156585"/>
                    </a:lnTo>
                    <a:cubicBezTo>
                      <a:pt x="550545" y="3148965"/>
                      <a:pt x="459105" y="3129915"/>
                      <a:pt x="383858" y="3098483"/>
                    </a:cubicBezTo>
                    <a:cubicBezTo>
                      <a:pt x="283845" y="3056573"/>
                      <a:pt x="198120" y="2979420"/>
                      <a:pt x="125730" y="2865120"/>
                    </a:cubicBezTo>
                    <a:cubicBezTo>
                      <a:pt x="53340" y="2750820"/>
                      <a:pt x="11430" y="2606040"/>
                      <a:pt x="0" y="2427923"/>
                    </a:cubicBezTo>
                    <a:lnTo>
                      <a:pt x="320993" y="2317433"/>
                    </a:lnTo>
                    <a:cubicBezTo>
                      <a:pt x="345758" y="2499360"/>
                      <a:pt x="388620" y="2629853"/>
                      <a:pt x="451485" y="2707958"/>
                    </a:cubicBezTo>
                    <a:cubicBezTo>
                      <a:pt x="519113" y="2790825"/>
                      <a:pt x="596265" y="2841308"/>
                      <a:pt x="682943" y="2860358"/>
                    </a:cubicBezTo>
                    <a:lnTo>
                      <a:pt x="730568" y="2864168"/>
                    </a:lnTo>
                    <a:lnTo>
                      <a:pt x="732473" y="1761173"/>
                    </a:lnTo>
                    <a:lnTo>
                      <a:pt x="576263" y="1735455"/>
                    </a:lnTo>
                    <a:cubicBezTo>
                      <a:pt x="509588" y="1717358"/>
                      <a:pt x="441008" y="1692593"/>
                      <a:pt x="372428" y="1660208"/>
                    </a:cubicBezTo>
                    <a:cubicBezTo>
                      <a:pt x="270510" y="1612583"/>
                      <a:pt x="192405" y="1539240"/>
                      <a:pt x="138113" y="1438275"/>
                    </a:cubicBezTo>
                    <a:cubicBezTo>
                      <a:pt x="82868" y="1337310"/>
                      <a:pt x="56198" y="1217295"/>
                      <a:pt x="56198" y="1079183"/>
                    </a:cubicBezTo>
                    <a:cubicBezTo>
                      <a:pt x="56198" y="833438"/>
                      <a:pt x="137160" y="622935"/>
                      <a:pt x="298133" y="448628"/>
                    </a:cubicBezTo>
                    <a:cubicBezTo>
                      <a:pt x="379095" y="360998"/>
                      <a:pt x="488633" y="290513"/>
                      <a:pt x="628650" y="239077"/>
                    </a:cubicBezTo>
                    <a:lnTo>
                      <a:pt x="735330" y="206693"/>
                    </a:lnTo>
                    <a:lnTo>
                      <a:pt x="735330" y="36195"/>
                    </a:lnTo>
                    <a:lnTo>
                      <a:pt x="778193" y="30480"/>
                    </a:lnTo>
                    <a:lnTo>
                      <a:pt x="965835" y="2858"/>
                    </a:lnTo>
                    <a:lnTo>
                      <a:pt x="996315" y="0"/>
                    </a:lnTo>
                    <a:lnTo>
                      <a:pt x="996315" y="168593"/>
                    </a:lnTo>
                    <a:lnTo>
                      <a:pt x="1097280" y="171450"/>
                    </a:lnTo>
                    <a:cubicBezTo>
                      <a:pt x="1222058" y="182880"/>
                      <a:pt x="1324928" y="220027"/>
                      <a:pt x="1406843" y="282893"/>
                    </a:cubicBezTo>
                    <a:cubicBezTo>
                      <a:pt x="1545908" y="388620"/>
                      <a:pt x="1629728" y="548640"/>
                      <a:pt x="1657350" y="763905"/>
                    </a:cubicBezTo>
                    <a:lnTo>
                      <a:pt x="1326833" y="863918"/>
                    </a:lnTo>
                    <a:cubicBezTo>
                      <a:pt x="1307783" y="730568"/>
                      <a:pt x="1268730" y="632460"/>
                      <a:pt x="1209675" y="568643"/>
                    </a:cubicBezTo>
                    <a:cubicBezTo>
                      <a:pt x="1164908" y="521017"/>
                      <a:pt x="1107758" y="488633"/>
                      <a:pt x="1038225" y="471488"/>
                    </a:cubicBezTo>
                    <a:lnTo>
                      <a:pt x="995363" y="464820"/>
                    </a:lnTo>
                    <a:lnTo>
                      <a:pt x="993458" y="1460183"/>
                    </a:lnTo>
                    <a:lnTo>
                      <a:pt x="1073468" y="1471613"/>
                    </a:lnTo>
                    <a:cubicBezTo>
                      <a:pt x="1173480" y="1486853"/>
                      <a:pt x="1243013" y="1500188"/>
                      <a:pt x="1282065" y="1513523"/>
                    </a:cubicBezTo>
                    <a:cubicBezTo>
                      <a:pt x="1381125" y="1546860"/>
                      <a:pt x="1462088" y="1592580"/>
                      <a:pt x="1524953" y="1651635"/>
                    </a:cubicBezTo>
                    <a:cubicBezTo>
                      <a:pt x="1587818" y="1708785"/>
                      <a:pt x="1635443" y="1782128"/>
                      <a:pt x="1669733" y="1870710"/>
                    </a:cubicBezTo>
                    <a:close/>
                    <a:moveTo>
                      <a:pt x="1268730" y="2624138"/>
                    </a:moveTo>
                    <a:cubicBezTo>
                      <a:pt x="1349693" y="2512695"/>
                      <a:pt x="1390650" y="2384108"/>
                      <a:pt x="1390650" y="2236470"/>
                    </a:cubicBezTo>
                    <a:cubicBezTo>
                      <a:pt x="1390650" y="2110740"/>
                      <a:pt x="1362075" y="2014538"/>
                      <a:pt x="1304925" y="1945958"/>
                    </a:cubicBezTo>
                    <a:cubicBezTo>
                      <a:pt x="1262063" y="1894523"/>
                      <a:pt x="1186815" y="1852613"/>
                      <a:pt x="1080135" y="1820228"/>
                    </a:cubicBezTo>
                    <a:lnTo>
                      <a:pt x="992505" y="1798320"/>
                    </a:lnTo>
                    <a:lnTo>
                      <a:pt x="990600" y="2830830"/>
                    </a:lnTo>
                    <a:lnTo>
                      <a:pt x="1048703" y="2808923"/>
                    </a:lnTo>
                    <a:cubicBezTo>
                      <a:pt x="1135380" y="2768918"/>
                      <a:pt x="1207770" y="2707005"/>
                      <a:pt x="1268730" y="2624138"/>
                    </a:cubicBezTo>
                    <a:moveTo>
                      <a:pt x="732473" y="1425893"/>
                    </a:moveTo>
                    <a:lnTo>
                      <a:pt x="734378" y="497205"/>
                    </a:lnTo>
                    <a:lnTo>
                      <a:pt x="688658" y="514350"/>
                    </a:lnTo>
                    <a:cubicBezTo>
                      <a:pt x="604838" y="554355"/>
                      <a:pt x="537210" y="609600"/>
                      <a:pt x="482917" y="682943"/>
                    </a:cubicBezTo>
                    <a:cubicBezTo>
                      <a:pt x="411480" y="780098"/>
                      <a:pt x="375285" y="887730"/>
                      <a:pt x="375285" y="1006793"/>
                    </a:cubicBezTo>
                    <a:cubicBezTo>
                      <a:pt x="375285" y="1124903"/>
                      <a:pt x="405765" y="1219200"/>
                      <a:pt x="465773" y="1289685"/>
                    </a:cubicBezTo>
                    <a:cubicBezTo>
                      <a:pt x="511492" y="1343025"/>
                      <a:pt x="581025" y="1383030"/>
                      <a:pt x="674370" y="1411605"/>
                    </a:cubicBezTo>
                    <a:lnTo>
                      <a:pt x="732473" y="1425893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F30D081-E47B-4D97-90D7-82171E2A220B}"/>
                  </a:ext>
                </a:extLst>
              </p:cNvPr>
              <p:cNvGrpSpPr/>
              <p:nvPr/>
            </p:nvGrpSpPr>
            <p:grpSpPr>
              <a:xfrm>
                <a:off x="12470968" y="4620148"/>
                <a:ext cx="435759" cy="1352099"/>
                <a:chOff x="1968987" y="1811829"/>
                <a:chExt cx="1022846" cy="3173751"/>
              </a:xfrm>
              <a:solidFill>
                <a:schemeClr val="bg1"/>
              </a:solidFill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CB864674-7548-4BA5-B680-15D239DEA13D}"/>
                    </a:ext>
                  </a:extLst>
                </p:cNvPr>
                <p:cNvSpPr/>
                <p:nvPr/>
              </p:nvSpPr>
              <p:spPr>
                <a:xfrm>
                  <a:off x="1975571" y="4195005"/>
                  <a:ext cx="600075" cy="790575"/>
                </a:xfrm>
                <a:custGeom>
                  <a:avLst/>
                  <a:gdLst>
                    <a:gd name="connsiteX0" fmla="*/ 601980 w 600075"/>
                    <a:gd name="connsiteY0" fmla="*/ 791528 h 790575"/>
                    <a:gd name="connsiteX1" fmla="*/ 340995 w 600075"/>
                    <a:gd name="connsiteY1" fmla="*/ 649605 h 790575"/>
                    <a:gd name="connsiteX2" fmla="*/ 125730 w 600075"/>
                    <a:gd name="connsiteY2" fmla="*/ 437197 h 790575"/>
                    <a:gd name="connsiteX3" fmla="*/ 0 w 600075"/>
                    <a:gd name="connsiteY3" fmla="*/ 0 h 790575"/>
                    <a:gd name="connsiteX4" fmla="*/ 260985 w 600075"/>
                    <a:gd name="connsiteY4" fmla="*/ 141922 h 790575"/>
                    <a:gd name="connsiteX5" fmla="*/ 386715 w 600075"/>
                    <a:gd name="connsiteY5" fmla="*/ 579120 h 790575"/>
                    <a:gd name="connsiteX6" fmla="*/ 601980 w 600075"/>
                    <a:gd name="connsiteY6" fmla="*/ 791528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0075" h="790575">
                      <a:moveTo>
                        <a:pt x="601980" y="791528"/>
                      </a:moveTo>
                      <a:lnTo>
                        <a:pt x="340995" y="649605"/>
                      </a:lnTo>
                      <a:cubicBezTo>
                        <a:pt x="259080" y="604838"/>
                        <a:pt x="187643" y="534353"/>
                        <a:pt x="125730" y="437197"/>
                      </a:cubicBezTo>
                      <a:cubicBezTo>
                        <a:pt x="53340" y="323850"/>
                        <a:pt x="11430" y="178118"/>
                        <a:pt x="0" y="0"/>
                      </a:cubicBezTo>
                      <a:lnTo>
                        <a:pt x="260985" y="141922"/>
                      </a:lnTo>
                      <a:cubicBezTo>
                        <a:pt x="272415" y="319088"/>
                        <a:pt x="314325" y="464820"/>
                        <a:pt x="386715" y="579120"/>
                      </a:cubicBezTo>
                      <a:cubicBezTo>
                        <a:pt x="448628" y="676275"/>
                        <a:pt x="520065" y="747713"/>
                        <a:pt x="601980" y="791528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90FA0BA3-B5F1-4AB1-8120-BAD46A7B2B13}"/>
                    </a:ext>
                  </a:extLst>
                </p:cNvPr>
                <p:cNvSpPr/>
                <p:nvPr/>
              </p:nvSpPr>
              <p:spPr>
                <a:xfrm>
                  <a:off x="1968987" y="4089376"/>
                  <a:ext cx="581026" cy="247649"/>
                </a:xfrm>
                <a:custGeom>
                  <a:avLst/>
                  <a:gdLst>
                    <a:gd name="connsiteX0" fmla="*/ 260985 w 581025"/>
                    <a:gd name="connsiteY0" fmla="*/ 251460 h 247650"/>
                    <a:gd name="connsiteX1" fmla="*/ 0 w 581025"/>
                    <a:gd name="connsiteY1" fmla="*/ 109538 h 247650"/>
                    <a:gd name="connsiteX2" fmla="*/ 320993 w 581025"/>
                    <a:gd name="connsiteY2" fmla="*/ 0 h 247650"/>
                    <a:gd name="connsiteX3" fmla="*/ 581978 w 581025"/>
                    <a:gd name="connsiteY3" fmla="*/ 14097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1025" h="247650">
                      <a:moveTo>
                        <a:pt x="260985" y="251460"/>
                      </a:moveTo>
                      <a:lnTo>
                        <a:pt x="0" y="109538"/>
                      </a:lnTo>
                      <a:lnTo>
                        <a:pt x="320993" y="0"/>
                      </a:lnTo>
                      <a:lnTo>
                        <a:pt x="581978" y="1409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7688CEA0-5AFE-47D7-84ED-8C37C15B6D75}"/>
                    </a:ext>
                  </a:extLst>
                </p:cNvPr>
                <p:cNvSpPr/>
                <p:nvPr/>
              </p:nvSpPr>
              <p:spPr>
                <a:xfrm>
                  <a:off x="2051714" y="1973775"/>
                  <a:ext cx="940119" cy="1580196"/>
                </a:xfrm>
                <a:custGeom>
                  <a:avLst/>
                  <a:gdLst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833438 w 940118"/>
                    <a:gd name="connsiteY5" fmla="*/ 174308 h 1580197"/>
                    <a:gd name="connsiteX6" fmla="*/ 833437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592976 w 940118"/>
                    <a:gd name="connsiteY10" fmla="*/ 268101 h 1580197"/>
                    <a:gd name="connsiteX11" fmla="*/ 592932 w 940118"/>
                    <a:gd name="connsiteY11" fmla="*/ 268132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55232 w 940118"/>
                    <a:gd name="connsiteY17" fmla="*/ 380990 h 1580197"/>
                    <a:gd name="connsiteX18" fmla="*/ 454648 w 940118"/>
                    <a:gd name="connsiteY18" fmla="*/ 381569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63" fmla="*/ 679133 w 940118"/>
                    <a:gd name="connsiteY63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422910 w 940118"/>
                    <a:gd name="connsiteY22" fmla="*/ 483870 h 1580197"/>
                    <a:gd name="connsiteX23" fmla="*/ 367665 w 940118"/>
                    <a:gd name="connsiteY23" fmla="*/ 572453 h 1580197"/>
                    <a:gd name="connsiteX24" fmla="*/ 368618 w 940118"/>
                    <a:gd name="connsiteY24" fmla="*/ 573405 h 1580197"/>
                    <a:gd name="connsiteX25" fmla="*/ 317183 w 940118"/>
                    <a:gd name="connsiteY25" fmla="*/ 684847 h 1580197"/>
                    <a:gd name="connsiteX26" fmla="*/ 305241 w 940118"/>
                    <a:gd name="connsiteY26" fmla="*/ 678329 h 1580197"/>
                    <a:gd name="connsiteX27" fmla="*/ 305235 w 940118"/>
                    <a:gd name="connsiteY27" fmla="*/ 678350 h 1580197"/>
                    <a:gd name="connsiteX28" fmla="*/ 317183 w 940118"/>
                    <a:gd name="connsiteY28" fmla="*/ 684847 h 1580197"/>
                    <a:gd name="connsiteX29" fmla="*/ 260985 w 940118"/>
                    <a:gd name="connsiteY29" fmla="*/ 1014413 h 1580197"/>
                    <a:gd name="connsiteX30" fmla="*/ 342900 w 940118"/>
                    <a:gd name="connsiteY30" fmla="*/ 1373505 h 1580197"/>
                    <a:gd name="connsiteX31" fmla="*/ 546735 w 940118"/>
                    <a:gd name="connsiteY31" fmla="*/ 1580197 h 1580197"/>
                    <a:gd name="connsiteX32" fmla="*/ 285750 w 940118"/>
                    <a:gd name="connsiteY32" fmla="*/ 1438275 h 1580197"/>
                    <a:gd name="connsiteX33" fmla="*/ 81915 w 940118"/>
                    <a:gd name="connsiteY33" fmla="*/ 1231583 h 1580197"/>
                    <a:gd name="connsiteX34" fmla="*/ 0 w 940118"/>
                    <a:gd name="connsiteY34" fmla="*/ 872490 h 1580197"/>
                    <a:gd name="connsiteX35" fmla="*/ 56197 w 940118"/>
                    <a:gd name="connsiteY35" fmla="*/ 542925 h 1580197"/>
                    <a:gd name="connsiteX36" fmla="*/ 62441 w 940118"/>
                    <a:gd name="connsiteY36" fmla="*/ 546321 h 1580197"/>
                    <a:gd name="connsiteX37" fmla="*/ 62617 w 940118"/>
                    <a:gd name="connsiteY37" fmla="*/ 545909 h 1580197"/>
                    <a:gd name="connsiteX38" fmla="*/ 57150 w 940118"/>
                    <a:gd name="connsiteY38" fmla="*/ 542925 h 1580197"/>
                    <a:gd name="connsiteX39" fmla="*/ 107444 w 940118"/>
                    <a:gd name="connsiteY39" fmla="*/ 431896 h 1580197"/>
                    <a:gd name="connsiteX40" fmla="*/ 106680 w 940118"/>
                    <a:gd name="connsiteY40" fmla="*/ 431483 h 1580197"/>
                    <a:gd name="connsiteX41" fmla="*/ 161925 w 940118"/>
                    <a:gd name="connsiteY41" fmla="*/ 341948 h 1580197"/>
                    <a:gd name="connsiteX42" fmla="*/ 171758 w 940118"/>
                    <a:gd name="connsiteY42" fmla="*/ 347295 h 1580197"/>
                    <a:gd name="connsiteX43" fmla="*/ 171778 w 940118"/>
                    <a:gd name="connsiteY43" fmla="*/ 347270 h 1580197"/>
                    <a:gd name="connsiteX44" fmla="*/ 161925 w 940118"/>
                    <a:gd name="connsiteY44" fmla="*/ 341948 h 1580197"/>
                    <a:gd name="connsiteX45" fmla="*/ 227648 w 940118"/>
                    <a:gd name="connsiteY45" fmla="*/ 258128 h 1580197"/>
                    <a:gd name="connsiteX46" fmla="*/ 239906 w 940118"/>
                    <a:gd name="connsiteY46" fmla="*/ 264794 h 1580197"/>
                    <a:gd name="connsiteX47" fmla="*/ 240267 w 940118"/>
                    <a:gd name="connsiteY47" fmla="*/ 264453 h 1580197"/>
                    <a:gd name="connsiteX48" fmla="*/ 228600 w 940118"/>
                    <a:gd name="connsiteY48" fmla="*/ 258128 h 1580197"/>
                    <a:gd name="connsiteX49" fmla="*/ 242888 w 940118"/>
                    <a:gd name="connsiteY49" fmla="*/ 241935 h 1580197"/>
                    <a:gd name="connsiteX50" fmla="*/ 287315 w 940118"/>
                    <a:gd name="connsiteY50" fmla="*/ 198453 h 1580197"/>
                    <a:gd name="connsiteX51" fmla="*/ 286702 w 940118"/>
                    <a:gd name="connsiteY51" fmla="*/ 198120 h 1580197"/>
                    <a:gd name="connsiteX52" fmla="*/ 359092 w 940118"/>
                    <a:gd name="connsiteY52" fmla="*/ 140970 h 1580197"/>
                    <a:gd name="connsiteX53" fmla="*/ 378434 w 940118"/>
                    <a:gd name="connsiteY53" fmla="*/ 151488 h 1580197"/>
                    <a:gd name="connsiteX54" fmla="*/ 378837 w 940118"/>
                    <a:gd name="connsiteY54" fmla="*/ 151226 h 1580197"/>
                    <a:gd name="connsiteX55" fmla="*/ 360045 w 940118"/>
                    <a:gd name="connsiteY55" fmla="*/ 140970 h 1580197"/>
                    <a:gd name="connsiteX56" fmla="*/ 486263 w 940118"/>
                    <a:gd name="connsiteY56" fmla="*/ 68845 h 1580197"/>
                    <a:gd name="connsiteX57" fmla="*/ 485775 w 940118"/>
                    <a:gd name="connsiteY57" fmla="*/ 68580 h 1580197"/>
                    <a:gd name="connsiteX58" fmla="*/ 572452 w 940118"/>
                    <a:gd name="connsiteY58" fmla="*/ 32385 h 1580197"/>
                    <a:gd name="connsiteX59" fmla="*/ 595123 w 940118"/>
                    <a:gd name="connsiteY59" fmla="*/ 44713 h 1580197"/>
                    <a:gd name="connsiteX60" fmla="*/ 595672 w 940118"/>
                    <a:gd name="connsiteY60" fmla="*/ 44538 h 1580197"/>
                    <a:gd name="connsiteX61" fmla="*/ 573405 w 940118"/>
                    <a:gd name="connsiteY61" fmla="*/ 32385 h 1580197"/>
                    <a:gd name="connsiteX62" fmla="*/ 679133 w 940118"/>
                    <a:gd name="connsiteY62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391243 w 940118"/>
                    <a:gd name="connsiteY20" fmla="*/ 465814 h 1580197"/>
                    <a:gd name="connsiteX21" fmla="*/ 422910 w 940118"/>
                    <a:gd name="connsiteY21" fmla="*/ 483870 h 1580197"/>
                    <a:gd name="connsiteX22" fmla="*/ 367665 w 940118"/>
                    <a:gd name="connsiteY22" fmla="*/ 572453 h 1580197"/>
                    <a:gd name="connsiteX23" fmla="*/ 368618 w 940118"/>
                    <a:gd name="connsiteY23" fmla="*/ 573405 h 1580197"/>
                    <a:gd name="connsiteX24" fmla="*/ 317183 w 940118"/>
                    <a:gd name="connsiteY24" fmla="*/ 684847 h 1580197"/>
                    <a:gd name="connsiteX25" fmla="*/ 305241 w 940118"/>
                    <a:gd name="connsiteY25" fmla="*/ 678329 h 1580197"/>
                    <a:gd name="connsiteX26" fmla="*/ 305235 w 940118"/>
                    <a:gd name="connsiteY26" fmla="*/ 678350 h 1580197"/>
                    <a:gd name="connsiteX27" fmla="*/ 317183 w 940118"/>
                    <a:gd name="connsiteY27" fmla="*/ 684847 h 1580197"/>
                    <a:gd name="connsiteX28" fmla="*/ 260985 w 940118"/>
                    <a:gd name="connsiteY28" fmla="*/ 1014413 h 1580197"/>
                    <a:gd name="connsiteX29" fmla="*/ 342900 w 940118"/>
                    <a:gd name="connsiteY29" fmla="*/ 1373505 h 1580197"/>
                    <a:gd name="connsiteX30" fmla="*/ 546735 w 940118"/>
                    <a:gd name="connsiteY30" fmla="*/ 1580197 h 1580197"/>
                    <a:gd name="connsiteX31" fmla="*/ 285750 w 940118"/>
                    <a:gd name="connsiteY31" fmla="*/ 1438275 h 1580197"/>
                    <a:gd name="connsiteX32" fmla="*/ 81915 w 940118"/>
                    <a:gd name="connsiteY32" fmla="*/ 1231583 h 1580197"/>
                    <a:gd name="connsiteX33" fmla="*/ 0 w 940118"/>
                    <a:gd name="connsiteY33" fmla="*/ 872490 h 1580197"/>
                    <a:gd name="connsiteX34" fmla="*/ 56197 w 940118"/>
                    <a:gd name="connsiteY34" fmla="*/ 542925 h 1580197"/>
                    <a:gd name="connsiteX35" fmla="*/ 62441 w 940118"/>
                    <a:gd name="connsiteY35" fmla="*/ 546321 h 1580197"/>
                    <a:gd name="connsiteX36" fmla="*/ 62617 w 940118"/>
                    <a:gd name="connsiteY36" fmla="*/ 545909 h 1580197"/>
                    <a:gd name="connsiteX37" fmla="*/ 57150 w 940118"/>
                    <a:gd name="connsiteY37" fmla="*/ 542925 h 1580197"/>
                    <a:gd name="connsiteX38" fmla="*/ 107444 w 940118"/>
                    <a:gd name="connsiteY38" fmla="*/ 431896 h 1580197"/>
                    <a:gd name="connsiteX39" fmla="*/ 106680 w 940118"/>
                    <a:gd name="connsiteY39" fmla="*/ 431483 h 1580197"/>
                    <a:gd name="connsiteX40" fmla="*/ 161925 w 940118"/>
                    <a:gd name="connsiteY40" fmla="*/ 341948 h 1580197"/>
                    <a:gd name="connsiteX41" fmla="*/ 171758 w 940118"/>
                    <a:gd name="connsiteY41" fmla="*/ 347295 h 1580197"/>
                    <a:gd name="connsiteX42" fmla="*/ 171778 w 940118"/>
                    <a:gd name="connsiteY42" fmla="*/ 347270 h 1580197"/>
                    <a:gd name="connsiteX43" fmla="*/ 161925 w 940118"/>
                    <a:gd name="connsiteY43" fmla="*/ 341948 h 1580197"/>
                    <a:gd name="connsiteX44" fmla="*/ 227648 w 940118"/>
                    <a:gd name="connsiteY44" fmla="*/ 258128 h 1580197"/>
                    <a:gd name="connsiteX45" fmla="*/ 239906 w 940118"/>
                    <a:gd name="connsiteY45" fmla="*/ 264794 h 1580197"/>
                    <a:gd name="connsiteX46" fmla="*/ 240267 w 940118"/>
                    <a:gd name="connsiteY46" fmla="*/ 264453 h 1580197"/>
                    <a:gd name="connsiteX47" fmla="*/ 228600 w 940118"/>
                    <a:gd name="connsiteY47" fmla="*/ 258128 h 1580197"/>
                    <a:gd name="connsiteX48" fmla="*/ 242888 w 940118"/>
                    <a:gd name="connsiteY48" fmla="*/ 241935 h 1580197"/>
                    <a:gd name="connsiteX49" fmla="*/ 287315 w 940118"/>
                    <a:gd name="connsiteY49" fmla="*/ 198453 h 1580197"/>
                    <a:gd name="connsiteX50" fmla="*/ 286702 w 940118"/>
                    <a:gd name="connsiteY50" fmla="*/ 198120 h 1580197"/>
                    <a:gd name="connsiteX51" fmla="*/ 359092 w 940118"/>
                    <a:gd name="connsiteY51" fmla="*/ 140970 h 1580197"/>
                    <a:gd name="connsiteX52" fmla="*/ 378434 w 940118"/>
                    <a:gd name="connsiteY52" fmla="*/ 151488 h 1580197"/>
                    <a:gd name="connsiteX53" fmla="*/ 378837 w 940118"/>
                    <a:gd name="connsiteY53" fmla="*/ 151226 h 1580197"/>
                    <a:gd name="connsiteX54" fmla="*/ 360045 w 940118"/>
                    <a:gd name="connsiteY54" fmla="*/ 140970 h 1580197"/>
                    <a:gd name="connsiteX55" fmla="*/ 486263 w 940118"/>
                    <a:gd name="connsiteY55" fmla="*/ 68845 h 1580197"/>
                    <a:gd name="connsiteX56" fmla="*/ 485775 w 940118"/>
                    <a:gd name="connsiteY56" fmla="*/ 68580 h 1580197"/>
                    <a:gd name="connsiteX57" fmla="*/ 572452 w 940118"/>
                    <a:gd name="connsiteY57" fmla="*/ 32385 h 1580197"/>
                    <a:gd name="connsiteX58" fmla="*/ 595123 w 940118"/>
                    <a:gd name="connsiteY58" fmla="*/ 44713 h 1580197"/>
                    <a:gd name="connsiteX59" fmla="*/ 595672 w 940118"/>
                    <a:gd name="connsiteY59" fmla="*/ 44538 h 1580197"/>
                    <a:gd name="connsiteX60" fmla="*/ 573405 w 940118"/>
                    <a:gd name="connsiteY60" fmla="*/ 32385 h 1580197"/>
                    <a:gd name="connsiteX61" fmla="*/ 679133 w 940118"/>
                    <a:gd name="connsiteY61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422910 w 940118"/>
                    <a:gd name="connsiteY20" fmla="*/ 483870 h 1580197"/>
                    <a:gd name="connsiteX21" fmla="*/ 367665 w 940118"/>
                    <a:gd name="connsiteY21" fmla="*/ 572453 h 1580197"/>
                    <a:gd name="connsiteX22" fmla="*/ 368618 w 940118"/>
                    <a:gd name="connsiteY22" fmla="*/ 573405 h 1580197"/>
                    <a:gd name="connsiteX23" fmla="*/ 317183 w 940118"/>
                    <a:gd name="connsiteY23" fmla="*/ 684847 h 1580197"/>
                    <a:gd name="connsiteX24" fmla="*/ 305241 w 940118"/>
                    <a:gd name="connsiteY24" fmla="*/ 678329 h 1580197"/>
                    <a:gd name="connsiteX25" fmla="*/ 305235 w 940118"/>
                    <a:gd name="connsiteY25" fmla="*/ 678350 h 1580197"/>
                    <a:gd name="connsiteX26" fmla="*/ 317183 w 940118"/>
                    <a:gd name="connsiteY26" fmla="*/ 684847 h 1580197"/>
                    <a:gd name="connsiteX27" fmla="*/ 260985 w 940118"/>
                    <a:gd name="connsiteY27" fmla="*/ 1014413 h 1580197"/>
                    <a:gd name="connsiteX28" fmla="*/ 342900 w 940118"/>
                    <a:gd name="connsiteY28" fmla="*/ 1373505 h 1580197"/>
                    <a:gd name="connsiteX29" fmla="*/ 546735 w 940118"/>
                    <a:gd name="connsiteY29" fmla="*/ 1580197 h 1580197"/>
                    <a:gd name="connsiteX30" fmla="*/ 285750 w 940118"/>
                    <a:gd name="connsiteY30" fmla="*/ 1438275 h 1580197"/>
                    <a:gd name="connsiteX31" fmla="*/ 81915 w 940118"/>
                    <a:gd name="connsiteY31" fmla="*/ 1231583 h 1580197"/>
                    <a:gd name="connsiteX32" fmla="*/ 0 w 940118"/>
                    <a:gd name="connsiteY32" fmla="*/ 872490 h 1580197"/>
                    <a:gd name="connsiteX33" fmla="*/ 56197 w 940118"/>
                    <a:gd name="connsiteY33" fmla="*/ 542925 h 1580197"/>
                    <a:gd name="connsiteX34" fmla="*/ 62441 w 940118"/>
                    <a:gd name="connsiteY34" fmla="*/ 546321 h 1580197"/>
                    <a:gd name="connsiteX35" fmla="*/ 62617 w 940118"/>
                    <a:gd name="connsiteY35" fmla="*/ 545909 h 1580197"/>
                    <a:gd name="connsiteX36" fmla="*/ 57150 w 940118"/>
                    <a:gd name="connsiteY36" fmla="*/ 542925 h 1580197"/>
                    <a:gd name="connsiteX37" fmla="*/ 107444 w 940118"/>
                    <a:gd name="connsiteY37" fmla="*/ 431896 h 1580197"/>
                    <a:gd name="connsiteX38" fmla="*/ 106680 w 940118"/>
                    <a:gd name="connsiteY38" fmla="*/ 431483 h 1580197"/>
                    <a:gd name="connsiteX39" fmla="*/ 161925 w 940118"/>
                    <a:gd name="connsiteY39" fmla="*/ 341948 h 1580197"/>
                    <a:gd name="connsiteX40" fmla="*/ 171758 w 940118"/>
                    <a:gd name="connsiteY40" fmla="*/ 347295 h 1580197"/>
                    <a:gd name="connsiteX41" fmla="*/ 171778 w 940118"/>
                    <a:gd name="connsiteY41" fmla="*/ 347270 h 1580197"/>
                    <a:gd name="connsiteX42" fmla="*/ 161925 w 940118"/>
                    <a:gd name="connsiteY42" fmla="*/ 341948 h 1580197"/>
                    <a:gd name="connsiteX43" fmla="*/ 227648 w 940118"/>
                    <a:gd name="connsiteY43" fmla="*/ 258128 h 1580197"/>
                    <a:gd name="connsiteX44" fmla="*/ 239906 w 940118"/>
                    <a:gd name="connsiteY44" fmla="*/ 264794 h 1580197"/>
                    <a:gd name="connsiteX45" fmla="*/ 240267 w 940118"/>
                    <a:gd name="connsiteY45" fmla="*/ 264453 h 1580197"/>
                    <a:gd name="connsiteX46" fmla="*/ 228600 w 940118"/>
                    <a:gd name="connsiteY46" fmla="*/ 258128 h 1580197"/>
                    <a:gd name="connsiteX47" fmla="*/ 242888 w 940118"/>
                    <a:gd name="connsiteY47" fmla="*/ 241935 h 1580197"/>
                    <a:gd name="connsiteX48" fmla="*/ 287315 w 940118"/>
                    <a:gd name="connsiteY48" fmla="*/ 198453 h 1580197"/>
                    <a:gd name="connsiteX49" fmla="*/ 286702 w 940118"/>
                    <a:gd name="connsiteY49" fmla="*/ 198120 h 1580197"/>
                    <a:gd name="connsiteX50" fmla="*/ 359092 w 940118"/>
                    <a:gd name="connsiteY50" fmla="*/ 140970 h 1580197"/>
                    <a:gd name="connsiteX51" fmla="*/ 378434 w 940118"/>
                    <a:gd name="connsiteY51" fmla="*/ 151488 h 1580197"/>
                    <a:gd name="connsiteX52" fmla="*/ 378837 w 940118"/>
                    <a:gd name="connsiteY52" fmla="*/ 151226 h 1580197"/>
                    <a:gd name="connsiteX53" fmla="*/ 360045 w 940118"/>
                    <a:gd name="connsiteY53" fmla="*/ 140970 h 1580197"/>
                    <a:gd name="connsiteX54" fmla="*/ 486263 w 940118"/>
                    <a:gd name="connsiteY54" fmla="*/ 68845 h 1580197"/>
                    <a:gd name="connsiteX55" fmla="*/ 485775 w 940118"/>
                    <a:gd name="connsiteY55" fmla="*/ 68580 h 1580197"/>
                    <a:gd name="connsiteX56" fmla="*/ 572452 w 940118"/>
                    <a:gd name="connsiteY56" fmla="*/ 32385 h 1580197"/>
                    <a:gd name="connsiteX57" fmla="*/ 595123 w 940118"/>
                    <a:gd name="connsiteY57" fmla="*/ 44713 h 1580197"/>
                    <a:gd name="connsiteX58" fmla="*/ 595672 w 940118"/>
                    <a:gd name="connsiteY58" fmla="*/ 44538 h 1580197"/>
                    <a:gd name="connsiteX59" fmla="*/ 573405 w 940118"/>
                    <a:gd name="connsiteY59" fmla="*/ 32385 h 1580197"/>
                    <a:gd name="connsiteX60" fmla="*/ 679133 w 940118"/>
                    <a:gd name="connsiteY60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88633 w 940118"/>
                    <a:gd name="connsiteY17" fmla="*/ 400050 h 1580197"/>
                    <a:gd name="connsiteX18" fmla="*/ 422910 w 940118"/>
                    <a:gd name="connsiteY18" fmla="*/ 482918 h 1580197"/>
                    <a:gd name="connsiteX19" fmla="*/ 422910 w 940118"/>
                    <a:gd name="connsiteY19" fmla="*/ 483870 h 1580197"/>
                    <a:gd name="connsiteX20" fmla="*/ 367665 w 940118"/>
                    <a:gd name="connsiteY20" fmla="*/ 572453 h 1580197"/>
                    <a:gd name="connsiteX21" fmla="*/ 368618 w 940118"/>
                    <a:gd name="connsiteY21" fmla="*/ 573405 h 1580197"/>
                    <a:gd name="connsiteX22" fmla="*/ 317183 w 940118"/>
                    <a:gd name="connsiteY22" fmla="*/ 684847 h 1580197"/>
                    <a:gd name="connsiteX23" fmla="*/ 305241 w 940118"/>
                    <a:gd name="connsiteY23" fmla="*/ 678329 h 1580197"/>
                    <a:gd name="connsiteX24" fmla="*/ 305235 w 940118"/>
                    <a:gd name="connsiteY24" fmla="*/ 678350 h 1580197"/>
                    <a:gd name="connsiteX25" fmla="*/ 317183 w 940118"/>
                    <a:gd name="connsiteY25" fmla="*/ 684847 h 1580197"/>
                    <a:gd name="connsiteX26" fmla="*/ 260985 w 940118"/>
                    <a:gd name="connsiteY26" fmla="*/ 1014413 h 1580197"/>
                    <a:gd name="connsiteX27" fmla="*/ 342900 w 940118"/>
                    <a:gd name="connsiteY27" fmla="*/ 1373505 h 1580197"/>
                    <a:gd name="connsiteX28" fmla="*/ 546735 w 940118"/>
                    <a:gd name="connsiteY28" fmla="*/ 1580197 h 1580197"/>
                    <a:gd name="connsiteX29" fmla="*/ 285750 w 940118"/>
                    <a:gd name="connsiteY29" fmla="*/ 1438275 h 1580197"/>
                    <a:gd name="connsiteX30" fmla="*/ 81915 w 940118"/>
                    <a:gd name="connsiteY30" fmla="*/ 1231583 h 1580197"/>
                    <a:gd name="connsiteX31" fmla="*/ 0 w 940118"/>
                    <a:gd name="connsiteY31" fmla="*/ 872490 h 1580197"/>
                    <a:gd name="connsiteX32" fmla="*/ 56197 w 940118"/>
                    <a:gd name="connsiteY32" fmla="*/ 542925 h 1580197"/>
                    <a:gd name="connsiteX33" fmla="*/ 62441 w 940118"/>
                    <a:gd name="connsiteY33" fmla="*/ 546321 h 1580197"/>
                    <a:gd name="connsiteX34" fmla="*/ 62617 w 940118"/>
                    <a:gd name="connsiteY34" fmla="*/ 545909 h 1580197"/>
                    <a:gd name="connsiteX35" fmla="*/ 57150 w 940118"/>
                    <a:gd name="connsiteY35" fmla="*/ 542925 h 1580197"/>
                    <a:gd name="connsiteX36" fmla="*/ 107444 w 940118"/>
                    <a:gd name="connsiteY36" fmla="*/ 431896 h 1580197"/>
                    <a:gd name="connsiteX37" fmla="*/ 106680 w 940118"/>
                    <a:gd name="connsiteY37" fmla="*/ 431483 h 1580197"/>
                    <a:gd name="connsiteX38" fmla="*/ 161925 w 940118"/>
                    <a:gd name="connsiteY38" fmla="*/ 341948 h 1580197"/>
                    <a:gd name="connsiteX39" fmla="*/ 171758 w 940118"/>
                    <a:gd name="connsiteY39" fmla="*/ 347295 h 1580197"/>
                    <a:gd name="connsiteX40" fmla="*/ 171778 w 940118"/>
                    <a:gd name="connsiteY40" fmla="*/ 347270 h 1580197"/>
                    <a:gd name="connsiteX41" fmla="*/ 161925 w 940118"/>
                    <a:gd name="connsiteY41" fmla="*/ 341948 h 1580197"/>
                    <a:gd name="connsiteX42" fmla="*/ 227648 w 940118"/>
                    <a:gd name="connsiteY42" fmla="*/ 258128 h 1580197"/>
                    <a:gd name="connsiteX43" fmla="*/ 239906 w 940118"/>
                    <a:gd name="connsiteY43" fmla="*/ 264794 h 1580197"/>
                    <a:gd name="connsiteX44" fmla="*/ 240267 w 940118"/>
                    <a:gd name="connsiteY44" fmla="*/ 264453 h 1580197"/>
                    <a:gd name="connsiteX45" fmla="*/ 228600 w 940118"/>
                    <a:gd name="connsiteY45" fmla="*/ 258128 h 1580197"/>
                    <a:gd name="connsiteX46" fmla="*/ 242888 w 940118"/>
                    <a:gd name="connsiteY46" fmla="*/ 241935 h 1580197"/>
                    <a:gd name="connsiteX47" fmla="*/ 287315 w 940118"/>
                    <a:gd name="connsiteY47" fmla="*/ 198453 h 1580197"/>
                    <a:gd name="connsiteX48" fmla="*/ 286702 w 940118"/>
                    <a:gd name="connsiteY48" fmla="*/ 198120 h 1580197"/>
                    <a:gd name="connsiteX49" fmla="*/ 359092 w 940118"/>
                    <a:gd name="connsiteY49" fmla="*/ 140970 h 1580197"/>
                    <a:gd name="connsiteX50" fmla="*/ 378434 w 940118"/>
                    <a:gd name="connsiteY50" fmla="*/ 151488 h 1580197"/>
                    <a:gd name="connsiteX51" fmla="*/ 378837 w 940118"/>
                    <a:gd name="connsiteY51" fmla="*/ 151226 h 1580197"/>
                    <a:gd name="connsiteX52" fmla="*/ 360045 w 940118"/>
                    <a:gd name="connsiteY52" fmla="*/ 140970 h 1580197"/>
                    <a:gd name="connsiteX53" fmla="*/ 486263 w 940118"/>
                    <a:gd name="connsiteY53" fmla="*/ 68845 h 1580197"/>
                    <a:gd name="connsiteX54" fmla="*/ 485775 w 940118"/>
                    <a:gd name="connsiteY54" fmla="*/ 68580 h 1580197"/>
                    <a:gd name="connsiteX55" fmla="*/ 572452 w 940118"/>
                    <a:gd name="connsiteY55" fmla="*/ 32385 h 1580197"/>
                    <a:gd name="connsiteX56" fmla="*/ 595123 w 940118"/>
                    <a:gd name="connsiteY56" fmla="*/ 44713 h 1580197"/>
                    <a:gd name="connsiteX57" fmla="*/ 595672 w 940118"/>
                    <a:gd name="connsiteY57" fmla="*/ 44538 h 1580197"/>
                    <a:gd name="connsiteX58" fmla="*/ 573405 w 940118"/>
                    <a:gd name="connsiteY58" fmla="*/ 32385 h 1580197"/>
                    <a:gd name="connsiteX59" fmla="*/ 679133 w 940118"/>
                    <a:gd name="connsiteY59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620077 w 940118"/>
                    <a:gd name="connsiteY11" fmla="*/ 282893 h 1580197"/>
                    <a:gd name="connsiteX12" fmla="*/ 548076 w 940118"/>
                    <a:gd name="connsiteY12" fmla="*/ 339736 h 1580197"/>
                    <a:gd name="connsiteX13" fmla="*/ 548640 w 940118"/>
                    <a:gd name="connsiteY13" fmla="*/ 340043 h 1580197"/>
                    <a:gd name="connsiteX14" fmla="*/ 503873 w 940118"/>
                    <a:gd name="connsiteY14" fmla="*/ 383858 h 1580197"/>
                    <a:gd name="connsiteX15" fmla="*/ 488633 w 940118"/>
                    <a:gd name="connsiteY15" fmla="*/ 399098 h 1580197"/>
                    <a:gd name="connsiteX16" fmla="*/ 488633 w 940118"/>
                    <a:gd name="connsiteY16" fmla="*/ 400050 h 1580197"/>
                    <a:gd name="connsiteX17" fmla="*/ 422910 w 940118"/>
                    <a:gd name="connsiteY17" fmla="*/ 482918 h 1580197"/>
                    <a:gd name="connsiteX18" fmla="*/ 422910 w 940118"/>
                    <a:gd name="connsiteY18" fmla="*/ 483870 h 1580197"/>
                    <a:gd name="connsiteX19" fmla="*/ 367665 w 940118"/>
                    <a:gd name="connsiteY19" fmla="*/ 572453 h 1580197"/>
                    <a:gd name="connsiteX20" fmla="*/ 368618 w 940118"/>
                    <a:gd name="connsiteY20" fmla="*/ 573405 h 1580197"/>
                    <a:gd name="connsiteX21" fmla="*/ 317183 w 940118"/>
                    <a:gd name="connsiteY21" fmla="*/ 684847 h 1580197"/>
                    <a:gd name="connsiteX22" fmla="*/ 305241 w 940118"/>
                    <a:gd name="connsiteY22" fmla="*/ 678329 h 1580197"/>
                    <a:gd name="connsiteX23" fmla="*/ 305235 w 940118"/>
                    <a:gd name="connsiteY23" fmla="*/ 678350 h 1580197"/>
                    <a:gd name="connsiteX24" fmla="*/ 317183 w 940118"/>
                    <a:gd name="connsiteY24" fmla="*/ 684847 h 1580197"/>
                    <a:gd name="connsiteX25" fmla="*/ 260985 w 940118"/>
                    <a:gd name="connsiteY25" fmla="*/ 1014413 h 1580197"/>
                    <a:gd name="connsiteX26" fmla="*/ 342900 w 940118"/>
                    <a:gd name="connsiteY26" fmla="*/ 1373505 h 1580197"/>
                    <a:gd name="connsiteX27" fmla="*/ 546735 w 940118"/>
                    <a:gd name="connsiteY27" fmla="*/ 1580197 h 1580197"/>
                    <a:gd name="connsiteX28" fmla="*/ 285750 w 940118"/>
                    <a:gd name="connsiteY28" fmla="*/ 1438275 h 1580197"/>
                    <a:gd name="connsiteX29" fmla="*/ 81915 w 940118"/>
                    <a:gd name="connsiteY29" fmla="*/ 1231583 h 1580197"/>
                    <a:gd name="connsiteX30" fmla="*/ 0 w 940118"/>
                    <a:gd name="connsiteY30" fmla="*/ 872490 h 1580197"/>
                    <a:gd name="connsiteX31" fmla="*/ 56197 w 940118"/>
                    <a:gd name="connsiteY31" fmla="*/ 542925 h 1580197"/>
                    <a:gd name="connsiteX32" fmla="*/ 62441 w 940118"/>
                    <a:gd name="connsiteY32" fmla="*/ 546321 h 1580197"/>
                    <a:gd name="connsiteX33" fmla="*/ 62617 w 940118"/>
                    <a:gd name="connsiteY33" fmla="*/ 545909 h 1580197"/>
                    <a:gd name="connsiteX34" fmla="*/ 57150 w 940118"/>
                    <a:gd name="connsiteY34" fmla="*/ 542925 h 1580197"/>
                    <a:gd name="connsiteX35" fmla="*/ 107444 w 940118"/>
                    <a:gd name="connsiteY35" fmla="*/ 431896 h 1580197"/>
                    <a:gd name="connsiteX36" fmla="*/ 106680 w 940118"/>
                    <a:gd name="connsiteY36" fmla="*/ 431483 h 1580197"/>
                    <a:gd name="connsiteX37" fmla="*/ 161925 w 940118"/>
                    <a:gd name="connsiteY37" fmla="*/ 341948 h 1580197"/>
                    <a:gd name="connsiteX38" fmla="*/ 171758 w 940118"/>
                    <a:gd name="connsiteY38" fmla="*/ 347295 h 1580197"/>
                    <a:gd name="connsiteX39" fmla="*/ 171778 w 940118"/>
                    <a:gd name="connsiteY39" fmla="*/ 347270 h 1580197"/>
                    <a:gd name="connsiteX40" fmla="*/ 161925 w 940118"/>
                    <a:gd name="connsiteY40" fmla="*/ 341948 h 1580197"/>
                    <a:gd name="connsiteX41" fmla="*/ 227648 w 940118"/>
                    <a:gd name="connsiteY41" fmla="*/ 258128 h 1580197"/>
                    <a:gd name="connsiteX42" fmla="*/ 239906 w 940118"/>
                    <a:gd name="connsiteY42" fmla="*/ 264794 h 1580197"/>
                    <a:gd name="connsiteX43" fmla="*/ 240267 w 940118"/>
                    <a:gd name="connsiteY43" fmla="*/ 264453 h 1580197"/>
                    <a:gd name="connsiteX44" fmla="*/ 228600 w 940118"/>
                    <a:gd name="connsiteY44" fmla="*/ 258128 h 1580197"/>
                    <a:gd name="connsiteX45" fmla="*/ 242888 w 940118"/>
                    <a:gd name="connsiteY45" fmla="*/ 241935 h 1580197"/>
                    <a:gd name="connsiteX46" fmla="*/ 287315 w 940118"/>
                    <a:gd name="connsiteY46" fmla="*/ 198453 h 1580197"/>
                    <a:gd name="connsiteX47" fmla="*/ 286702 w 940118"/>
                    <a:gd name="connsiteY47" fmla="*/ 198120 h 1580197"/>
                    <a:gd name="connsiteX48" fmla="*/ 359092 w 940118"/>
                    <a:gd name="connsiteY48" fmla="*/ 140970 h 1580197"/>
                    <a:gd name="connsiteX49" fmla="*/ 378434 w 940118"/>
                    <a:gd name="connsiteY49" fmla="*/ 151488 h 1580197"/>
                    <a:gd name="connsiteX50" fmla="*/ 378837 w 940118"/>
                    <a:gd name="connsiteY50" fmla="*/ 151226 h 1580197"/>
                    <a:gd name="connsiteX51" fmla="*/ 360045 w 940118"/>
                    <a:gd name="connsiteY51" fmla="*/ 140970 h 1580197"/>
                    <a:gd name="connsiteX52" fmla="*/ 486263 w 940118"/>
                    <a:gd name="connsiteY52" fmla="*/ 68845 h 1580197"/>
                    <a:gd name="connsiteX53" fmla="*/ 485775 w 940118"/>
                    <a:gd name="connsiteY53" fmla="*/ 68580 h 1580197"/>
                    <a:gd name="connsiteX54" fmla="*/ 572452 w 940118"/>
                    <a:gd name="connsiteY54" fmla="*/ 32385 h 1580197"/>
                    <a:gd name="connsiteX55" fmla="*/ 595123 w 940118"/>
                    <a:gd name="connsiteY55" fmla="*/ 44713 h 1580197"/>
                    <a:gd name="connsiteX56" fmla="*/ 595672 w 940118"/>
                    <a:gd name="connsiteY56" fmla="*/ 44538 h 1580197"/>
                    <a:gd name="connsiteX57" fmla="*/ 573405 w 940118"/>
                    <a:gd name="connsiteY57" fmla="*/ 32385 h 1580197"/>
                    <a:gd name="connsiteX58" fmla="*/ 679133 w 940118"/>
                    <a:gd name="connsiteY58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620077 w 940118"/>
                    <a:gd name="connsiteY10" fmla="*/ 282893 h 1580197"/>
                    <a:gd name="connsiteX11" fmla="*/ 548076 w 940118"/>
                    <a:gd name="connsiteY11" fmla="*/ 339736 h 1580197"/>
                    <a:gd name="connsiteX12" fmla="*/ 548640 w 940118"/>
                    <a:gd name="connsiteY12" fmla="*/ 340043 h 1580197"/>
                    <a:gd name="connsiteX13" fmla="*/ 503873 w 940118"/>
                    <a:gd name="connsiteY13" fmla="*/ 383858 h 1580197"/>
                    <a:gd name="connsiteX14" fmla="*/ 488633 w 940118"/>
                    <a:gd name="connsiteY14" fmla="*/ 399098 h 1580197"/>
                    <a:gd name="connsiteX15" fmla="*/ 488633 w 940118"/>
                    <a:gd name="connsiteY15" fmla="*/ 400050 h 1580197"/>
                    <a:gd name="connsiteX16" fmla="*/ 422910 w 940118"/>
                    <a:gd name="connsiteY16" fmla="*/ 482918 h 1580197"/>
                    <a:gd name="connsiteX17" fmla="*/ 422910 w 940118"/>
                    <a:gd name="connsiteY17" fmla="*/ 483870 h 1580197"/>
                    <a:gd name="connsiteX18" fmla="*/ 367665 w 940118"/>
                    <a:gd name="connsiteY18" fmla="*/ 572453 h 1580197"/>
                    <a:gd name="connsiteX19" fmla="*/ 368618 w 940118"/>
                    <a:gd name="connsiteY19" fmla="*/ 573405 h 1580197"/>
                    <a:gd name="connsiteX20" fmla="*/ 317183 w 940118"/>
                    <a:gd name="connsiteY20" fmla="*/ 684847 h 1580197"/>
                    <a:gd name="connsiteX21" fmla="*/ 305241 w 940118"/>
                    <a:gd name="connsiteY21" fmla="*/ 678329 h 1580197"/>
                    <a:gd name="connsiteX22" fmla="*/ 305235 w 940118"/>
                    <a:gd name="connsiteY22" fmla="*/ 678350 h 1580197"/>
                    <a:gd name="connsiteX23" fmla="*/ 317183 w 940118"/>
                    <a:gd name="connsiteY23" fmla="*/ 684847 h 1580197"/>
                    <a:gd name="connsiteX24" fmla="*/ 260985 w 940118"/>
                    <a:gd name="connsiteY24" fmla="*/ 1014413 h 1580197"/>
                    <a:gd name="connsiteX25" fmla="*/ 342900 w 940118"/>
                    <a:gd name="connsiteY25" fmla="*/ 1373505 h 1580197"/>
                    <a:gd name="connsiteX26" fmla="*/ 546735 w 940118"/>
                    <a:gd name="connsiteY26" fmla="*/ 1580197 h 1580197"/>
                    <a:gd name="connsiteX27" fmla="*/ 285750 w 940118"/>
                    <a:gd name="connsiteY27" fmla="*/ 1438275 h 1580197"/>
                    <a:gd name="connsiteX28" fmla="*/ 81915 w 940118"/>
                    <a:gd name="connsiteY28" fmla="*/ 1231583 h 1580197"/>
                    <a:gd name="connsiteX29" fmla="*/ 0 w 940118"/>
                    <a:gd name="connsiteY29" fmla="*/ 872490 h 1580197"/>
                    <a:gd name="connsiteX30" fmla="*/ 56197 w 940118"/>
                    <a:gd name="connsiteY30" fmla="*/ 542925 h 1580197"/>
                    <a:gd name="connsiteX31" fmla="*/ 62441 w 940118"/>
                    <a:gd name="connsiteY31" fmla="*/ 546321 h 1580197"/>
                    <a:gd name="connsiteX32" fmla="*/ 62617 w 940118"/>
                    <a:gd name="connsiteY32" fmla="*/ 545909 h 1580197"/>
                    <a:gd name="connsiteX33" fmla="*/ 57150 w 940118"/>
                    <a:gd name="connsiteY33" fmla="*/ 542925 h 1580197"/>
                    <a:gd name="connsiteX34" fmla="*/ 107444 w 940118"/>
                    <a:gd name="connsiteY34" fmla="*/ 431896 h 1580197"/>
                    <a:gd name="connsiteX35" fmla="*/ 106680 w 940118"/>
                    <a:gd name="connsiteY35" fmla="*/ 431483 h 1580197"/>
                    <a:gd name="connsiteX36" fmla="*/ 161925 w 940118"/>
                    <a:gd name="connsiteY36" fmla="*/ 341948 h 1580197"/>
                    <a:gd name="connsiteX37" fmla="*/ 171758 w 940118"/>
                    <a:gd name="connsiteY37" fmla="*/ 347295 h 1580197"/>
                    <a:gd name="connsiteX38" fmla="*/ 171778 w 940118"/>
                    <a:gd name="connsiteY38" fmla="*/ 347270 h 1580197"/>
                    <a:gd name="connsiteX39" fmla="*/ 161925 w 940118"/>
                    <a:gd name="connsiteY39" fmla="*/ 341948 h 1580197"/>
                    <a:gd name="connsiteX40" fmla="*/ 227648 w 940118"/>
                    <a:gd name="connsiteY40" fmla="*/ 258128 h 1580197"/>
                    <a:gd name="connsiteX41" fmla="*/ 239906 w 940118"/>
                    <a:gd name="connsiteY41" fmla="*/ 264794 h 1580197"/>
                    <a:gd name="connsiteX42" fmla="*/ 240267 w 940118"/>
                    <a:gd name="connsiteY42" fmla="*/ 264453 h 1580197"/>
                    <a:gd name="connsiteX43" fmla="*/ 228600 w 940118"/>
                    <a:gd name="connsiteY43" fmla="*/ 258128 h 1580197"/>
                    <a:gd name="connsiteX44" fmla="*/ 242888 w 940118"/>
                    <a:gd name="connsiteY44" fmla="*/ 241935 h 1580197"/>
                    <a:gd name="connsiteX45" fmla="*/ 287315 w 940118"/>
                    <a:gd name="connsiteY45" fmla="*/ 198453 h 1580197"/>
                    <a:gd name="connsiteX46" fmla="*/ 286702 w 940118"/>
                    <a:gd name="connsiteY46" fmla="*/ 198120 h 1580197"/>
                    <a:gd name="connsiteX47" fmla="*/ 359092 w 940118"/>
                    <a:gd name="connsiteY47" fmla="*/ 140970 h 1580197"/>
                    <a:gd name="connsiteX48" fmla="*/ 378434 w 940118"/>
                    <a:gd name="connsiteY48" fmla="*/ 151488 h 1580197"/>
                    <a:gd name="connsiteX49" fmla="*/ 378837 w 940118"/>
                    <a:gd name="connsiteY49" fmla="*/ 151226 h 1580197"/>
                    <a:gd name="connsiteX50" fmla="*/ 360045 w 940118"/>
                    <a:gd name="connsiteY50" fmla="*/ 140970 h 1580197"/>
                    <a:gd name="connsiteX51" fmla="*/ 486263 w 940118"/>
                    <a:gd name="connsiteY51" fmla="*/ 68845 h 1580197"/>
                    <a:gd name="connsiteX52" fmla="*/ 485775 w 940118"/>
                    <a:gd name="connsiteY52" fmla="*/ 68580 h 1580197"/>
                    <a:gd name="connsiteX53" fmla="*/ 572452 w 940118"/>
                    <a:gd name="connsiteY53" fmla="*/ 32385 h 1580197"/>
                    <a:gd name="connsiteX54" fmla="*/ 595123 w 940118"/>
                    <a:gd name="connsiteY54" fmla="*/ 44713 h 1580197"/>
                    <a:gd name="connsiteX55" fmla="*/ 595672 w 940118"/>
                    <a:gd name="connsiteY55" fmla="*/ 44538 h 1580197"/>
                    <a:gd name="connsiteX56" fmla="*/ 573405 w 940118"/>
                    <a:gd name="connsiteY56" fmla="*/ 32385 h 1580197"/>
                    <a:gd name="connsiteX57" fmla="*/ 679133 w 940118"/>
                    <a:gd name="connsiteY57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747299 w 940118"/>
                    <a:gd name="connsiteY6" fmla="*/ 210278 h 1580197"/>
                    <a:gd name="connsiteX7" fmla="*/ 747713 w 940118"/>
                    <a:gd name="connsiteY7" fmla="*/ 210503 h 1580197"/>
                    <a:gd name="connsiteX8" fmla="*/ 620078 w 940118"/>
                    <a:gd name="connsiteY8" fmla="*/ 282893 h 1580197"/>
                    <a:gd name="connsiteX9" fmla="*/ 620077 w 940118"/>
                    <a:gd name="connsiteY9" fmla="*/ 282893 h 1580197"/>
                    <a:gd name="connsiteX10" fmla="*/ 548076 w 940118"/>
                    <a:gd name="connsiteY10" fmla="*/ 339736 h 1580197"/>
                    <a:gd name="connsiteX11" fmla="*/ 548640 w 940118"/>
                    <a:gd name="connsiteY11" fmla="*/ 340043 h 1580197"/>
                    <a:gd name="connsiteX12" fmla="*/ 503873 w 940118"/>
                    <a:gd name="connsiteY12" fmla="*/ 383858 h 1580197"/>
                    <a:gd name="connsiteX13" fmla="*/ 488633 w 940118"/>
                    <a:gd name="connsiteY13" fmla="*/ 399098 h 1580197"/>
                    <a:gd name="connsiteX14" fmla="*/ 488633 w 940118"/>
                    <a:gd name="connsiteY14" fmla="*/ 400050 h 1580197"/>
                    <a:gd name="connsiteX15" fmla="*/ 422910 w 940118"/>
                    <a:gd name="connsiteY15" fmla="*/ 482918 h 1580197"/>
                    <a:gd name="connsiteX16" fmla="*/ 422910 w 940118"/>
                    <a:gd name="connsiteY16" fmla="*/ 483870 h 1580197"/>
                    <a:gd name="connsiteX17" fmla="*/ 367665 w 940118"/>
                    <a:gd name="connsiteY17" fmla="*/ 572453 h 1580197"/>
                    <a:gd name="connsiteX18" fmla="*/ 368618 w 940118"/>
                    <a:gd name="connsiteY18" fmla="*/ 573405 h 1580197"/>
                    <a:gd name="connsiteX19" fmla="*/ 317183 w 940118"/>
                    <a:gd name="connsiteY19" fmla="*/ 684847 h 1580197"/>
                    <a:gd name="connsiteX20" fmla="*/ 305241 w 940118"/>
                    <a:gd name="connsiteY20" fmla="*/ 678329 h 1580197"/>
                    <a:gd name="connsiteX21" fmla="*/ 305235 w 940118"/>
                    <a:gd name="connsiteY21" fmla="*/ 678350 h 1580197"/>
                    <a:gd name="connsiteX22" fmla="*/ 317183 w 940118"/>
                    <a:gd name="connsiteY22" fmla="*/ 684847 h 1580197"/>
                    <a:gd name="connsiteX23" fmla="*/ 260985 w 940118"/>
                    <a:gd name="connsiteY23" fmla="*/ 1014413 h 1580197"/>
                    <a:gd name="connsiteX24" fmla="*/ 342900 w 940118"/>
                    <a:gd name="connsiteY24" fmla="*/ 1373505 h 1580197"/>
                    <a:gd name="connsiteX25" fmla="*/ 546735 w 940118"/>
                    <a:gd name="connsiteY25" fmla="*/ 1580197 h 1580197"/>
                    <a:gd name="connsiteX26" fmla="*/ 285750 w 940118"/>
                    <a:gd name="connsiteY26" fmla="*/ 1438275 h 1580197"/>
                    <a:gd name="connsiteX27" fmla="*/ 81915 w 940118"/>
                    <a:gd name="connsiteY27" fmla="*/ 1231583 h 1580197"/>
                    <a:gd name="connsiteX28" fmla="*/ 0 w 940118"/>
                    <a:gd name="connsiteY28" fmla="*/ 872490 h 1580197"/>
                    <a:gd name="connsiteX29" fmla="*/ 56197 w 940118"/>
                    <a:gd name="connsiteY29" fmla="*/ 542925 h 1580197"/>
                    <a:gd name="connsiteX30" fmla="*/ 62441 w 940118"/>
                    <a:gd name="connsiteY30" fmla="*/ 546321 h 1580197"/>
                    <a:gd name="connsiteX31" fmla="*/ 62617 w 940118"/>
                    <a:gd name="connsiteY31" fmla="*/ 545909 h 1580197"/>
                    <a:gd name="connsiteX32" fmla="*/ 57150 w 940118"/>
                    <a:gd name="connsiteY32" fmla="*/ 542925 h 1580197"/>
                    <a:gd name="connsiteX33" fmla="*/ 107444 w 940118"/>
                    <a:gd name="connsiteY33" fmla="*/ 431896 h 1580197"/>
                    <a:gd name="connsiteX34" fmla="*/ 106680 w 940118"/>
                    <a:gd name="connsiteY34" fmla="*/ 431483 h 1580197"/>
                    <a:gd name="connsiteX35" fmla="*/ 161925 w 940118"/>
                    <a:gd name="connsiteY35" fmla="*/ 341948 h 1580197"/>
                    <a:gd name="connsiteX36" fmla="*/ 171758 w 940118"/>
                    <a:gd name="connsiteY36" fmla="*/ 347295 h 1580197"/>
                    <a:gd name="connsiteX37" fmla="*/ 171778 w 940118"/>
                    <a:gd name="connsiteY37" fmla="*/ 347270 h 1580197"/>
                    <a:gd name="connsiteX38" fmla="*/ 161925 w 940118"/>
                    <a:gd name="connsiteY38" fmla="*/ 341948 h 1580197"/>
                    <a:gd name="connsiteX39" fmla="*/ 227648 w 940118"/>
                    <a:gd name="connsiteY39" fmla="*/ 258128 h 1580197"/>
                    <a:gd name="connsiteX40" fmla="*/ 239906 w 940118"/>
                    <a:gd name="connsiteY40" fmla="*/ 264794 h 1580197"/>
                    <a:gd name="connsiteX41" fmla="*/ 240267 w 940118"/>
                    <a:gd name="connsiteY41" fmla="*/ 264453 h 1580197"/>
                    <a:gd name="connsiteX42" fmla="*/ 228600 w 940118"/>
                    <a:gd name="connsiteY42" fmla="*/ 258128 h 1580197"/>
                    <a:gd name="connsiteX43" fmla="*/ 242888 w 940118"/>
                    <a:gd name="connsiteY43" fmla="*/ 241935 h 1580197"/>
                    <a:gd name="connsiteX44" fmla="*/ 287315 w 940118"/>
                    <a:gd name="connsiteY44" fmla="*/ 198453 h 1580197"/>
                    <a:gd name="connsiteX45" fmla="*/ 286702 w 940118"/>
                    <a:gd name="connsiteY45" fmla="*/ 198120 h 1580197"/>
                    <a:gd name="connsiteX46" fmla="*/ 359092 w 940118"/>
                    <a:gd name="connsiteY46" fmla="*/ 140970 h 1580197"/>
                    <a:gd name="connsiteX47" fmla="*/ 378434 w 940118"/>
                    <a:gd name="connsiteY47" fmla="*/ 151488 h 1580197"/>
                    <a:gd name="connsiteX48" fmla="*/ 378837 w 940118"/>
                    <a:gd name="connsiteY48" fmla="*/ 151226 h 1580197"/>
                    <a:gd name="connsiteX49" fmla="*/ 360045 w 940118"/>
                    <a:gd name="connsiteY49" fmla="*/ 140970 h 1580197"/>
                    <a:gd name="connsiteX50" fmla="*/ 486263 w 940118"/>
                    <a:gd name="connsiteY50" fmla="*/ 68845 h 1580197"/>
                    <a:gd name="connsiteX51" fmla="*/ 485775 w 940118"/>
                    <a:gd name="connsiteY51" fmla="*/ 68580 h 1580197"/>
                    <a:gd name="connsiteX52" fmla="*/ 572452 w 940118"/>
                    <a:gd name="connsiteY52" fmla="*/ 32385 h 1580197"/>
                    <a:gd name="connsiteX53" fmla="*/ 595123 w 940118"/>
                    <a:gd name="connsiteY53" fmla="*/ 44713 h 1580197"/>
                    <a:gd name="connsiteX54" fmla="*/ 595672 w 940118"/>
                    <a:gd name="connsiteY54" fmla="*/ 44538 h 1580197"/>
                    <a:gd name="connsiteX55" fmla="*/ 573405 w 940118"/>
                    <a:gd name="connsiteY55" fmla="*/ 32385 h 1580197"/>
                    <a:gd name="connsiteX56" fmla="*/ 679133 w 940118"/>
                    <a:gd name="connsiteY56" fmla="*/ 0 h 1580197"/>
                    <a:gd name="connsiteX0" fmla="*/ 832937 w 940118"/>
                    <a:gd name="connsiteY0" fmla="*/ 174035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747299 w 940118"/>
                    <a:gd name="connsiteY5" fmla="*/ 210278 h 1580197"/>
                    <a:gd name="connsiteX6" fmla="*/ 747713 w 940118"/>
                    <a:gd name="connsiteY6" fmla="*/ 210503 h 1580197"/>
                    <a:gd name="connsiteX7" fmla="*/ 620078 w 940118"/>
                    <a:gd name="connsiteY7" fmla="*/ 282893 h 1580197"/>
                    <a:gd name="connsiteX8" fmla="*/ 620077 w 940118"/>
                    <a:gd name="connsiteY8" fmla="*/ 282893 h 1580197"/>
                    <a:gd name="connsiteX9" fmla="*/ 548076 w 940118"/>
                    <a:gd name="connsiteY9" fmla="*/ 339736 h 1580197"/>
                    <a:gd name="connsiteX10" fmla="*/ 548640 w 940118"/>
                    <a:gd name="connsiteY10" fmla="*/ 340043 h 1580197"/>
                    <a:gd name="connsiteX11" fmla="*/ 503873 w 940118"/>
                    <a:gd name="connsiteY11" fmla="*/ 383858 h 1580197"/>
                    <a:gd name="connsiteX12" fmla="*/ 488633 w 940118"/>
                    <a:gd name="connsiteY12" fmla="*/ 399098 h 1580197"/>
                    <a:gd name="connsiteX13" fmla="*/ 488633 w 940118"/>
                    <a:gd name="connsiteY13" fmla="*/ 400050 h 1580197"/>
                    <a:gd name="connsiteX14" fmla="*/ 422910 w 940118"/>
                    <a:gd name="connsiteY14" fmla="*/ 482918 h 1580197"/>
                    <a:gd name="connsiteX15" fmla="*/ 422910 w 940118"/>
                    <a:gd name="connsiteY15" fmla="*/ 483870 h 1580197"/>
                    <a:gd name="connsiteX16" fmla="*/ 367665 w 940118"/>
                    <a:gd name="connsiteY16" fmla="*/ 572453 h 1580197"/>
                    <a:gd name="connsiteX17" fmla="*/ 368618 w 940118"/>
                    <a:gd name="connsiteY17" fmla="*/ 573405 h 1580197"/>
                    <a:gd name="connsiteX18" fmla="*/ 317183 w 940118"/>
                    <a:gd name="connsiteY18" fmla="*/ 684847 h 1580197"/>
                    <a:gd name="connsiteX19" fmla="*/ 305241 w 940118"/>
                    <a:gd name="connsiteY19" fmla="*/ 678329 h 1580197"/>
                    <a:gd name="connsiteX20" fmla="*/ 305235 w 940118"/>
                    <a:gd name="connsiteY20" fmla="*/ 678350 h 1580197"/>
                    <a:gd name="connsiteX21" fmla="*/ 317183 w 940118"/>
                    <a:gd name="connsiteY21" fmla="*/ 684847 h 1580197"/>
                    <a:gd name="connsiteX22" fmla="*/ 260985 w 940118"/>
                    <a:gd name="connsiteY22" fmla="*/ 1014413 h 1580197"/>
                    <a:gd name="connsiteX23" fmla="*/ 342900 w 940118"/>
                    <a:gd name="connsiteY23" fmla="*/ 1373505 h 1580197"/>
                    <a:gd name="connsiteX24" fmla="*/ 546735 w 940118"/>
                    <a:gd name="connsiteY24" fmla="*/ 1580197 h 1580197"/>
                    <a:gd name="connsiteX25" fmla="*/ 285750 w 940118"/>
                    <a:gd name="connsiteY25" fmla="*/ 1438275 h 1580197"/>
                    <a:gd name="connsiteX26" fmla="*/ 81915 w 940118"/>
                    <a:gd name="connsiteY26" fmla="*/ 1231583 h 1580197"/>
                    <a:gd name="connsiteX27" fmla="*/ 0 w 940118"/>
                    <a:gd name="connsiteY27" fmla="*/ 872490 h 1580197"/>
                    <a:gd name="connsiteX28" fmla="*/ 56197 w 940118"/>
                    <a:gd name="connsiteY28" fmla="*/ 542925 h 1580197"/>
                    <a:gd name="connsiteX29" fmla="*/ 62441 w 940118"/>
                    <a:gd name="connsiteY29" fmla="*/ 546321 h 1580197"/>
                    <a:gd name="connsiteX30" fmla="*/ 62617 w 940118"/>
                    <a:gd name="connsiteY30" fmla="*/ 545909 h 1580197"/>
                    <a:gd name="connsiteX31" fmla="*/ 57150 w 940118"/>
                    <a:gd name="connsiteY31" fmla="*/ 542925 h 1580197"/>
                    <a:gd name="connsiteX32" fmla="*/ 107444 w 940118"/>
                    <a:gd name="connsiteY32" fmla="*/ 431896 h 1580197"/>
                    <a:gd name="connsiteX33" fmla="*/ 106680 w 940118"/>
                    <a:gd name="connsiteY33" fmla="*/ 431483 h 1580197"/>
                    <a:gd name="connsiteX34" fmla="*/ 161925 w 940118"/>
                    <a:gd name="connsiteY34" fmla="*/ 341948 h 1580197"/>
                    <a:gd name="connsiteX35" fmla="*/ 171758 w 940118"/>
                    <a:gd name="connsiteY35" fmla="*/ 347295 h 1580197"/>
                    <a:gd name="connsiteX36" fmla="*/ 171778 w 940118"/>
                    <a:gd name="connsiteY36" fmla="*/ 347270 h 1580197"/>
                    <a:gd name="connsiteX37" fmla="*/ 161925 w 940118"/>
                    <a:gd name="connsiteY37" fmla="*/ 341948 h 1580197"/>
                    <a:gd name="connsiteX38" fmla="*/ 227648 w 940118"/>
                    <a:gd name="connsiteY38" fmla="*/ 258128 h 1580197"/>
                    <a:gd name="connsiteX39" fmla="*/ 239906 w 940118"/>
                    <a:gd name="connsiteY39" fmla="*/ 264794 h 1580197"/>
                    <a:gd name="connsiteX40" fmla="*/ 240267 w 940118"/>
                    <a:gd name="connsiteY40" fmla="*/ 264453 h 1580197"/>
                    <a:gd name="connsiteX41" fmla="*/ 228600 w 940118"/>
                    <a:gd name="connsiteY41" fmla="*/ 258128 h 1580197"/>
                    <a:gd name="connsiteX42" fmla="*/ 242888 w 940118"/>
                    <a:gd name="connsiteY42" fmla="*/ 241935 h 1580197"/>
                    <a:gd name="connsiteX43" fmla="*/ 287315 w 940118"/>
                    <a:gd name="connsiteY43" fmla="*/ 198453 h 1580197"/>
                    <a:gd name="connsiteX44" fmla="*/ 286702 w 940118"/>
                    <a:gd name="connsiteY44" fmla="*/ 198120 h 1580197"/>
                    <a:gd name="connsiteX45" fmla="*/ 359092 w 940118"/>
                    <a:gd name="connsiteY45" fmla="*/ 140970 h 1580197"/>
                    <a:gd name="connsiteX46" fmla="*/ 378434 w 940118"/>
                    <a:gd name="connsiteY46" fmla="*/ 151488 h 1580197"/>
                    <a:gd name="connsiteX47" fmla="*/ 378837 w 940118"/>
                    <a:gd name="connsiteY47" fmla="*/ 151226 h 1580197"/>
                    <a:gd name="connsiteX48" fmla="*/ 360045 w 940118"/>
                    <a:gd name="connsiteY48" fmla="*/ 140970 h 1580197"/>
                    <a:gd name="connsiteX49" fmla="*/ 486263 w 940118"/>
                    <a:gd name="connsiteY49" fmla="*/ 68845 h 1580197"/>
                    <a:gd name="connsiteX50" fmla="*/ 485775 w 940118"/>
                    <a:gd name="connsiteY50" fmla="*/ 68580 h 1580197"/>
                    <a:gd name="connsiteX51" fmla="*/ 572452 w 940118"/>
                    <a:gd name="connsiteY51" fmla="*/ 32385 h 1580197"/>
                    <a:gd name="connsiteX52" fmla="*/ 595123 w 940118"/>
                    <a:gd name="connsiteY52" fmla="*/ 44713 h 1580197"/>
                    <a:gd name="connsiteX53" fmla="*/ 595672 w 940118"/>
                    <a:gd name="connsiteY53" fmla="*/ 44538 h 1580197"/>
                    <a:gd name="connsiteX54" fmla="*/ 573405 w 940118"/>
                    <a:gd name="connsiteY54" fmla="*/ 32385 h 1580197"/>
                    <a:gd name="connsiteX55" fmla="*/ 679133 w 940118"/>
                    <a:gd name="connsiteY5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95672 w 940118"/>
                    <a:gd name="connsiteY50" fmla="*/ 44538 h 1580197"/>
                    <a:gd name="connsiteX51" fmla="*/ 573405 w 940118"/>
                    <a:gd name="connsiteY51" fmla="*/ 32385 h 1580197"/>
                    <a:gd name="connsiteX52" fmla="*/ 679133 w 940118"/>
                    <a:gd name="connsiteY5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73405 w 940118"/>
                    <a:gd name="connsiteY50" fmla="*/ 32385 h 1580197"/>
                    <a:gd name="connsiteX51" fmla="*/ 679133 w 940118"/>
                    <a:gd name="connsiteY5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486263 w 940118"/>
                    <a:gd name="connsiteY45" fmla="*/ 68845 h 1580197"/>
                    <a:gd name="connsiteX46" fmla="*/ 485775 w 940118"/>
                    <a:gd name="connsiteY46" fmla="*/ 68580 h 1580197"/>
                    <a:gd name="connsiteX47" fmla="*/ 572452 w 940118"/>
                    <a:gd name="connsiteY47" fmla="*/ 32385 h 1580197"/>
                    <a:gd name="connsiteX48" fmla="*/ 595123 w 940118"/>
                    <a:gd name="connsiteY48" fmla="*/ 44713 h 1580197"/>
                    <a:gd name="connsiteX49" fmla="*/ 573405 w 940118"/>
                    <a:gd name="connsiteY49" fmla="*/ 32385 h 1580197"/>
                    <a:gd name="connsiteX50" fmla="*/ 679133 w 940118"/>
                    <a:gd name="connsiteY5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486263 w 940118"/>
                    <a:gd name="connsiteY44" fmla="*/ 68845 h 1580197"/>
                    <a:gd name="connsiteX45" fmla="*/ 485775 w 940118"/>
                    <a:gd name="connsiteY45" fmla="*/ 68580 h 1580197"/>
                    <a:gd name="connsiteX46" fmla="*/ 572452 w 940118"/>
                    <a:gd name="connsiteY46" fmla="*/ 32385 h 1580197"/>
                    <a:gd name="connsiteX47" fmla="*/ 595123 w 940118"/>
                    <a:gd name="connsiteY47" fmla="*/ 44713 h 1580197"/>
                    <a:gd name="connsiteX48" fmla="*/ 573405 w 940118"/>
                    <a:gd name="connsiteY48" fmla="*/ 32385 h 1580197"/>
                    <a:gd name="connsiteX49" fmla="*/ 679133 w 940118"/>
                    <a:gd name="connsiteY4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486263 w 940118"/>
                    <a:gd name="connsiteY43" fmla="*/ 68845 h 1580197"/>
                    <a:gd name="connsiteX44" fmla="*/ 485775 w 940118"/>
                    <a:gd name="connsiteY44" fmla="*/ 68580 h 1580197"/>
                    <a:gd name="connsiteX45" fmla="*/ 572452 w 940118"/>
                    <a:gd name="connsiteY45" fmla="*/ 32385 h 1580197"/>
                    <a:gd name="connsiteX46" fmla="*/ 595123 w 940118"/>
                    <a:gd name="connsiteY46" fmla="*/ 44713 h 1580197"/>
                    <a:gd name="connsiteX47" fmla="*/ 573405 w 940118"/>
                    <a:gd name="connsiteY47" fmla="*/ 32385 h 1580197"/>
                    <a:gd name="connsiteX48" fmla="*/ 679133 w 940118"/>
                    <a:gd name="connsiteY4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87315 w 940118"/>
                    <a:gd name="connsiteY39" fmla="*/ 198453 h 1580197"/>
                    <a:gd name="connsiteX40" fmla="*/ 286702 w 940118"/>
                    <a:gd name="connsiteY40" fmla="*/ 198120 h 1580197"/>
                    <a:gd name="connsiteX41" fmla="*/ 359092 w 940118"/>
                    <a:gd name="connsiteY41" fmla="*/ 140970 h 1580197"/>
                    <a:gd name="connsiteX42" fmla="*/ 486263 w 940118"/>
                    <a:gd name="connsiteY42" fmla="*/ 68845 h 1580197"/>
                    <a:gd name="connsiteX43" fmla="*/ 485775 w 940118"/>
                    <a:gd name="connsiteY43" fmla="*/ 68580 h 1580197"/>
                    <a:gd name="connsiteX44" fmla="*/ 572452 w 940118"/>
                    <a:gd name="connsiteY44" fmla="*/ 32385 h 1580197"/>
                    <a:gd name="connsiteX45" fmla="*/ 595123 w 940118"/>
                    <a:gd name="connsiteY45" fmla="*/ 44713 h 1580197"/>
                    <a:gd name="connsiteX46" fmla="*/ 573405 w 940118"/>
                    <a:gd name="connsiteY46" fmla="*/ 32385 h 1580197"/>
                    <a:gd name="connsiteX47" fmla="*/ 679133 w 940118"/>
                    <a:gd name="connsiteY4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28600 w 940118"/>
                    <a:gd name="connsiteY37" fmla="*/ 258128 h 1580197"/>
                    <a:gd name="connsiteX38" fmla="*/ 287315 w 940118"/>
                    <a:gd name="connsiteY38" fmla="*/ 198453 h 1580197"/>
                    <a:gd name="connsiteX39" fmla="*/ 286702 w 940118"/>
                    <a:gd name="connsiteY39" fmla="*/ 198120 h 1580197"/>
                    <a:gd name="connsiteX40" fmla="*/ 359092 w 940118"/>
                    <a:gd name="connsiteY40" fmla="*/ 140970 h 1580197"/>
                    <a:gd name="connsiteX41" fmla="*/ 486263 w 940118"/>
                    <a:gd name="connsiteY41" fmla="*/ 68845 h 1580197"/>
                    <a:gd name="connsiteX42" fmla="*/ 485775 w 940118"/>
                    <a:gd name="connsiteY42" fmla="*/ 68580 h 1580197"/>
                    <a:gd name="connsiteX43" fmla="*/ 572452 w 940118"/>
                    <a:gd name="connsiteY43" fmla="*/ 32385 h 1580197"/>
                    <a:gd name="connsiteX44" fmla="*/ 595123 w 940118"/>
                    <a:gd name="connsiteY44" fmla="*/ 44713 h 1580197"/>
                    <a:gd name="connsiteX45" fmla="*/ 573405 w 940118"/>
                    <a:gd name="connsiteY45" fmla="*/ 32385 h 1580197"/>
                    <a:gd name="connsiteX46" fmla="*/ 679133 w 940118"/>
                    <a:gd name="connsiteY46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87315 w 940118"/>
                    <a:gd name="connsiteY37" fmla="*/ 198453 h 1580197"/>
                    <a:gd name="connsiteX38" fmla="*/ 286702 w 940118"/>
                    <a:gd name="connsiteY38" fmla="*/ 198120 h 1580197"/>
                    <a:gd name="connsiteX39" fmla="*/ 359092 w 940118"/>
                    <a:gd name="connsiteY39" fmla="*/ 140970 h 1580197"/>
                    <a:gd name="connsiteX40" fmla="*/ 486263 w 940118"/>
                    <a:gd name="connsiteY40" fmla="*/ 68845 h 1580197"/>
                    <a:gd name="connsiteX41" fmla="*/ 485775 w 940118"/>
                    <a:gd name="connsiteY41" fmla="*/ 68580 h 1580197"/>
                    <a:gd name="connsiteX42" fmla="*/ 572452 w 940118"/>
                    <a:gd name="connsiteY42" fmla="*/ 32385 h 1580197"/>
                    <a:gd name="connsiteX43" fmla="*/ 595123 w 940118"/>
                    <a:gd name="connsiteY43" fmla="*/ 44713 h 1580197"/>
                    <a:gd name="connsiteX44" fmla="*/ 573405 w 940118"/>
                    <a:gd name="connsiteY44" fmla="*/ 32385 h 1580197"/>
                    <a:gd name="connsiteX45" fmla="*/ 679133 w 940118"/>
                    <a:gd name="connsiteY4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87315 w 940118"/>
                    <a:gd name="connsiteY36" fmla="*/ 198453 h 1580197"/>
                    <a:gd name="connsiteX37" fmla="*/ 286702 w 940118"/>
                    <a:gd name="connsiteY37" fmla="*/ 198120 h 1580197"/>
                    <a:gd name="connsiteX38" fmla="*/ 359092 w 940118"/>
                    <a:gd name="connsiteY38" fmla="*/ 140970 h 1580197"/>
                    <a:gd name="connsiteX39" fmla="*/ 486263 w 940118"/>
                    <a:gd name="connsiteY39" fmla="*/ 68845 h 1580197"/>
                    <a:gd name="connsiteX40" fmla="*/ 485775 w 940118"/>
                    <a:gd name="connsiteY40" fmla="*/ 68580 h 1580197"/>
                    <a:gd name="connsiteX41" fmla="*/ 572452 w 940118"/>
                    <a:gd name="connsiteY41" fmla="*/ 32385 h 1580197"/>
                    <a:gd name="connsiteX42" fmla="*/ 595123 w 940118"/>
                    <a:gd name="connsiteY42" fmla="*/ 44713 h 1580197"/>
                    <a:gd name="connsiteX43" fmla="*/ 573405 w 940118"/>
                    <a:gd name="connsiteY43" fmla="*/ 32385 h 1580197"/>
                    <a:gd name="connsiteX44" fmla="*/ 679133 w 940118"/>
                    <a:gd name="connsiteY44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61925 w 940118"/>
                    <a:gd name="connsiteY33" fmla="*/ 341948 h 1580197"/>
                    <a:gd name="connsiteX34" fmla="*/ 227648 w 940118"/>
                    <a:gd name="connsiteY34" fmla="*/ 258128 h 1580197"/>
                    <a:gd name="connsiteX35" fmla="*/ 287315 w 940118"/>
                    <a:gd name="connsiteY35" fmla="*/ 198453 h 1580197"/>
                    <a:gd name="connsiteX36" fmla="*/ 286702 w 940118"/>
                    <a:gd name="connsiteY36" fmla="*/ 198120 h 1580197"/>
                    <a:gd name="connsiteX37" fmla="*/ 359092 w 940118"/>
                    <a:gd name="connsiteY37" fmla="*/ 140970 h 1580197"/>
                    <a:gd name="connsiteX38" fmla="*/ 486263 w 940118"/>
                    <a:gd name="connsiteY38" fmla="*/ 68845 h 1580197"/>
                    <a:gd name="connsiteX39" fmla="*/ 485775 w 940118"/>
                    <a:gd name="connsiteY39" fmla="*/ 68580 h 1580197"/>
                    <a:gd name="connsiteX40" fmla="*/ 572452 w 940118"/>
                    <a:gd name="connsiteY40" fmla="*/ 32385 h 1580197"/>
                    <a:gd name="connsiteX41" fmla="*/ 595123 w 940118"/>
                    <a:gd name="connsiteY41" fmla="*/ 44713 h 1580197"/>
                    <a:gd name="connsiteX42" fmla="*/ 573405 w 940118"/>
                    <a:gd name="connsiteY42" fmla="*/ 32385 h 1580197"/>
                    <a:gd name="connsiteX43" fmla="*/ 679133 w 940118"/>
                    <a:gd name="connsiteY43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227648 w 940118"/>
                    <a:gd name="connsiteY33" fmla="*/ 258128 h 1580197"/>
                    <a:gd name="connsiteX34" fmla="*/ 287315 w 940118"/>
                    <a:gd name="connsiteY34" fmla="*/ 198453 h 1580197"/>
                    <a:gd name="connsiteX35" fmla="*/ 286702 w 940118"/>
                    <a:gd name="connsiteY35" fmla="*/ 198120 h 1580197"/>
                    <a:gd name="connsiteX36" fmla="*/ 359092 w 940118"/>
                    <a:gd name="connsiteY36" fmla="*/ 140970 h 1580197"/>
                    <a:gd name="connsiteX37" fmla="*/ 486263 w 940118"/>
                    <a:gd name="connsiteY37" fmla="*/ 68845 h 1580197"/>
                    <a:gd name="connsiteX38" fmla="*/ 485775 w 940118"/>
                    <a:gd name="connsiteY38" fmla="*/ 68580 h 1580197"/>
                    <a:gd name="connsiteX39" fmla="*/ 572452 w 940118"/>
                    <a:gd name="connsiteY39" fmla="*/ 32385 h 1580197"/>
                    <a:gd name="connsiteX40" fmla="*/ 595123 w 940118"/>
                    <a:gd name="connsiteY40" fmla="*/ 44713 h 1580197"/>
                    <a:gd name="connsiteX41" fmla="*/ 573405 w 940118"/>
                    <a:gd name="connsiteY41" fmla="*/ 32385 h 1580197"/>
                    <a:gd name="connsiteX42" fmla="*/ 679133 w 940118"/>
                    <a:gd name="connsiteY4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227648 w 940118"/>
                    <a:gd name="connsiteY32" fmla="*/ 258128 h 1580197"/>
                    <a:gd name="connsiteX33" fmla="*/ 287315 w 940118"/>
                    <a:gd name="connsiteY33" fmla="*/ 198453 h 1580197"/>
                    <a:gd name="connsiteX34" fmla="*/ 286702 w 940118"/>
                    <a:gd name="connsiteY34" fmla="*/ 198120 h 1580197"/>
                    <a:gd name="connsiteX35" fmla="*/ 359092 w 940118"/>
                    <a:gd name="connsiteY35" fmla="*/ 140970 h 1580197"/>
                    <a:gd name="connsiteX36" fmla="*/ 486263 w 940118"/>
                    <a:gd name="connsiteY36" fmla="*/ 68845 h 1580197"/>
                    <a:gd name="connsiteX37" fmla="*/ 485775 w 940118"/>
                    <a:gd name="connsiteY37" fmla="*/ 68580 h 1580197"/>
                    <a:gd name="connsiteX38" fmla="*/ 572452 w 940118"/>
                    <a:gd name="connsiteY38" fmla="*/ 32385 h 1580197"/>
                    <a:gd name="connsiteX39" fmla="*/ 595123 w 940118"/>
                    <a:gd name="connsiteY39" fmla="*/ 44713 h 1580197"/>
                    <a:gd name="connsiteX40" fmla="*/ 573405 w 940118"/>
                    <a:gd name="connsiteY40" fmla="*/ 32385 h 1580197"/>
                    <a:gd name="connsiteX41" fmla="*/ 679133 w 940118"/>
                    <a:gd name="connsiteY4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286702 w 940118"/>
                    <a:gd name="connsiteY33" fmla="*/ 198120 h 1580197"/>
                    <a:gd name="connsiteX34" fmla="*/ 359092 w 940118"/>
                    <a:gd name="connsiteY34" fmla="*/ 140970 h 1580197"/>
                    <a:gd name="connsiteX35" fmla="*/ 486263 w 940118"/>
                    <a:gd name="connsiteY35" fmla="*/ 68845 h 1580197"/>
                    <a:gd name="connsiteX36" fmla="*/ 485775 w 940118"/>
                    <a:gd name="connsiteY36" fmla="*/ 68580 h 1580197"/>
                    <a:gd name="connsiteX37" fmla="*/ 572452 w 940118"/>
                    <a:gd name="connsiteY37" fmla="*/ 32385 h 1580197"/>
                    <a:gd name="connsiteX38" fmla="*/ 595123 w 940118"/>
                    <a:gd name="connsiteY38" fmla="*/ 44713 h 1580197"/>
                    <a:gd name="connsiteX39" fmla="*/ 573405 w 940118"/>
                    <a:gd name="connsiteY39" fmla="*/ 32385 h 1580197"/>
                    <a:gd name="connsiteX40" fmla="*/ 679133 w 940118"/>
                    <a:gd name="connsiteY4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95123 w 940118"/>
                    <a:gd name="connsiteY37" fmla="*/ 44713 h 1580197"/>
                    <a:gd name="connsiteX38" fmla="*/ 573405 w 940118"/>
                    <a:gd name="connsiteY38" fmla="*/ 32385 h 1580197"/>
                    <a:gd name="connsiteX39" fmla="*/ 679133 w 940118"/>
                    <a:gd name="connsiteY3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73405 w 940118"/>
                    <a:gd name="connsiteY37" fmla="*/ 32385 h 1580197"/>
                    <a:gd name="connsiteX38" fmla="*/ 679133 w 940118"/>
                    <a:gd name="connsiteY3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05235 w 940118"/>
                    <a:gd name="connsiteY16" fmla="*/ 678350 h 1580197"/>
                    <a:gd name="connsiteX17" fmla="*/ 317183 w 940118"/>
                    <a:gd name="connsiteY17" fmla="*/ 684847 h 1580197"/>
                    <a:gd name="connsiteX18" fmla="*/ 260985 w 940118"/>
                    <a:gd name="connsiteY18" fmla="*/ 1014413 h 1580197"/>
                    <a:gd name="connsiteX19" fmla="*/ 342900 w 940118"/>
                    <a:gd name="connsiteY19" fmla="*/ 1373505 h 1580197"/>
                    <a:gd name="connsiteX20" fmla="*/ 546735 w 940118"/>
                    <a:gd name="connsiteY20" fmla="*/ 1580197 h 1580197"/>
                    <a:gd name="connsiteX21" fmla="*/ 285750 w 940118"/>
                    <a:gd name="connsiteY21" fmla="*/ 1438275 h 1580197"/>
                    <a:gd name="connsiteX22" fmla="*/ 81915 w 940118"/>
                    <a:gd name="connsiteY22" fmla="*/ 1231583 h 1580197"/>
                    <a:gd name="connsiteX23" fmla="*/ 0 w 940118"/>
                    <a:gd name="connsiteY23" fmla="*/ 872490 h 1580197"/>
                    <a:gd name="connsiteX24" fmla="*/ 56197 w 940118"/>
                    <a:gd name="connsiteY24" fmla="*/ 542925 h 1580197"/>
                    <a:gd name="connsiteX25" fmla="*/ 62441 w 940118"/>
                    <a:gd name="connsiteY25" fmla="*/ 546321 h 1580197"/>
                    <a:gd name="connsiteX26" fmla="*/ 62617 w 940118"/>
                    <a:gd name="connsiteY26" fmla="*/ 545909 h 1580197"/>
                    <a:gd name="connsiteX27" fmla="*/ 57150 w 940118"/>
                    <a:gd name="connsiteY27" fmla="*/ 542925 h 1580197"/>
                    <a:gd name="connsiteX28" fmla="*/ 107444 w 940118"/>
                    <a:gd name="connsiteY28" fmla="*/ 431896 h 1580197"/>
                    <a:gd name="connsiteX29" fmla="*/ 106680 w 940118"/>
                    <a:gd name="connsiteY29" fmla="*/ 431483 h 1580197"/>
                    <a:gd name="connsiteX30" fmla="*/ 227648 w 940118"/>
                    <a:gd name="connsiteY30" fmla="*/ 258128 h 1580197"/>
                    <a:gd name="connsiteX31" fmla="*/ 287315 w 940118"/>
                    <a:gd name="connsiteY31" fmla="*/ 198453 h 1580197"/>
                    <a:gd name="connsiteX32" fmla="*/ 359092 w 940118"/>
                    <a:gd name="connsiteY32" fmla="*/ 140970 h 1580197"/>
                    <a:gd name="connsiteX33" fmla="*/ 486263 w 940118"/>
                    <a:gd name="connsiteY33" fmla="*/ 68845 h 1580197"/>
                    <a:gd name="connsiteX34" fmla="*/ 485775 w 940118"/>
                    <a:gd name="connsiteY34" fmla="*/ 68580 h 1580197"/>
                    <a:gd name="connsiteX35" fmla="*/ 572452 w 940118"/>
                    <a:gd name="connsiteY35" fmla="*/ 32385 h 1580197"/>
                    <a:gd name="connsiteX36" fmla="*/ 573405 w 940118"/>
                    <a:gd name="connsiteY36" fmla="*/ 32385 h 1580197"/>
                    <a:gd name="connsiteX37" fmla="*/ 679133 w 940118"/>
                    <a:gd name="connsiteY3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17183 w 940118"/>
                    <a:gd name="connsiteY16" fmla="*/ 684847 h 1580197"/>
                    <a:gd name="connsiteX17" fmla="*/ 260985 w 940118"/>
                    <a:gd name="connsiteY17" fmla="*/ 1014413 h 1580197"/>
                    <a:gd name="connsiteX18" fmla="*/ 342900 w 940118"/>
                    <a:gd name="connsiteY18" fmla="*/ 1373505 h 1580197"/>
                    <a:gd name="connsiteX19" fmla="*/ 546735 w 940118"/>
                    <a:gd name="connsiteY19" fmla="*/ 1580197 h 1580197"/>
                    <a:gd name="connsiteX20" fmla="*/ 285750 w 940118"/>
                    <a:gd name="connsiteY20" fmla="*/ 1438275 h 1580197"/>
                    <a:gd name="connsiteX21" fmla="*/ 81915 w 940118"/>
                    <a:gd name="connsiteY21" fmla="*/ 1231583 h 1580197"/>
                    <a:gd name="connsiteX22" fmla="*/ 0 w 940118"/>
                    <a:gd name="connsiteY22" fmla="*/ 872490 h 1580197"/>
                    <a:gd name="connsiteX23" fmla="*/ 56197 w 940118"/>
                    <a:gd name="connsiteY23" fmla="*/ 542925 h 1580197"/>
                    <a:gd name="connsiteX24" fmla="*/ 62441 w 940118"/>
                    <a:gd name="connsiteY24" fmla="*/ 546321 h 1580197"/>
                    <a:gd name="connsiteX25" fmla="*/ 62617 w 940118"/>
                    <a:gd name="connsiteY25" fmla="*/ 545909 h 1580197"/>
                    <a:gd name="connsiteX26" fmla="*/ 57150 w 940118"/>
                    <a:gd name="connsiteY26" fmla="*/ 542925 h 1580197"/>
                    <a:gd name="connsiteX27" fmla="*/ 107444 w 940118"/>
                    <a:gd name="connsiteY27" fmla="*/ 431896 h 1580197"/>
                    <a:gd name="connsiteX28" fmla="*/ 106680 w 940118"/>
                    <a:gd name="connsiteY28" fmla="*/ 431483 h 1580197"/>
                    <a:gd name="connsiteX29" fmla="*/ 227648 w 940118"/>
                    <a:gd name="connsiteY29" fmla="*/ 258128 h 1580197"/>
                    <a:gd name="connsiteX30" fmla="*/ 287315 w 940118"/>
                    <a:gd name="connsiteY30" fmla="*/ 198453 h 1580197"/>
                    <a:gd name="connsiteX31" fmla="*/ 359092 w 940118"/>
                    <a:gd name="connsiteY31" fmla="*/ 140970 h 1580197"/>
                    <a:gd name="connsiteX32" fmla="*/ 486263 w 940118"/>
                    <a:gd name="connsiteY32" fmla="*/ 68845 h 1580197"/>
                    <a:gd name="connsiteX33" fmla="*/ 485775 w 940118"/>
                    <a:gd name="connsiteY33" fmla="*/ 68580 h 1580197"/>
                    <a:gd name="connsiteX34" fmla="*/ 572452 w 940118"/>
                    <a:gd name="connsiteY34" fmla="*/ 32385 h 1580197"/>
                    <a:gd name="connsiteX35" fmla="*/ 573405 w 940118"/>
                    <a:gd name="connsiteY35" fmla="*/ 32385 h 1580197"/>
                    <a:gd name="connsiteX36" fmla="*/ 679133 w 940118"/>
                    <a:gd name="connsiteY36" fmla="*/ 0 h 158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940118" h="1580197">
                      <a:moveTo>
                        <a:pt x="679133" y="0"/>
                      </a:moveTo>
                      <a:lnTo>
                        <a:pt x="940118" y="140970"/>
                      </a:lnTo>
                      <a:lnTo>
                        <a:pt x="747299" y="210278"/>
                      </a:lnTo>
                      <a:lnTo>
                        <a:pt x="747713" y="210503"/>
                      </a:lnTo>
                      <a:cubicBezTo>
                        <a:pt x="701040" y="232410"/>
                        <a:pt x="658178" y="256223"/>
                        <a:pt x="620078" y="282893"/>
                      </a:cubicBezTo>
                      <a:lnTo>
                        <a:pt x="620077" y="282893"/>
                      </a:lnTo>
                      <a:lnTo>
                        <a:pt x="548076" y="339736"/>
                      </a:lnTo>
                      <a:lnTo>
                        <a:pt x="548640" y="340043"/>
                      </a:lnTo>
                      <a:cubicBezTo>
                        <a:pt x="538733" y="349937"/>
                        <a:pt x="498634" y="389097"/>
                        <a:pt x="488633" y="399098"/>
                      </a:cubicBezTo>
                      <a:lnTo>
                        <a:pt x="488633" y="400050"/>
                      </a:lnTo>
                      <a:cubicBezTo>
                        <a:pt x="464820" y="426720"/>
                        <a:pt x="442913" y="454343"/>
                        <a:pt x="422910" y="482918"/>
                      </a:cubicBezTo>
                      <a:lnTo>
                        <a:pt x="422910" y="483870"/>
                      </a:lnTo>
                      <a:cubicBezTo>
                        <a:pt x="402908" y="512445"/>
                        <a:pt x="383858" y="541973"/>
                        <a:pt x="367665" y="572453"/>
                      </a:cubicBezTo>
                      <a:lnTo>
                        <a:pt x="368618" y="573405"/>
                      </a:lnTo>
                      <a:cubicBezTo>
                        <a:pt x="347663" y="608647"/>
                        <a:pt x="331470" y="645795"/>
                        <a:pt x="317183" y="684847"/>
                      </a:cubicBezTo>
                      <a:lnTo>
                        <a:pt x="305241" y="678329"/>
                      </a:lnTo>
                      <a:lnTo>
                        <a:pt x="317183" y="684847"/>
                      </a:lnTo>
                      <a:cubicBezTo>
                        <a:pt x="280035" y="786765"/>
                        <a:pt x="260985" y="896303"/>
                        <a:pt x="260985" y="1014413"/>
                      </a:cubicBezTo>
                      <a:cubicBezTo>
                        <a:pt x="260985" y="1152525"/>
                        <a:pt x="287655" y="1272540"/>
                        <a:pt x="342900" y="1373505"/>
                      </a:cubicBezTo>
                      <a:cubicBezTo>
                        <a:pt x="391478" y="1463993"/>
                        <a:pt x="460058" y="1532572"/>
                        <a:pt x="546735" y="1580197"/>
                      </a:cubicBezTo>
                      <a:lnTo>
                        <a:pt x="285750" y="1438275"/>
                      </a:lnTo>
                      <a:cubicBezTo>
                        <a:pt x="199073" y="1390650"/>
                        <a:pt x="130493" y="1322070"/>
                        <a:pt x="81915" y="1231583"/>
                      </a:cubicBezTo>
                      <a:cubicBezTo>
                        <a:pt x="27622" y="1130618"/>
                        <a:pt x="0" y="1010603"/>
                        <a:pt x="0" y="872490"/>
                      </a:cubicBezTo>
                      <a:cubicBezTo>
                        <a:pt x="0" y="754380"/>
                        <a:pt x="19050" y="644842"/>
                        <a:pt x="56197" y="542925"/>
                      </a:cubicBezTo>
                      <a:lnTo>
                        <a:pt x="62441" y="546321"/>
                      </a:lnTo>
                      <a:cubicBezTo>
                        <a:pt x="62500" y="546184"/>
                        <a:pt x="62558" y="546046"/>
                        <a:pt x="62617" y="545909"/>
                      </a:cubicBezTo>
                      <a:lnTo>
                        <a:pt x="57150" y="542925"/>
                      </a:lnTo>
                      <a:lnTo>
                        <a:pt x="107444" y="431896"/>
                      </a:lnTo>
                      <a:lnTo>
                        <a:pt x="106680" y="431483"/>
                      </a:lnTo>
                      <a:cubicBezTo>
                        <a:pt x="126714" y="402522"/>
                        <a:pt x="197542" y="296966"/>
                        <a:pt x="227648" y="258128"/>
                      </a:cubicBezTo>
                      <a:lnTo>
                        <a:pt x="287315" y="198453"/>
                      </a:lnTo>
                      <a:lnTo>
                        <a:pt x="359092" y="140970"/>
                      </a:lnTo>
                      <a:lnTo>
                        <a:pt x="486263" y="68845"/>
                      </a:lnTo>
                      <a:lnTo>
                        <a:pt x="485775" y="68580"/>
                      </a:lnTo>
                      <a:cubicBezTo>
                        <a:pt x="513398" y="55245"/>
                        <a:pt x="541973" y="43815"/>
                        <a:pt x="572452" y="32385"/>
                      </a:cubicBezTo>
                      <a:lnTo>
                        <a:pt x="573405" y="32385"/>
                      </a:lnTo>
                      <a:lnTo>
                        <a:pt x="67913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689940E3-41B4-407C-A403-D52373191327}"/>
                    </a:ext>
                  </a:extLst>
                </p:cNvPr>
                <p:cNvSpPr/>
                <p:nvPr/>
              </p:nvSpPr>
              <p:spPr>
                <a:xfrm>
                  <a:off x="2714531" y="1811829"/>
                  <a:ext cx="257174" cy="304801"/>
                </a:xfrm>
                <a:custGeom>
                  <a:avLst/>
                  <a:gdLst>
                    <a:gd name="connsiteX0" fmla="*/ 260985 w 257175"/>
                    <a:gd name="connsiteY0" fmla="*/ 311468 h 304800"/>
                    <a:gd name="connsiteX1" fmla="*/ 0 w 257175"/>
                    <a:gd name="connsiteY1" fmla="*/ 170497 h 304800"/>
                    <a:gd name="connsiteX2" fmla="*/ 952 w 257175"/>
                    <a:gd name="connsiteY2" fmla="*/ 0 h 304800"/>
                    <a:gd name="connsiteX3" fmla="*/ 260985 w 257175"/>
                    <a:gd name="connsiteY3" fmla="*/ 14097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304800">
                      <a:moveTo>
                        <a:pt x="260985" y="311468"/>
                      </a:moveTo>
                      <a:lnTo>
                        <a:pt x="0" y="170497"/>
                      </a:lnTo>
                      <a:lnTo>
                        <a:pt x="952" y="0"/>
                      </a:lnTo>
                      <a:lnTo>
                        <a:pt x="260985" y="1409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455E06B-1F39-4435-A88E-49A0BEE4344E}"/>
              </a:ext>
            </a:extLst>
          </p:cNvPr>
          <p:cNvGrpSpPr/>
          <p:nvPr userDrawn="1"/>
        </p:nvGrpSpPr>
        <p:grpSpPr>
          <a:xfrm>
            <a:off x="835670" y="4613596"/>
            <a:ext cx="432480" cy="909674"/>
            <a:chOff x="3554538" y="3240653"/>
            <a:chExt cx="1265482" cy="2661804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5E4F8CF-89FD-4BEC-9A6B-746AC0CFA7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0920" y="4338371"/>
              <a:ext cx="141951" cy="656633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6E3B0A3-9898-4F02-8B45-6F8FC6403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355" y="4338370"/>
              <a:ext cx="112673" cy="64954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DFF3308-04DB-4E73-8358-096F74C45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9779" y="4275415"/>
              <a:ext cx="0" cy="71249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46BC297-A507-4854-B0C2-20FBF761D2B3}"/>
                </a:ext>
              </a:extLst>
            </p:cNvPr>
            <p:cNvGrpSpPr/>
            <p:nvPr userDrawn="1"/>
          </p:nvGrpSpPr>
          <p:grpSpPr>
            <a:xfrm>
              <a:off x="3554538" y="3240653"/>
              <a:ext cx="1265482" cy="1261388"/>
              <a:chOff x="3839004" y="3765377"/>
              <a:chExt cx="714810" cy="712498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33BF2A0-2247-4157-B685-518331BDE6CB}"/>
                  </a:ext>
                </a:extLst>
              </p:cNvPr>
              <p:cNvSpPr/>
              <p:nvPr/>
            </p:nvSpPr>
            <p:spPr>
              <a:xfrm>
                <a:off x="3839004" y="3765377"/>
                <a:ext cx="361641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7ADAAD4-B6D4-4BF7-A974-DAB39978061A}"/>
                  </a:ext>
                </a:extLst>
              </p:cNvPr>
              <p:cNvSpPr/>
              <p:nvPr/>
            </p:nvSpPr>
            <p:spPr>
              <a:xfrm flipH="1">
                <a:off x="4192173" y="3765377"/>
                <a:ext cx="361641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B491406-69C2-44DB-A5CD-88D8D1BEF0CF}"/>
                  </a:ext>
                </a:extLst>
              </p:cNvPr>
              <p:cNvSpPr/>
              <p:nvPr/>
            </p:nvSpPr>
            <p:spPr>
              <a:xfrm flipH="1">
                <a:off x="4193875" y="3765377"/>
                <a:ext cx="216287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73F74B2A-3CC0-4FB6-9B7E-2720B932037C}"/>
                  </a:ext>
                </a:extLst>
              </p:cNvPr>
              <p:cNvSpPr/>
              <p:nvPr/>
            </p:nvSpPr>
            <p:spPr>
              <a:xfrm>
                <a:off x="3982656" y="3765377"/>
                <a:ext cx="216287" cy="712498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1A2B3D3-0BBA-407F-AE8C-CE2700182DA1}"/>
                </a:ext>
              </a:extLst>
            </p:cNvPr>
            <p:cNvGrpSpPr/>
            <p:nvPr/>
          </p:nvGrpSpPr>
          <p:grpSpPr>
            <a:xfrm>
              <a:off x="3932377" y="4966662"/>
              <a:ext cx="506449" cy="935795"/>
              <a:chOff x="12470968" y="4604322"/>
              <a:chExt cx="839142" cy="1550531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D14744D-0284-4519-A44A-80CAFA613277}"/>
                  </a:ext>
                </a:extLst>
              </p:cNvPr>
              <p:cNvGrpSpPr/>
              <p:nvPr/>
            </p:nvGrpSpPr>
            <p:grpSpPr>
              <a:xfrm>
                <a:off x="12710801" y="4604322"/>
                <a:ext cx="471270" cy="1549314"/>
                <a:chOff x="2541356" y="1774680"/>
                <a:chExt cx="1106202" cy="3636668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8B7D02ED-1A26-4E8B-8912-6DDD6822FD36}"/>
                    </a:ext>
                  </a:extLst>
                </p:cNvPr>
                <p:cNvSpPr/>
                <p:nvPr/>
              </p:nvSpPr>
              <p:spPr>
                <a:xfrm>
                  <a:off x="2571096" y="4597937"/>
                  <a:ext cx="402336" cy="182880"/>
                </a:xfrm>
                <a:custGeom>
                  <a:avLst/>
                  <a:gdLst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86764 w 3480752"/>
                    <a:gd name="connsiteY4" fmla="*/ 323526 h 1560620"/>
                    <a:gd name="connsiteX5" fmla="*/ 702687 w 3480752"/>
                    <a:gd name="connsiteY5" fmla="*/ 277806 h 1560620"/>
                    <a:gd name="connsiteX6" fmla="*/ 833420 w 3480752"/>
                    <a:gd name="connsiteY6" fmla="*/ 310489 h 1560620"/>
                    <a:gd name="connsiteX7" fmla="*/ 1241959 w 3480752"/>
                    <a:gd name="connsiteY7" fmla="*/ 343172 h 1560620"/>
                    <a:gd name="connsiteX8" fmla="*/ 3480752 w 3480752"/>
                    <a:gd name="connsiteY8" fmla="*/ 1560620 h 1560620"/>
                    <a:gd name="connsiteX9" fmla="*/ 3064038 w 3480752"/>
                    <a:gd name="connsiteY9" fmla="*/ 1527929 h 1560620"/>
                    <a:gd name="connsiteX10" fmla="*/ 3057133 w 3480752"/>
                    <a:gd name="connsiteY10" fmla="*/ 1524163 h 1560620"/>
                    <a:gd name="connsiteX11" fmla="*/ 2941481 w 3480752"/>
                    <a:gd name="connsiteY11" fmla="*/ 1495246 h 1560620"/>
                    <a:gd name="connsiteX12" fmla="*/ 2881754 w 3480752"/>
                    <a:gd name="connsiteY12" fmla="*/ 1462767 h 1560620"/>
                    <a:gd name="connsiteX13" fmla="*/ 2879802 w 3480752"/>
                    <a:gd name="connsiteY13" fmla="*/ 1466146 h 1560620"/>
                    <a:gd name="connsiteX14" fmla="*/ 2933314 w 3480752"/>
                    <a:gd name="connsiteY14" fmla="*/ 1495246 h 1560620"/>
                    <a:gd name="connsiteX15" fmla="*/ 2353185 w 3480752"/>
                    <a:gd name="connsiteY15" fmla="*/ 1274639 h 1560620"/>
                    <a:gd name="connsiteX16" fmla="*/ 2238794 w 3480752"/>
                    <a:gd name="connsiteY16" fmla="*/ 1217440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02687 w 3480752"/>
                    <a:gd name="connsiteY4" fmla="*/ 277806 h 1560620"/>
                    <a:gd name="connsiteX5" fmla="*/ 833420 w 3480752"/>
                    <a:gd name="connsiteY5" fmla="*/ 310489 h 1560620"/>
                    <a:gd name="connsiteX6" fmla="*/ 1241959 w 3480752"/>
                    <a:gd name="connsiteY6" fmla="*/ 343172 h 1560620"/>
                    <a:gd name="connsiteX7" fmla="*/ 3480752 w 3480752"/>
                    <a:gd name="connsiteY7" fmla="*/ 1560620 h 1560620"/>
                    <a:gd name="connsiteX8" fmla="*/ 3064038 w 3480752"/>
                    <a:gd name="connsiteY8" fmla="*/ 1527929 h 1560620"/>
                    <a:gd name="connsiteX9" fmla="*/ 3057133 w 3480752"/>
                    <a:gd name="connsiteY9" fmla="*/ 1524163 h 1560620"/>
                    <a:gd name="connsiteX10" fmla="*/ 2941481 w 3480752"/>
                    <a:gd name="connsiteY10" fmla="*/ 1495246 h 1560620"/>
                    <a:gd name="connsiteX11" fmla="*/ 2881754 w 3480752"/>
                    <a:gd name="connsiteY11" fmla="*/ 1462767 h 1560620"/>
                    <a:gd name="connsiteX12" fmla="*/ 2879802 w 3480752"/>
                    <a:gd name="connsiteY12" fmla="*/ 1466146 h 1560620"/>
                    <a:gd name="connsiteX13" fmla="*/ 2933314 w 3480752"/>
                    <a:gd name="connsiteY13" fmla="*/ 1495246 h 1560620"/>
                    <a:gd name="connsiteX14" fmla="*/ 2353185 w 3480752"/>
                    <a:gd name="connsiteY14" fmla="*/ 1274639 h 1560620"/>
                    <a:gd name="connsiteX15" fmla="*/ 2238794 w 3480752"/>
                    <a:gd name="connsiteY15" fmla="*/ 1217440 h 1560620"/>
                    <a:gd name="connsiteX16" fmla="*/ 62916 w 3480752"/>
                    <a:gd name="connsiteY16" fmla="*/ 34213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879802 w 3480752"/>
                    <a:gd name="connsiteY11" fmla="*/ 1466146 h 1560620"/>
                    <a:gd name="connsiteX12" fmla="*/ 2933314 w 3480752"/>
                    <a:gd name="connsiteY12" fmla="*/ 1495246 h 1560620"/>
                    <a:gd name="connsiteX13" fmla="*/ 2353185 w 3480752"/>
                    <a:gd name="connsiteY13" fmla="*/ 1274639 h 1560620"/>
                    <a:gd name="connsiteX14" fmla="*/ 2238794 w 3480752"/>
                    <a:gd name="connsiteY14" fmla="*/ 1217440 h 1560620"/>
                    <a:gd name="connsiteX15" fmla="*/ 62916 w 3480752"/>
                    <a:gd name="connsiteY15" fmla="*/ 34213 h 1560620"/>
                    <a:gd name="connsiteX16" fmla="*/ 0 w 3480752"/>
                    <a:gd name="connsiteY16" fmla="*/ 0 h 1560620"/>
                    <a:gd name="connsiteX17" fmla="*/ 62916 w 3480752"/>
                    <a:gd name="connsiteY17" fmla="*/ 34213 h 1560620"/>
                    <a:gd name="connsiteX18" fmla="*/ 57199 w 3480752"/>
                    <a:gd name="connsiteY18" fmla="*/ 31661 h 1560620"/>
                    <a:gd name="connsiteX19" fmla="*/ 0 w 3480752"/>
                    <a:gd name="connsiteY19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933314 w 3480752"/>
                    <a:gd name="connsiteY11" fmla="*/ 1495246 h 1560620"/>
                    <a:gd name="connsiteX12" fmla="*/ 2353185 w 3480752"/>
                    <a:gd name="connsiteY12" fmla="*/ 1274639 h 1560620"/>
                    <a:gd name="connsiteX13" fmla="*/ 2238794 w 3480752"/>
                    <a:gd name="connsiteY13" fmla="*/ 1217440 h 1560620"/>
                    <a:gd name="connsiteX14" fmla="*/ 62916 w 3480752"/>
                    <a:gd name="connsiteY14" fmla="*/ 34213 h 1560620"/>
                    <a:gd name="connsiteX15" fmla="*/ 0 w 3480752"/>
                    <a:gd name="connsiteY15" fmla="*/ 0 h 1560620"/>
                    <a:gd name="connsiteX16" fmla="*/ 62916 w 3480752"/>
                    <a:gd name="connsiteY16" fmla="*/ 34213 h 1560620"/>
                    <a:gd name="connsiteX17" fmla="*/ 57199 w 3480752"/>
                    <a:gd name="connsiteY17" fmla="*/ 31661 h 1560620"/>
                    <a:gd name="connsiteX18" fmla="*/ 0 w 3480752"/>
                    <a:gd name="connsiteY18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933314 w 3480752"/>
                    <a:gd name="connsiteY10" fmla="*/ 1495246 h 1560620"/>
                    <a:gd name="connsiteX11" fmla="*/ 2353185 w 3480752"/>
                    <a:gd name="connsiteY11" fmla="*/ 1274639 h 1560620"/>
                    <a:gd name="connsiteX12" fmla="*/ 2238794 w 3480752"/>
                    <a:gd name="connsiteY12" fmla="*/ 1217440 h 1560620"/>
                    <a:gd name="connsiteX13" fmla="*/ 62916 w 3480752"/>
                    <a:gd name="connsiteY13" fmla="*/ 34213 h 1560620"/>
                    <a:gd name="connsiteX14" fmla="*/ 0 w 3480752"/>
                    <a:gd name="connsiteY14" fmla="*/ 0 h 1560620"/>
                    <a:gd name="connsiteX15" fmla="*/ 62916 w 3480752"/>
                    <a:gd name="connsiteY15" fmla="*/ 34213 h 1560620"/>
                    <a:gd name="connsiteX16" fmla="*/ 57199 w 3480752"/>
                    <a:gd name="connsiteY16" fmla="*/ 31661 h 1560620"/>
                    <a:gd name="connsiteX17" fmla="*/ 0 w 3480752"/>
                    <a:gd name="connsiteY17" fmla="*/ 0 h 1560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80752" h="1560620">
                      <a:moveTo>
                        <a:pt x="62916" y="34213"/>
                      </a:moveTo>
                      <a:lnTo>
                        <a:pt x="114391" y="57191"/>
                      </a:lnTo>
                      <a:cubicBezTo>
                        <a:pt x="302323" y="147074"/>
                        <a:pt x="498413" y="220606"/>
                        <a:pt x="694512" y="277806"/>
                      </a:cubicBezTo>
                      <a:lnTo>
                        <a:pt x="702687" y="277806"/>
                      </a:lnTo>
                      <a:cubicBezTo>
                        <a:pt x="743545" y="285981"/>
                        <a:pt x="784395" y="302314"/>
                        <a:pt x="833420" y="310489"/>
                      </a:cubicBezTo>
                      <a:lnTo>
                        <a:pt x="1241959" y="343172"/>
                      </a:lnTo>
                      <a:lnTo>
                        <a:pt x="3480752" y="1560620"/>
                      </a:lnTo>
                      <a:lnTo>
                        <a:pt x="3064038" y="1527929"/>
                      </a:lnTo>
                      <a:lnTo>
                        <a:pt x="3057133" y="1524163"/>
                      </a:lnTo>
                      <a:lnTo>
                        <a:pt x="2941481" y="1495246"/>
                      </a:lnTo>
                      <a:lnTo>
                        <a:pt x="2933314" y="1495246"/>
                      </a:lnTo>
                      <a:cubicBezTo>
                        <a:pt x="2737215" y="1446221"/>
                        <a:pt x="2541108" y="1372688"/>
                        <a:pt x="2353185" y="1274639"/>
                      </a:cubicBezTo>
                      <a:cubicBezTo>
                        <a:pt x="2312335" y="1258298"/>
                        <a:pt x="2279652" y="1241956"/>
                        <a:pt x="2238794" y="1217440"/>
                      </a:cubicBezTo>
                      <a:lnTo>
                        <a:pt x="62916" y="34213"/>
                      </a:lnTo>
                      <a:close/>
                      <a:moveTo>
                        <a:pt x="0" y="0"/>
                      </a:moveTo>
                      <a:lnTo>
                        <a:pt x="62916" y="34213"/>
                      </a:lnTo>
                      <a:lnTo>
                        <a:pt x="57199" y="31661"/>
                      </a:lnTo>
                      <a:cubicBezTo>
                        <a:pt x="38815" y="22469"/>
                        <a:pt x="20429" y="12254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8E8DB34B-B88D-4347-B321-7D8FAF44FA1B}"/>
                    </a:ext>
                  </a:extLst>
                </p:cNvPr>
                <p:cNvSpPr/>
                <p:nvPr/>
              </p:nvSpPr>
              <p:spPr>
                <a:xfrm>
                  <a:off x="3023223" y="4576005"/>
                  <a:ext cx="257175" cy="133350"/>
                </a:xfrm>
                <a:custGeom>
                  <a:avLst/>
                  <a:gdLst>
                    <a:gd name="connsiteX0" fmla="*/ 260032 w 257175"/>
                    <a:gd name="connsiteY0" fmla="*/ 141922 h 133350"/>
                    <a:gd name="connsiteX1" fmla="*/ 0 w 257175"/>
                    <a:gd name="connsiteY1" fmla="*/ 0 h 133350"/>
                    <a:gd name="connsiteX2" fmla="*/ 952 w 257175"/>
                    <a:gd name="connsiteY2" fmla="*/ 0 h 133350"/>
                    <a:gd name="connsiteX3" fmla="*/ 260032 w 257175"/>
                    <a:gd name="connsiteY3" fmla="*/ 141922 h 133350"/>
                    <a:gd name="connsiteX4" fmla="*/ 260032 w 257175"/>
                    <a:gd name="connsiteY4" fmla="*/ 141922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75" h="133350">
                      <a:moveTo>
                        <a:pt x="260032" y="141922"/>
                      </a:moveTo>
                      <a:lnTo>
                        <a:pt x="0" y="0"/>
                      </a:lnTo>
                      <a:cubicBezTo>
                        <a:pt x="0" y="0"/>
                        <a:pt x="952" y="0"/>
                        <a:pt x="952" y="0"/>
                      </a:cubicBezTo>
                      <a:lnTo>
                        <a:pt x="260032" y="141922"/>
                      </a:lnTo>
                      <a:cubicBezTo>
                        <a:pt x="260985" y="141922"/>
                        <a:pt x="260985" y="141922"/>
                        <a:pt x="260032" y="141922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7872BA3E-8AD2-4FD0-99B8-768D5AE20E0D}"/>
                    </a:ext>
                  </a:extLst>
                </p:cNvPr>
                <p:cNvSpPr/>
                <p:nvPr/>
              </p:nvSpPr>
              <p:spPr>
                <a:xfrm>
                  <a:off x="2706138" y="4925573"/>
                  <a:ext cx="257175" cy="485775"/>
                </a:xfrm>
                <a:custGeom>
                  <a:avLst/>
                  <a:gdLst>
                    <a:gd name="connsiteX0" fmla="*/ 260033 w 257175"/>
                    <a:gd name="connsiteY0" fmla="*/ 486727 h 485775"/>
                    <a:gd name="connsiteX1" fmla="*/ 0 w 257175"/>
                    <a:gd name="connsiteY1" fmla="*/ 344805 h 485775"/>
                    <a:gd name="connsiteX2" fmla="*/ 953 w 257175"/>
                    <a:gd name="connsiteY2" fmla="*/ 0 h 485775"/>
                    <a:gd name="connsiteX3" fmla="*/ 260985 w 257175"/>
                    <a:gd name="connsiteY3" fmla="*/ 141922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485775">
                      <a:moveTo>
                        <a:pt x="260033" y="486727"/>
                      </a:moveTo>
                      <a:lnTo>
                        <a:pt x="0" y="344805"/>
                      </a:lnTo>
                      <a:lnTo>
                        <a:pt x="953" y="0"/>
                      </a:lnTo>
                      <a:lnTo>
                        <a:pt x="260985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943D25C2-FE71-4163-9186-5BD8047B96F7}"/>
                    </a:ext>
                  </a:extLst>
                </p:cNvPr>
                <p:cNvSpPr/>
                <p:nvPr/>
              </p:nvSpPr>
              <p:spPr>
                <a:xfrm>
                  <a:off x="2987522" y="3640652"/>
                  <a:ext cx="660036" cy="1102854"/>
                </a:xfrm>
                <a:custGeom>
                  <a:avLst/>
                  <a:gdLst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319882 w 661035"/>
                    <a:gd name="connsiteY29" fmla="*/ 842137 h 1099185"/>
                    <a:gd name="connsiteX30" fmla="*/ 239078 w 661035"/>
                    <a:gd name="connsiteY30" fmla="*/ 798196 h 1099185"/>
                    <a:gd name="connsiteX31" fmla="*/ 277307 w 661035"/>
                    <a:gd name="connsiteY31" fmla="*/ 750642 h 1099185"/>
                    <a:gd name="connsiteX32" fmla="*/ 277178 w 661035"/>
                    <a:gd name="connsiteY32" fmla="*/ 750571 h 1099185"/>
                    <a:gd name="connsiteX33" fmla="*/ 284798 w 661035"/>
                    <a:gd name="connsiteY33" fmla="*/ 740093 h 1099185"/>
                    <a:gd name="connsiteX34" fmla="*/ 323850 w 661035"/>
                    <a:gd name="connsiteY34" fmla="*/ 676275 h 1099185"/>
                    <a:gd name="connsiteX35" fmla="*/ 359092 w 661035"/>
                    <a:gd name="connsiteY35" fmla="*/ 597218 h 1099185"/>
                    <a:gd name="connsiteX36" fmla="*/ 220980 w 661035"/>
                    <a:gd name="connsiteY36" fmla="*/ 0 h 1099185"/>
                    <a:gd name="connsiteX37" fmla="*/ 481965 w 661035"/>
                    <a:gd name="connsiteY37" fmla="*/ 141922 h 1099185"/>
                    <a:gd name="connsiteX38" fmla="*/ 575310 w 661035"/>
                    <a:gd name="connsiteY38" fmla="*/ 214313 h 1099185"/>
                    <a:gd name="connsiteX39" fmla="*/ 661035 w 661035"/>
                    <a:gd name="connsiteY39" fmla="*/ 504825 h 1099185"/>
                    <a:gd name="connsiteX40" fmla="*/ 621030 w 661035"/>
                    <a:gd name="connsiteY40" fmla="*/ 739140 h 1099185"/>
                    <a:gd name="connsiteX41" fmla="*/ 360045 w 661035"/>
                    <a:gd name="connsiteY41" fmla="*/ 597218 h 1099185"/>
                    <a:gd name="connsiteX42" fmla="*/ 400050 w 661035"/>
                    <a:gd name="connsiteY42" fmla="*/ 362902 h 1099185"/>
                    <a:gd name="connsiteX43" fmla="*/ 314325 w 661035"/>
                    <a:gd name="connsiteY43" fmla="*/ 72390 h 1099185"/>
                    <a:gd name="connsiteX44" fmla="*/ 220980 w 661035"/>
                    <a:gd name="connsiteY44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239078 w 661035"/>
                    <a:gd name="connsiteY29" fmla="*/ 798196 h 1099185"/>
                    <a:gd name="connsiteX30" fmla="*/ 277307 w 661035"/>
                    <a:gd name="connsiteY30" fmla="*/ 750642 h 1099185"/>
                    <a:gd name="connsiteX31" fmla="*/ 277178 w 661035"/>
                    <a:gd name="connsiteY31" fmla="*/ 750571 h 1099185"/>
                    <a:gd name="connsiteX32" fmla="*/ 284798 w 661035"/>
                    <a:gd name="connsiteY32" fmla="*/ 740093 h 1099185"/>
                    <a:gd name="connsiteX33" fmla="*/ 323850 w 661035"/>
                    <a:gd name="connsiteY33" fmla="*/ 676275 h 1099185"/>
                    <a:gd name="connsiteX34" fmla="*/ 359092 w 661035"/>
                    <a:gd name="connsiteY34" fmla="*/ 597218 h 1099185"/>
                    <a:gd name="connsiteX35" fmla="*/ 220980 w 661035"/>
                    <a:gd name="connsiteY35" fmla="*/ 0 h 1099185"/>
                    <a:gd name="connsiteX36" fmla="*/ 481965 w 661035"/>
                    <a:gd name="connsiteY36" fmla="*/ 141922 h 1099185"/>
                    <a:gd name="connsiteX37" fmla="*/ 575310 w 661035"/>
                    <a:gd name="connsiteY37" fmla="*/ 214313 h 1099185"/>
                    <a:gd name="connsiteX38" fmla="*/ 661035 w 661035"/>
                    <a:gd name="connsiteY38" fmla="*/ 504825 h 1099185"/>
                    <a:gd name="connsiteX39" fmla="*/ 621030 w 661035"/>
                    <a:gd name="connsiteY39" fmla="*/ 739140 h 1099185"/>
                    <a:gd name="connsiteX40" fmla="*/ 360045 w 661035"/>
                    <a:gd name="connsiteY40" fmla="*/ 597218 h 1099185"/>
                    <a:gd name="connsiteX41" fmla="*/ 400050 w 661035"/>
                    <a:gd name="connsiteY41" fmla="*/ 362902 h 1099185"/>
                    <a:gd name="connsiteX42" fmla="*/ 314325 w 661035"/>
                    <a:gd name="connsiteY42" fmla="*/ 72390 h 1099185"/>
                    <a:gd name="connsiteX43" fmla="*/ 220980 w 661035"/>
                    <a:gd name="connsiteY43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500063 w 661035"/>
                    <a:gd name="connsiteY9" fmla="*/ 941070 h 1099185"/>
                    <a:gd name="connsiteX10" fmla="*/ 451485 w 661035"/>
                    <a:gd name="connsiteY10" fmla="*/ 989648 h 1099185"/>
                    <a:gd name="connsiteX11" fmla="*/ 396629 w 661035"/>
                    <a:gd name="connsiteY11" fmla="*/ 1033155 h 1099185"/>
                    <a:gd name="connsiteX12" fmla="*/ 397193 w 661035"/>
                    <a:gd name="connsiteY12" fmla="*/ 1033462 h 1099185"/>
                    <a:gd name="connsiteX13" fmla="*/ 320041 w 661035"/>
                    <a:gd name="connsiteY13" fmla="*/ 1076325 h 1099185"/>
                    <a:gd name="connsiteX14" fmla="*/ 291343 w 661035"/>
                    <a:gd name="connsiteY14" fmla="*/ 1060767 h 1099185"/>
                    <a:gd name="connsiteX15" fmla="*/ 290403 w 661035"/>
                    <a:gd name="connsiteY15" fmla="*/ 1061621 h 1099185"/>
                    <a:gd name="connsiteX16" fmla="*/ 319088 w 661035"/>
                    <a:gd name="connsiteY16" fmla="*/ 1077277 h 1099185"/>
                    <a:gd name="connsiteX17" fmla="*/ 260985 w 661035"/>
                    <a:gd name="connsiteY17" fmla="*/ 1099185 h 1099185"/>
                    <a:gd name="connsiteX18" fmla="*/ 0 w 661035"/>
                    <a:gd name="connsiteY18" fmla="*/ 957262 h 1099185"/>
                    <a:gd name="connsiteX19" fmla="*/ 59055 w 661035"/>
                    <a:gd name="connsiteY19" fmla="*/ 935355 h 1099185"/>
                    <a:gd name="connsiteX20" fmla="*/ 284314 w 661035"/>
                    <a:gd name="connsiteY20" fmla="*/ 1058298 h 1099185"/>
                    <a:gd name="connsiteX21" fmla="*/ 284516 w 661035"/>
                    <a:gd name="connsiteY21" fmla="*/ 1057066 h 1099185"/>
                    <a:gd name="connsiteX22" fmla="*/ 60008 w 661035"/>
                    <a:gd name="connsiteY22" fmla="*/ 935355 h 1099185"/>
                    <a:gd name="connsiteX23" fmla="*/ 135745 w 661035"/>
                    <a:gd name="connsiteY23" fmla="*/ 891807 h 1099185"/>
                    <a:gd name="connsiteX24" fmla="*/ 135255 w 661035"/>
                    <a:gd name="connsiteY24" fmla="*/ 891540 h 1099185"/>
                    <a:gd name="connsiteX25" fmla="*/ 190500 w 661035"/>
                    <a:gd name="connsiteY25" fmla="*/ 847725 h 1099185"/>
                    <a:gd name="connsiteX26" fmla="*/ 239078 w 661035"/>
                    <a:gd name="connsiteY26" fmla="*/ 799148 h 1099185"/>
                    <a:gd name="connsiteX27" fmla="*/ 319738 w 661035"/>
                    <a:gd name="connsiteY27" fmla="*/ 843010 h 1099185"/>
                    <a:gd name="connsiteX28" fmla="*/ 239078 w 661035"/>
                    <a:gd name="connsiteY28" fmla="*/ 798196 h 1099185"/>
                    <a:gd name="connsiteX29" fmla="*/ 277307 w 661035"/>
                    <a:gd name="connsiteY29" fmla="*/ 750642 h 1099185"/>
                    <a:gd name="connsiteX30" fmla="*/ 277178 w 661035"/>
                    <a:gd name="connsiteY30" fmla="*/ 750571 h 1099185"/>
                    <a:gd name="connsiteX31" fmla="*/ 284798 w 661035"/>
                    <a:gd name="connsiteY31" fmla="*/ 740093 h 1099185"/>
                    <a:gd name="connsiteX32" fmla="*/ 323850 w 661035"/>
                    <a:gd name="connsiteY32" fmla="*/ 676275 h 1099185"/>
                    <a:gd name="connsiteX33" fmla="*/ 359092 w 661035"/>
                    <a:gd name="connsiteY33" fmla="*/ 597218 h 1099185"/>
                    <a:gd name="connsiteX34" fmla="*/ 220980 w 661035"/>
                    <a:gd name="connsiteY34" fmla="*/ 0 h 1099185"/>
                    <a:gd name="connsiteX35" fmla="*/ 481965 w 661035"/>
                    <a:gd name="connsiteY35" fmla="*/ 141922 h 1099185"/>
                    <a:gd name="connsiteX36" fmla="*/ 575310 w 661035"/>
                    <a:gd name="connsiteY36" fmla="*/ 214313 h 1099185"/>
                    <a:gd name="connsiteX37" fmla="*/ 661035 w 661035"/>
                    <a:gd name="connsiteY37" fmla="*/ 504825 h 1099185"/>
                    <a:gd name="connsiteX38" fmla="*/ 621030 w 661035"/>
                    <a:gd name="connsiteY38" fmla="*/ 739140 h 1099185"/>
                    <a:gd name="connsiteX39" fmla="*/ 360045 w 661035"/>
                    <a:gd name="connsiteY39" fmla="*/ 597218 h 1099185"/>
                    <a:gd name="connsiteX40" fmla="*/ 400050 w 661035"/>
                    <a:gd name="connsiteY40" fmla="*/ 362902 h 1099185"/>
                    <a:gd name="connsiteX41" fmla="*/ 314325 w 661035"/>
                    <a:gd name="connsiteY41" fmla="*/ 72390 h 1099185"/>
                    <a:gd name="connsiteX42" fmla="*/ 220980 w 661035"/>
                    <a:gd name="connsiteY42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319738 w 661035"/>
                    <a:gd name="connsiteY26" fmla="*/ 843010 h 1099185"/>
                    <a:gd name="connsiteX27" fmla="*/ 239078 w 661035"/>
                    <a:gd name="connsiteY27" fmla="*/ 798196 h 1099185"/>
                    <a:gd name="connsiteX28" fmla="*/ 277307 w 661035"/>
                    <a:gd name="connsiteY28" fmla="*/ 750642 h 1099185"/>
                    <a:gd name="connsiteX29" fmla="*/ 277178 w 661035"/>
                    <a:gd name="connsiteY29" fmla="*/ 750571 h 1099185"/>
                    <a:gd name="connsiteX30" fmla="*/ 284798 w 661035"/>
                    <a:gd name="connsiteY30" fmla="*/ 740093 h 1099185"/>
                    <a:gd name="connsiteX31" fmla="*/ 323850 w 661035"/>
                    <a:gd name="connsiteY31" fmla="*/ 676275 h 1099185"/>
                    <a:gd name="connsiteX32" fmla="*/ 359092 w 661035"/>
                    <a:gd name="connsiteY32" fmla="*/ 597218 h 1099185"/>
                    <a:gd name="connsiteX33" fmla="*/ 220980 w 661035"/>
                    <a:gd name="connsiteY33" fmla="*/ 0 h 1099185"/>
                    <a:gd name="connsiteX34" fmla="*/ 481965 w 661035"/>
                    <a:gd name="connsiteY34" fmla="*/ 141922 h 1099185"/>
                    <a:gd name="connsiteX35" fmla="*/ 575310 w 661035"/>
                    <a:gd name="connsiteY35" fmla="*/ 214313 h 1099185"/>
                    <a:gd name="connsiteX36" fmla="*/ 661035 w 661035"/>
                    <a:gd name="connsiteY36" fmla="*/ 504825 h 1099185"/>
                    <a:gd name="connsiteX37" fmla="*/ 621030 w 661035"/>
                    <a:gd name="connsiteY37" fmla="*/ 739140 h 1099185"/>
                    <a:gd name="connsiteX38" fmla="*/ 360045 w 661035"/>
                    <a:gd name="connsiteY38" fmla="*/ 597218 h 1099185"/>
                    <a:gd name="connsiteX39" fmla="*/ 400050 w 661035"/>
                    <a:gd name="connsiteY39" fmla="*/ 362902 h 1099185"/>
                    <a:gd name="connsiteX40" fmla="*/ 314325 w 661035"/>
                    <a:gd name="connsiteY40" fmla="*/ 72390 h 1099185"/>
                    <a:gd name="connsiteX41" fmla="*/ 220980 w 661035"/>
                    <a:gd name="connsiteY41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239078 w 661035"/>
                    <a:gd name="connsiteY26" fmla="*/ 798196 h 1099185"/>
                    <a:gd name="connsiteX27" fmla="*/ 277307 w 661035"/>
                    <a:gd name="connsiteY27" fmla="*/ 750642 h 1099185"/>
                    <a:gd name="connsiteX28" fmla="*/ 277178 w 661035"/>
                    <a:gd name="connsiteY28" fmla="*/ 750571 h 1099185"/>
                    <a:gd name="connsiteX29" fmla="*/ 284798 w 661035"/>
                    <a:gd name="connsiteY29" fmla="*/ 740093 h 1099185"/>
                    <a:gd name="connsiteX30" fmla="*/ 323850 w 661035"/>
                    <a:gd name="connsiteY30" fmla="*/ 676275 h 1099185"/>
                    <a:gd name="connsiteX31" fmla="*/ 359092 w 661035"/>
                    <a:gd name="connsiteY31" fmla="*/ 597218 h 1099185"/>
                    <a:gd name="connsiteX32" fmla="*/ 220980 w 661035"/>
                    <a:gd name="connsiteY32" fmla="*/ 0 h 1099185"/>
                    <a:gd name="connsiteX33" fmla="*/ 481965 w 661035"/>
                    <a:gd name="connsiteY33" fmla="*/ 141922 h 1099185"/>
                    <a:gd name="connsiteX34" fmla="*/ 575310 w 661035"/>
                    <a:gd name="connsiteY34" fmla="*/ 214313 h 1099185"/>
                    <a:gd name="connsiteX35" fmla="*/ 661035 w 661035"/>
                    <a:gd name="connsiteY35" fmla="*/ 504825 h 1099185"/>
                    <a:gd name="connsiteX36" fmla="*/ 621030 w 661035"/>
                    <a:gd name="connsiteY36" fmla="*/ 739140 h 1099185"/>
                    <a:gd name="connsiteX37" fmla="*/ 360045 w 661035"/>
                    <a:gd name="connsiteY37" fmla="*/ 597218 h 1099185"/>
                    <a:gd name="connsiteX38" fmla="*/ 400050 w 661035"/>
                    <a:gd name="connsiteY38" fmla="*/ 362902 h 1099185"/>
                    <a:gd name="connsiteX39" fmla="*/ 314325 w 661035"/>
                    <a:gd name="connsiteY39" fmla="*/ 72390 h 1099185"/>
                    <a:gd name="connsiteX40" fmla="*/ 220980 w 661035"/>
                    <a:gd name="connsiteY40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60008 w 661035"/>
                    <a:gd name="connsiteY20" fmla="*/ 935355 h 1099185"/>
                    <a:gd name="connsiteX21" fmla="*/ 135745 w 661035"/>
                    <a:gd name="connsiteY21" fmla="*/ 891807 h 1099185"/>
                    <a:gd name="connsiteX22" fmla="*/ 135255 w 661035"/>
                    <a:gd name="connsiteY22" fmla="*/ 891540 h 1099185"/>
                    <a:gd name="connsiteX23" fmla="*/ 190500 w 661035"/>
                    <a:gd name="connsiteY23" fmla="*/ 847725 h 1099185"/>
                    <a:gd name="connsiteX24" fmla="*/ 239078 w 661035"/>
                    <a:gd name="connsiteY24" fmla="*/ 799148 h 1099185"/>
                    <a:gd name="connsiteX25" fmla="*/ 239078 w 661035"/>
                    <a:gd name="connsiteY25" fmla="*/ 798196 h 1099185"/>
                    <a:gd name="connsiteX26" fmla="*/ 277307 w 661035"/>
                    <a:gd name="connsiteY26" fmla="*/ 750642 h 1099185"/>
                    <a:gd name="connsiteX27" fmla="*/ 277178 w 661035"/>
                    <a:gd name="connsiteY27" fmla="*/ 750571 h 1099185"/>
                    <a:gd name="connsiteX28" fmla="*/ 284798 w 661035"/>
                    <a:gd name="connsiteY28" fmla="*/ 740093 h 1099185"/>
                    <a:gd name="connsiteX29" fmla="*/ 323850 w 661035"/>
                    <a:gd name="connsiteY29" fmla="*/ 676275 h 1099185"/>
                    <a:gd name="connsiteX30" fmla="*/ 359092 w 661035"/>
                    <a:gd name="connsiteY30" fmla="*/ 597218 h 1099185"/>
                    <a:gd name="connsiteX31" fmla="*/ 220980 w 661035"/>
                    <a:gd name="connsiteY31" fmla="*/ 0 h 1099185"/>
                    <a:gd name="connsiteX32" fmla="*/ 481965 w 661035"/>
                    <a:gd name="connsiteY32" fmla="*/ 141922 h 1099185"/>
                    <a:gd name="connsiteX33" fmla="*/ 575310 w 661035"/>
                    <a:gd name="connsiteY33" fmla="*/ 214313 h 1099185"/>
                    <a:gd name="connsiteX34" fmla="*/ 661035 w 661035"/>
                    <a:gd name="connsiteY34" fmla="*/ 504825 h 1099185"/>
                    <a:gd name="connsiteX35" fmla="*/ 621030 w 661035"/>
                    <a:gd name="connsiteY35" fmla="*/ 739140 h 1099185"/>
                    <a:gd name="connsiteX36" fmla="*/ 360045 w 661035"/>
                    <a:gd name="connsiteY36" fmla="*/ 597218 h 1099185"/>
                    <a:gd name="connsiteX37" fmla="*/ 400050 w 661035"/>
                    <a:gd name="connsiteY37" fmla="*/ 362902 h 1099185"/>
                    <a:gd name="connsiteX38" fmla="*/ 314325 w 661035"/>
                    <a:gd name="connsiteY38" fmla="*/ 72390 h 1099185"/>
                    <a:gd name="connsiteX39" fmla="*/ 220980 w 661035"/>
                    <a:gd name="connsiteY39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60008 w 661035"/>
                    <a:gd name="connsiteY19" fmla="*/ 935355 h 1099185"/>
                    <a:gd name="connsiteX20" fmla="*/ 135745 w 661035"/>
                    <a:gd name="connsiteY20" fmla="*/ 891807 h 1099185"/>
                    <a:gd name="connsiteX21" fmla="*/ 135255 w 661035"/>
                    <a:gd name="connsiteY21" fmla="*/ 891540 h 1099185"/>
                    <a:gd name="connsiteX22" fmla="*/ 190500 w 661035"/>
                    <a:gd name="connsiteY22" fmla="*/ 847725 h 1099185"/>
                    <a:gd name="connsiteX23" fmla="*/ 239078 w 661035"/>
                    <a:gd name="connsiteY23" fmla="*/ 799148 h 1099185"/>
                    <a:gd name="connsiteX24" fmla="*/ 239078 w 661035"/>
                    <a:gd name="connsiteY24" fmla="*/ 798196 h 1099185"/>
                    <a:gd name="connsiteX25" fmla="*/ 277307 w 661035"/>
                    <a:gd name="connsiteY25" fmla="*/ 750642 h 1099185"/>
                    <a:gd name="connsiteX26" fmla="*/ 277178 w 661035"/>
                    <a:gd name="connsiteY26" fmla="*/ 750571 h 1099185"/>
                    <a:gd name="connsiteX27" fmla="*/ 284798 w 661035"/>
                    <a:gd name="connsiteY27" fmla="*/ 740093 h 1099185"/>
                    <a:gd name="connsiteX28" fmla="*/ 323850 w 661035"/>
                    <a:gd name="connsiteY28" fmla="*/ 676275 h 1099185"/>
                    <a:gd name="connsiteX29" fmla="*/ 359092 w 661035"/>
                    <a:gd name="connsiteY29" fmla="*/ 597218 h 1099185"/>
                    <a:gd name="connsiteX30" fmla="*/ 220980 w 661035"/>
                    <a:gd name="connsiteY30" fmla="*/ 0 h 1099185"/>
                    <a:gd name="connsiteX31" fmla="*/ 481965 w 661035"/>
                    <a:gd name="connsiteY31" fmla="*/ 141922 h 1099185"/>
                    <a:gd name="connsiteX32" fmla="*/ 575310 w 661035"/>
                    <a:gd name="connsiteY32" fmla="*/ 214313 h 1099185"/>
                    <a:gd name="connsiteX33" fmla="*/ 661035 w 661035"/>
                    <a:gd name="connsiteY33" fmla="*/ 504825 h 1099185"/>
                    <a:gd name="connsiteX34" fmla="*/ 621030 w 661035"/>
                    <a:gd name="connsiteY34" fmla="*/ 739140 h 1099185"/>
                    <a:gd name="connsiteX35" fmla="*/ 360045 w 661035"/>
                    <a:gd name="connsiteY35" fmla="*/ 597218 h 1099185"/>
                    <a:gd name="connsiteX36" fmla="*/ 400050 w 661035"/>
                    <a:gd name="connsiteY36" fmla="*/ 362902 h 1099185"/>
                    <a:gd name="connsiteX37" fmla="*/ 314325 w 661035"/>
                    <a:gd name="connsiteY37" fmla="*/ 72390 h 1099185"/>
                    <a:gd name="connsiteX38" fmla="*/ 220980 w 661035"/>
                    <a:gd name="connsiteY38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319088 w 661035"/>
                    <a:gd name="connsiteY14" fmla="*/ 1077277 h 1099185"/>
                    <a:gd name="connsiteX15" fmla="*/ 260985 w 661035"/>
                    <a:gd name="connsiteY15" fmla="*/ 1099185 h 1099185"/>
                    <a:gd name="connsiteX16" fmla="*/ 0 w 661035"/>
                    <a:gd name="connsiteY16" fmla="*/ 957262 h 1099185"/>
                    <a:gd name="connsiteX17" fmla="*/ 59055 w 661035"/>
                    <a:gd name="connsiteY17" fmla="*/ 935355 h 1099185"/>
                    <a:gd name="connsiteX18" fmla="*/ 60008 w 661035"/>
                    <a:gd name="connsiteY18" fmla="*/ 935355 h 1099185"/>
                    <a:gd name="connsiteX19" fmla="*/ 135745 w 661035"/>
                    <a:gd name="connsiteY19" fmla="*/ 891807 h 1099185"/>
                    <a:gd name="connsiteX20" fmla="*/ 135255 w 661035"/>
                    <a:gd name="connsiteY20" fmla="*/ 891540 h 1099185"/>
                    <a:gd name="connsiteX21" fmla="*/ 190500 w 661035"/>
                    <a:gd name="connsiteY21" fmla="*/ 847725 h 1099185"/>
                    <a:gd name="connsiteX22" fmla="*/ 239078 w 661035"/>
                    <a:gd name="connsiteY22" fmla="*/ 799148 h 1099185"/>
                    <a:gd name="connsiteX23" fmla="*/ 239078 w 661035"/>
                    <a:gd name="connsiteY23" fmla="*/ 798196 h 1099185"/>
                    <a:gd name="connsiteX24" fmla="*/ 277307 w 661035"/>
                    <a:gd name="connsiteY24" fmla="*/ 750642 h 1099185"/>
                    <a:gd name="connsiteX25" fmla="*/ 277178 w 661035"/>
                    <a:gd name="connsiteY25" fmla="*/ 750571 h 1099185"/>
                    <a:gd name="connsiteX26" fmla="*/ 284798 w 661035"/>
                    <a:gd name="connsiteY26" fmla="*/ 740093 h 1099185"/>
                    <a:gd name="connsiteX27" fmla="*/ 323850 w 661035"/>
                    <a:gd name="connsiteY27" fmla="*/ 676275 h 1099185"/>
                    <a:gd name="connsiteX28" fmla="*/ 359092 w 661035"/>
                    <a:gd name="connsiteY28" fmla="*/ 597218 h 1099185"/>
                    <a:gd name="connsiteX29" fmla="*/ 220980 w 661035"/>
                    <a:gd name="connsiteY29" fmla="*/ 0 h 1099185"/>
                    <a:gd name="connsiteX30" fmla="*/ 481965 w 661035"/>
                    <a:gd name="connsiteY30" fmla="*/ 141922 h 1099185"/>
                    <a:gd name="connsiteX31" fmla="*/ 575310 w 661035"/>
                    <a:gd name="connsiteY31" fmla="*/ 214313 h 1099185"/>
                    <a:gd name="connsiteX32" fmla="*/ 661035 w 661035"/>
                    <a:gd name="connsiteY32" fmla="*/ 504825 h 1099185"/>
                    <a:gd name="connsiteX33" fmla="*/ 621030 w 661035"/>
                    <a:gd name="connsiteY33" fmla="*/ 739140 h 1099185"/>
                    <a:gd name="connsiteX34" fmla="*/ 360045 w 661035"/>
                    <a:gd name="connsiteY34" fmla="*/ 597218 h 1099185"/>
                    <a:gd name="connsiteX35" fmla="*/ 400050 w 661035"/>
                    <a:gd name="connsiteY35" fmla="*/ 362902 h 1099185"/>
                    <a:gd name="connsiteX36" fmla="*/ 314325 w 661035"/>
                    <a:gd name="connsiteY36" fmla="*/ 72390 h 1099185"/>
                    <a:gd name="connsiteX37" fmla="*/ 220980 w 661035"/>
                    <a:gd name="connsiteY37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319088 w 661035"/>
                    <a:gd name="connsiteY13" fmla="*/ 1077277 h 1099185"/>
                    <a:gd name="connsiteX14" fmla="*/ 260985 w 661035"/>
                    <a:gd name="connsiteY14" fmla="*/ 1099185 h 1099185"/>
                    <a:gd name="connsiteX15" fmla="*/ 0 w 661035"/>
                    <a:gd name="connsiteY15" fmla="*/ 957262 h 1099185"/>
                    <a:gd name="connsiteX16" fmla="*/ 59055 w 661035"/>
                    <a:gd name="connsiteY16" fmla="*/ 935355 h 1099185"/>
                    <a:gd name="connsiteX17" fmla="*/ 60008 w 661035"/>
                    <a:gd name="connsiteY17" fmla="*/ 935355 h 1099185"/>
                    <a:gd name="connsiteX18" fmla="*/ 135745 w 661035"/>
                    <a:gd name="connsiteY18" fmla="*/ 891807 h 1099185"/>
                    <a:gd name="connsiteX19" fmla="*/ 135255 w 661035"/>
                    <a:gd name="connsiteY19" fmla="*/ 891540 h 1099185"/>
                    <a:gd name="connsiteX20" fmla="*/ 190500 w 661035"/>
                    <a:gd name="connsiteY20" fmla="*/ 847725 h 1099185"/>
                    <a:gd name="connsiteX21" fmla="*/ 239078 w 661035"/>
                    <a:gd name="connsiteY21" fmla="*/ 799148 h 1099185"/>
                    <a:gd name="connsiteX22" fmla="*/ 239078 w 661035"/>
                    <a:gd name="connsiteY22" fmla="*/ 798196 h 1099185"/>
                    <a:gd name="connsiteX23" fmla="*/ 277307 w 661035"/>
                    <a:gd name="connsiteY23" fmla="*/ 750642 h 1099185"/>
                    <a:gd name="connsiteX24" fmla="*/ 277178 w 661035"/>
                    <a:gd name="connsiteY24" fmla="*/ 750571 h 1099185"/>
                    <a:gd name="connsiteX25" fmla="*/ 284798 w 661035"/>
                    <a:gd name="connsiteY25" fmla="*/ 740093 h 1099185"/>
                    <a:gd name="connsiteX26" fmla="*/ 323850 w 661035"/>
                    <a:gd name="connsiteY26" fmla="*/ 676275 h 1099185"/>
                    <a:gd name="connsiteX27" fmla="*/ 359092 w 661035"/>
                    <a:gd name="connsiteY27" fmla="*/ 597218 h 1099185"/>
                    <a:gd name="connsiteX28" fmla="*/ 220980 w 661035"/>
                    <a:gd name="connsiteY28" fmla="*/ 0 h 1099185"/>
                    <a:gd name="connsiteX29" fmla="*/ 481965 w 661035"/>
                    <a:gd name="connsiteY29" fmla="*/ 141922 h 1099185"/>
                    <a:gd name="connsiteX30" fmla="*/ 575310 w 661035"/>
                    <a:gd name="connsiteY30" fmla="*/ 214313 h 1099185"/>
                    <a:gd name="connsiteX31" fmla="*/ 661035 w 661035"/>
                    <a:gd name="connsiteY31" fmla="*/ 504825 h 1099185"/>
                    <a:gd name="connsiteX32" fmla="*/ 621030 w 661035"/>
                    <a:gd name="connsiteY32" fmla="*/ 739140 h 1099185"/>
                    <a:gd name="connsiteX33" fmla="*/ 360045 w 661035"/>
                    <a:gd name="connsiteY33" fmla="*/ 597218 h 1099185"/>
                    <a:gd name="connsiteX34" fmla="*/ 400050 w 661035"/>
                    <a:gd name="connsiteY34" fmla="*/ 362902 h 1099185"/>
                    <a:gd name="connsiteX35" fmla="*/ 314325 w 661035"/>
                    <a:gd name="connsiteY35" fmla="*/ 72390 h 1099185"/>
                    <a:gd name="connsiteX36" fmla="*/ 220980 w 661035"/>
                    <a:gd name="connsiteY36" fmla="*/ 0 h 1099185"/>
                    <a:gd name="connsiteX0" fmla="*/ 359092 w 661035"/>
                    <a:gd name="connsiteY0" fmla="*/ 597218 h 1112468"/>
                    <a:gd name="connsiteX1" fmla="*/ 620078 w 661035"/>
                    <a:gd name="connsiteY1" fmla="*/ 739140 h 1112468"/>
                    <a:gd name="connsiteX2" fmla="*/ 584835 w 661035"/>
                    <a:gd name="connsiteY2" fmla="*/ 818198 h 1112468"/>
                    <a:gd name="connsiteX3" fmla="*/ 584836 w 661035"/>
                    <a:gd name="connsiteY3" fmla="*/ 818198 h 1112468"/>
                    <a:gd name="connsiteX4" fmla="*/ 545783 w 661035"/>
                    <a:gd name="connsiteY4" fmla="*/ 882015 h 1112468"/>
                    <a:gd name="connsiteX5" fmla="*/ 538930 w 661035"/>
                    <a:gd name="connsiteY5" fmla="*/ 891439 h 1112468"/>
                    <a:gd name="connsiteX6" fmla="*/ 539116 w 661035"/>
                    <a:gd name="connsiteY6" fmla="*/ 891540 h 1112468"/>
                    <a:gd name="connsiteX7" fmla="*/ 500063 w 661035"/>
                    <a:gd name="connsiteY7" fmla="*/ 940118 h 1112468"/>
                    <a:gd name="connsiteX8" fmla="*/ 500063 w 661035"/>
                    <a:gd name="connsiteY8" fmla="*/ 941070 h 1112468"/>
                    <a:gd name="connsiteX9" fmla="*/ 451485 w 661035"/>
                    <a:gd name="connsiteY9" fmla="*/ 989648 h 1112468"/>
                    <a:gd name="connsiteX10" fmla="*/ 396629 w 661035"/>
                    <a:gd name="connsiteY10" fmla="*/ 1033155 h 1112468"/>
                    <a:gd name="connsiteX11" fmla="*/ 397193 w 661035"/>
                    <a:gd name="connsiteY11" fmla="*/ 1033462 h 1112468"/>
                    <a:gd name="connsiteX12" fmla="*/ 320041 w 661035"/>
                    <a:gd name="connsiteY12" fmla="*/ 1076325 h 1112468"/>
                    <a:gd name="connsiteX13" fmla="*/ 319088 w 661035"/>
                    <a:gd name="connsiteY13" fmla="*/ 1077277 h 1112468"/>
                    <a:gd name="connsiteX14" fmla="*/ 247796 w 661035"/>
                    <a:gd name="connsiteY14" fmla="*/ 1112468 h 1112468"/>
                    <a:gd name="connsiteX15" fmla="*/ 0 w 661035"/>
                    <a:gd name="connsiteY15" fmla="*/ 957262 h 1112468"/>
                    <a:gd name="connsiteX16" fmla="*/ 59055 w 661035"/>
                    <a:gd name="connsiteY16" fmla="*/ 935355 h 1112468"/>
                    <a:gd name="connsiteX17" fmla="*/ 60008 w 661035"/>
                    <a:gd name="connsiteY17" fmla="*/ 935355 h 1112468"/>
                    <a:gd name="connsiteX18" fmla="*/ 135745 w 661035"/>
                    <a:gd name="connsiteY18" fmla="*/ 891807 h 1112468"/>
                    <a:gd name="connsiteX19" fmla="*/ 135255 w 661035"/>
                    <a:gd name="connsiteY19" fmla="*/ 891540 h 1112468"/>
                    <a:gd name="connsiteX20" fmla="*/ 190500 w 661035"/>
                    <a:gd name="connsiteY20" fmla="*/ 847725 h 1112468"/>
                    <a:gd name="connsiteX21" fmla="*/ 239078 w 661035"/>
                    <a:gd name="connsiteY21" fmla="*/ 799148 h 1112468"/>
                    <a:gd name="connsiteX22" fmla="*/ 239078 w 661035"/>
                    <a:gd name="connsiteY22" fmla="*/ 798196 h 1112468"/>
                    <a:gd name="connsiteX23" fmla="*/ 277307 w 661035"/>
                    <a:gd name="connsiteY23" fmla="*/ 750642 h 1112468"/>
                    <a:gd name="connsiteX24" fmla="*/ 277178 w 661035"/>
                    <a:gd name="connsiteY24" fmla="*/ 750571 h 1112468"/>
                    <a:gd name="connsiteX25" fmla="*/ 284798 w 661035"/>
                    <a:gd name="connsiteY25" fmla="*/ 740093 h 1112468"/>
                    <a:gd name="connsiteX26" fmla="*/ 323850 w 661035"/>
                    <a:gd name="connsiteY26" fmla="*/ 676275 h 1112468"/>
                    <a:gd name="connsiteX27" fmla="*/ 359092 w 661035"/>
                    <a:gd name="connsiteY27" fmla="*/ 597218 h 1112468"/>
                    <a:gd name="connsiteX28" fmla="*/ 220980 w 661035"/>
                    <a:gd name="connsiteY28" fmla="*/ 0 h 1112468"/>
                    <a:gd name="connsiteX29" fmla="*/ 481965 w 661035"/>
                    <a:gd name="connsiteY29" fmla="*/ 141922 h 1112468"/>
                    <a:gd name="connsiteX30" fmla="*/ 575310 w 661035"/>
                    <a:gd name="connsiteY30" fmla="*/ 214313 h 1112468"/>
                    <a:gd name="connsiteX31" fmla="*/ 661035 w 661035"/>
                    <a:gd name="connsiteY31" fmla="*/ 504825 h 1112468"/>
                    <a:gd name="connsiteX32" fmla="*/ 621030 w 661035"/>
                    <a:gd name="connsiteY32" fmla="*/ 739140 h 1112468"/>
                    <a:gd name="connsiteX33" fmla="*/ 360045 w 661035"/>
                    <a:gd name="connsiteY33" fmla="*/ 597218 h 1112468"/>
                    <a:gd name="connsiteX34" fmla="*/ 400050 w 661035"/>
                    <a:gd name="connsiteY34" fmla="*/ 362902 h 1112468"/>
                    <a:gd name="connsiteX35" fmla="*/ 314325 w 661035"/>
                    <a:gd name="connsiteY35" fmla="*/ 72390 h 1112468"/>
                    <a:gd name="connsiteX36" fmla="*/ 220980 w 661035"/>
                    <a:gd name="connsiteY36" fmla="*/ 0 h 1112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61035" h="1112468">
                      <a:moveTo>
                        <a:pt x="359092" y="597218"/>
                      </a:moveTo>
                      <a:lnTo>
                        <a:pt x="620078" y="739140"/>
                      </a:lnTo>
                      <a:lnTo>
                        <a:pt x="584835" y="818198"/>
                      </a:lnTo>
                      <a:lnTo>
                        <a:pt x="584836" y="818198"/>
                      </a:lnTo>
                      <a:cubicBezTo>
                        <a:pt x="573405" y="840105"/>
                        <a:pt x="560070" y="861060"/>
                        <a:pt x="545783" y="882015"/>
                      </a:cubicBezTo>
                      <a:lnTo>
                        <a:pt x="538930" y="891439"/>
                      </a:lnTo>
                      <a:lnTo>
                        <a:pt x="539116" y="891540"/>
                      </a:lnTo>
                      <a:cubicBezTo>
                        <a:pt x="525780" y="908686"/>
                        <a:pt x="513398" y="924878"/>
                        <a:pt x="500063" y="940118"/>
                      </a:cubicBezTo>
                      <a:lnTo>
                        <a:pt x="500063" y="941070"/>
                      </a:lnTo>
                      <a:cubicBezTo>
                        <a:pt x="483870" y="958215"/>
                        <a:pt x="467678" y="974408"/>
                        <a:pt x="451485" y="989648"/>
                      </a:cubicBezTo>
                      <a:lnTo>
                        <a:pt x="396629" y="1033155"/>
                      </a:lnTo>
                      <a:lnTo>
                        <a:pt x="397193" y="1033462"/>
                      </a:lnTo>
                      <a:cubicBezTo>
                        <a:pt x="371475" y="1049655"/>
                        <a:pt x="346711" y="1063943"/>
                        <a:pt x="320041" y="1076325"/>
                      </a:cubicBezTo>
                      <a:lnTo>
                        <a:pt x="319088" y="1077277"/>
                      </a:lnTo>
                      <a:lnTo>
                        <a:pt x="247796" y="1112468"/>
                      </a:lnTo>
                      <a:lnTo>
                        <a:pt x="0" y="957262"/>
                      </a:lnTo>
                      <a:lnTo>
                        <a:pt x="59055" y="935355"/>
                      </a:lnTo>
                      <a:lnTo>
                        <a:pt x="60008" y="935355"/>
                      </a:lnTo>
                      <a:lnTo>
                        <a:pt x="135745" y="891807"/>
                      </a:lnTo>
                      <a:lnTo>
                        <a:pt x="135255" y="891540"/>
                      </a:lnTo>
                      <a:cubicBezTo>
                        <a:pt x="154305" y="878205"/>
                        <a:pt x="173355" y="863918"/>
                        <a:pt x="190500" y="847725"/>
                      </a:cubicBezTo>
                      <a:cubicBezTo>
                        <a:pt x="207645" y="832486"/>
                        <a:pt x="222885" y="816293"/>
                        <a:pt x="239078" y="799148"/>
                      </a:cubicBezTo>
                      <a:lnTo>
                        <a:pt x="239078" y="798196"/>
                      </a:lnTo>
                      <a:lnTo>
                        <a:pt x="277307" y="750642"/>
                      </a:lnTo>
                      <a:lnTo>
                        <a:pt x="277178" y="750571"/>
                      </a:lnTo>
                      <a:cubicBezTo>
                        <a:pt x="280036" y="746761"/>
                        <a:pt x="281941" y="743903"/>
                        <a:pt x="284798" y="740093"/>
                      </a:cubicBezTo>
                      <a:cubicBezTo>
                        <a:pt x="299086" y="719138"/>
                        <a:pt x="312420" y="698183"/>
                        <a:pt x="323850" y="676275"/>
                      </a:cubicBezTo>
                      <a:cubicBezTo>
                        <a:pt x="337185" y="650558"/>
                        <a:pt x="349567" y="623888"/>
                        <a:pt x="359092" y="597218"/>
                      </a:cubicBezTo>
                      <a:close/>
                      <a:moveTo>
                        <a:pt x="220980" y="0"/>
                      </a:moveTo>
                      <a:lnTo>
                        <a:pt x="481965" y="141922"/>
                      </a:lnTo>
                      <a:cubicBezTo>
                        <a:pt x="521970" y="163830"/>
                        <a:pt x="553403" y="187642"/>
                        <a:pt x="575310" y="214313"/>
                      </a:cubicBezTo>
                      <a:cubicBezTo>
                        <a:pt x="632460" y="281940"/>
                        <a:pt x="661035" y="379095"/>
                        <a:pt x="661035" y="504825"/>
                      </a:cubicBezTo>
                      <a:cubicBezTo>
                        <a:pt x="660083" y="588645"/>
                        <a:pt x="646748" y="666750"/>
                        <a:pt x="621030" y="739140"/>
                      </a:cubicBezTo>
                      <a:lnTo>
                        <a:pt x="360045" y="597218"/>
                      </a:lnTo>
                      <a:cubicBezTo>
                        <a:pt x="386715" y="524827"/>
                        <a:pt x="400050" y="446722"/>
                        <a:pt x="400050" y="362902"/>
                      </a:cubicBezTo>
                      <a:cubicBezTo>
                        <a:pt x="400050" y="237172"/>
                        <a:pt x="371475" y="140970"/>
                        <a:pt x="314325" y="72390"/>
                      </a:cubicBezTo>
                      <a:cubicBezTo>
                        <a:pt x="291465" y="45720"/>
                        <a:pt x="260985" y="20955"/>
                        <a:pt x="2209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16E10B06-9365-4B69-A9B2-58D853DD4805}"/>
                    </a:ext>
                  </a:extLst>
                </p:cNvPr>
                <p:cNvSpPr/>
                <p:nvPr/>
              </p:nvSpPr>
              <p:spPr>
                <a:xfrm>
                  <a:off x="2967026" y="3229268"/>
                  <a:ext cx="673417" cy="247650"/>
                </a:xfrm>
                <a:custGeom>
                  <a:avLst/>
                  <a:gdLst>
                    <a:gd name="connsiteX0" fmla="*/ 261937 w 673417"/>
                    <a:gd name="connsiteY0" fmla="*/ 45720 h 247650"/>
                    <a:gd name="connsiteX1" fmla="*/ 288607 w 673417"/>
                    <a:gd name="connsiteY1" fmla="*/ 53340 h 247650"/>
                    <a:gd name="connsiteX2" fmla="*/ 387667 w 673417"/>
                    <a:gd name="connsiteY2" fmla="*/ 93345 h 247650"/>
                    <a:gd name="connsiteX3" fmla="*/ 412432 w 673417"/>
                    <a:gd name="connsiteY3" fmla="*/ 105728 h 247650"/>
                    <a:gd name="connsiteX4" fmla="*/ 673417 w 673417"/>
                    <a:gd name="connsiteY4" fmla="*/ 247650 h 247650"/>
                    <a:gd name="connsiteX5" fmla="*/ 647700 w 673417"/>
                    <a:gd name="connsiteY5" fmla="*/ 235267 h 247650"/>
                    <a:gd name="connsiteX6" fmla="*/ 644991 w 673417"/>
                    <a:gd name="connsiteY6" fmla="*/ 233789 h 247650"/>
                    <a:gd name="connsiteX7" fmla="*/ 549592 w 673417"/>
                    <a:gd name="connsiteY7" fmla="*/ 195262 h 247650"/>
                    <a:gd name="connsiteX8" fmla="*/ 522922 w 673417"/>
                    <a:gd name="connsiteY8" fmla="*/ 186690 h 247650"/>
                    <a:gd name="connsiteX9" fmla="*/ 0 w 673417"/>
                    <a:gd name="connsiteY9" fmla="*/ 0 h 247650"/>
                    <a:gd name="connsiteX10" fmla="*/ 80010 w 673417"/>
                    <a:gd name="connsiteY10" fmla="*/ 11430 h 247650"/>
                    <a:gd name="connsiteX11" fmla="*/ 80421 w 673417"/>
                    <a:gd name="connsiteY11" fmla="*/ 11654 h 247650"/>
                    <a:gd name="connsiteX12" fmla="*/ 185499 w 673417"/>
                    <a:gd name="connsiteY12" fmla="*/ 28933 h 247650"/>
                    <a:gd name="connsiteX13" fmla="*/ 261937 w 673417"/>
                    <a:gd name="connsiteY13" fmla="*/ 45720 h 247650"/>
                    <a:gd name="connsiteX14" fmla="*/ 522922 w 673417"/>
                    <a:gd name="connsiteY14" fmla="*/ 187643 h 247650"/>
                    <a:gd name="connsiteX15" fmla="*/ 340042 w 673417"/>
                    <a:gd name="connsiteY15" fmla="*/ 153353 h 247650"/>
                    <a:gd name="connsiteX16" fmla="*/ 260985 w 673417"/>
                    <a:gd name="connsiteY16" fmla="*/ 141923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3417" h="247650">
                      <a:moveTo>
                        <a:pt x="261937" y="45720"/>
                      </a:moveTo>
                      <a:cubicBezTo>
                        <a:pt x="271462" y="48578"/>
                        <a:pt x="280987" y="50483"/>
                        <a:pt x="288607" y="53340"/>
                      </a:cubicBezTo>
                      <a:cubicBezTo>
                        <a:pt x="323850" y="64770"/>
                        <a:pt x="357187" y="79058"/>
                        <a:pt x="387667" y="93345"/>
                      </a:cubicBezTo>
                      <a:cubicBezTo>
                        <a:pt x="396240" y="97155"/>
                        <a:pt x="404812" y="101917"/>
                        <a:pt x="412432" y="105728"/>
                      </a:cubicBezTo>
                      <a:lnTo>
                        <a:pt x="673417" y="247650"/>
                      </a:lnTo>
                      <a:cubicBezTo>
                        <a:pt x="664845" y="243840"/>
                        <a:pt x="656272" y="239078"/>
                        <a:pt x="647700" y="235267"/>
                      </a:cubicBezTo>
                      <a:lnTo>
                        <a:pt x="644991" y="233789"/>
                      </a:lnTo>
                      <a:lnTo>
                        <a:pt x="549592" y="195262"/>
                      </a:lnTo>
                      <a:cubicBezTo>
                        <a:pt x="541972" y="192405"/>
                        <a:pt x="532447" y="189548"/>
                        <a:pt x="522922" y="186690"/>
                      </a:cubicBezTo>
                      <a:close/>
                      <a:moveTo>
                        <a:pt x="0" y="0"/>
                      </a:moveTo>
                      <a:lnTo>
                        <a:pt x="80010" y="11430"/>
                      </a:lnTo>
                      <a:lnTo>
                        <a:pt x="80421" y="11654"/>
                      </a:lnTo>
                      <a:lnTo>
                        <a:pt x="185499" y="28933"/>
                      </a:lnTo>
                      <a:cubicBezTo>
                        <a:pt x="215979" y="34528"/>
                        <a:pt x="241458" y="40005"/>
                        <a:pt x="261937" y="45720"/>
                      </a:cubicBezTo>
                      <a:lnTo>
                        <a:pt x="522922" y="187643"/>
                      </a:lnTo>
                      <a:cubicBezTo>
                        <a:pt x="481965" y="176213"/>
                        <a:pt x="421004" y="164783"/>
                        <a:pt x="340042" y="153353"/>
                      </a:cubicBezTo>
                      <a:lnTo>
                        <a:pt x="260985" y="14192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8D2508CC-9580-4CDC-B945-0527D9CD8BCF}"/>
                    </a:ext>
                  </a:extLst>
                </p:cNvPr>
                <p:cNvSpPr/>
                <p:nvPr/>
              </p:nvSpPr>
              <p:spPr>
                <a:xfrm>
                  <a:off x="2707091" y="3532163"/>
                  <a:ext cx="257175" cy="1238250"/>
                </a:xfrm>
                <a:custGeom>
                  <a:avLst/>
                  <a:gdLst>
                    <a:gd name="connsiteX0" fmla="*/ 260985 w 257175"/>
                    <a:gd name="connsiteY0" fmla="*/ 1244918 h 1238250"/>
                    <a:gd name="connsiteX1" fmla="*/ 0 w 257175"/>
                    <a:gd name="connsiteY1" fmla="*/ 1102995 h 1238250"/>
                    <a:gd name="connsiteX2" fmla="*/ 1905 w 257175"/>
                    <a:gd name="connsiteY2" fmla="*/ 0 h 1238250"/>
                    <a:gd name="connsiteX3" fmla="*/ 262890 w 257175"/>
                    <a:gd name="connsiteY3" fmla="*/ 141922 h 1238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238250">
                      <a:moveTo>
                        <a:pt x="260985" y="1244918"/>
                      </a:moveTo>
                      <a:lnTo>
                        <a:pt x="0" y="1102995"/>
                      </a:lnTo>
                      <a:lnTo>
                        <a:pt x="1905" y="0"/>
                      </a:lnTo>
                      <a:lnTo>
                        <a:pt x="262890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9A6B4527-6C1D-4E70-B70D-060BB6FDCE5C}"/>
                    </a:ext>
                  </a:extLst>
                </p:cNvPr>
                <p:cNvSpPr/>
                <p:nvPr/>
              </p:nvSpPr>
              <p:spPr>
                <a:xfrm>
                  <a:off x="3110832" y="2270955"/>
                  <a:ext cx="457201" cy="495301"/>
                </a:xfrm>
                <a:custGeom>
                  <a:avLst/>
                  <a:gdLst>
                    <a:gd name="connsiteX0" fmla="*/ 459105 w 457200"/>
                    <a:gd name="connsiteY0" fmla="*/ 500063 h 495300"/>
                    <a:gd name="connsiteX1" fmla="*/ 198120 w 457200"/>
                    <a:gd name="connsiteY1" fmla="*/ 358140 h 495300"/>
                    <a:gd name="connsiteX2" fmla="*/ 80963 w 457200"/>
                    <a:gd name="connsiteY2" fmla="*/ 62865 h 495300"/>
                    <a:gd name="connsiteX3" fmla="*/ 0 w 457200"/>
                    <a:gd name="connsiteY3" fmla="*/ 0 h 495300"/>
                    <a:gd name="connsiteX4" fmla="*/ 260985 w 457200"/>
                    <a:gd name="connsiteY4" fmla="*/ 141923 h 495300"/>
                    <a:gd name="connsiteX5" fmla="*/ 341948 w 457200"/>
                    <a:gd name="connsiteY5" fmla="*/ 204788 h 495300"/>
                    <a:gd name="connsiteX6" fmla="*/ 459105 w 457200"/>
                    <a:gd name="connsiteY6" fmla="*/ 500063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7200" h="495300">
                      <a:moveTo>
                        <a:pt x="459105" y="500063"/>
                      </a:moveTo>
                      <a:lnTo>
                        <a:pt x="198120" y="358140"/>
                      </a:lnTo>
                      <a:cubicBezTo>
                        <a:pt x="179070" y="224790"/>
                        <a:pt x="140017" y="126683"/>
                        <a:pt x="80963" y="62865"/>
                      </a:cubicBezTo>
                      <a:cubicBezTo>
                        <a:pt x="57150" y="38100"/>
                        <a:pt x="30480" y="17145"/>
                        <a:pt x="0" y="0"/>
                      </a:cubicBezTo>
                      <a:lnTo>
                        <a:pt x="260985" y="141923"/>
                      </a:lnTo>
                      <a:cubicBezTo>
                        <a:pt x="291465" y="158115"/>
                        <a:pt x="318135" y="179070"/>
                        <a:pt x="341948" y="204788"/>
                      </a:cubicBezTo>
                      <a:cubicBezTo>
                        <a:pt x="401955" y="268605"/>
                        <a:pt x="441008" y="366713"/>
                        <a:pt x="459105" y="5000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BBF6ECC9-4158-4E48-87FB-675A6F827C3F}"/>
                    </a:ext>
                  </a:extLst>
                </p:cNvPr>
                <p:cNvSpPr/>
                <p:nvPr/>
              </p:nvSpPr>
              <p:spPr>
                <a:xfrm>
                  <a:off x="2541356" y="3138780"/>
                  <a:ext cx="428625" cy="200026"/>
                </a:xfrm>
                <a:custGeom>
                  <a:avLst/>
                  <a:gdLst>
                    <a:gd name="connsiteX0" fmla="*/ 0 w 428625"/>
                    <a:gd name="connsiteY0" fmla="*/ 0 h 200026"/>
                    <a:gd name="connsiteX1" fmla="*/ 17145 w 428625"/>
                    <a:gd name="connsiteY1" fmla="*/ 8573 h 200026"/>
                    <a:gd name="connsiteX2" fmla="*/ 109538 w 428625"/>
                    <a:gd name="connsiteY2" fmla="*/ 44768 h 200026"/>
                    <a:gd name="connsiteX3" fmla="*/ 370023 w 428625"/>
                    <a:gd name="connsiteY3" fmla="*/ 186418 h 200026"/>
                    <a:gd name="connsiteX4" fmla="*/ 110490 w 428625"/>
                    <a:gd name="connsiteY4" fmla="*/ 44768 h 200026"/>
                    <a:gd name="connsiteX5" fmla="*/ 168592 w 428625"/>
                    <a:gd name="connsiteY5" fmla="*/ 59056 h 200026"/>
                    <a:gd name="connsiteX6" fmla="*/ 428625 w 428625"/>
                    <a:gd name="connsiteY6" fmla="*/ 200026 h 200026"/>
                    <a:gd name="connsiteX7" fmla="*/ 370523 w 428625"/>
                    <a:gd name="connsiteY7" fmla="*/ 186691 h 200026"/>
                    <a:gd name="connsiteX8" fmla="*/ 370517 w 428625"/>
                    <a:gd name="connsiteY8" fmla="*/ 186688 h 200026"/>
                    <a:gd name="connsiteX9" fmla="*/ 278130 w 428625"/>
                    <a:gd name="connsiteY9" fmla="*/ 150495 h 200026"/>
                    <a:gd name="connsiteX10" fmla="*/ 260985 w 428625"/>
                    <a:gd name="connsiteY10" fmla="*/ 14192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8625" h="200026">
                      <a:moveTo>
                        <a:pt x="0" y="0"/>
                      </a:moveTo>
                      <a:cubicBezTo>
                        <a:pt x="5715" y="2858"/>
                        <a:pt x="11430" y="5715"/>
                        <a:pt x="17145" y="8573"/>
                      </a:cubicBezTo>
                      <a:cubicBezTo>
                        <a:pt x="44767" y="21908"/>
                        <a:pt x="75248" y="34290"/>
                        <a:pt x="109538" y="44768"/>
                      </a:cubicBezTo>
                      <a:lnTo>
                        <a:pt x="370023" y="186418"/>
                      </a:lnTo>
                      <a:lnTo>
                        <a:pt x="110490" y="44768"/>
                      </a:lnTo>
                      <a:lnTo>
                        <a:pt x="168592" y="59056"/>
                      </a:lnTo>
                      <a:lnTo>
                        <a:pt x="428625" y="200026"/>
                      </a:lnTo>
                      <a:lnTo>
                        <a:pt x="370523" y="186691"/>
                      </a:lnTo>
                      <a:lnTo>
                        <a:pt x="370517" y="186688"/>
                      </a:lnTo>
                      <a:lnTo>
                        <a:pt x="278130" y="150495"/>
                      </a:lnTo>
                      <a:cubicBezTo>
                        <a:pt x="272415" y="147638"/>
                        <a:pt x="266700" y="144780"/>
                        <a:pt x="260985" y="141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EF0C6BF0-8D21-43BB-A8C3-ADC1E2594500}"/>
                    </a:ext>
                  </a:extLst>
                </p:cNvPr>
                <p:cNvSpPr/>
                <p:nvPr/>
              </p:nvSpPr>
              <p:spPr>
                <a:xfrm>
                  <a:off x="2969883" y="1938632"/>
                  <a:ext cx="618767" cy="219303"/>
                </a:xfrm>
                <a:custGeom>
                  <a:avLst/>
                  <a:gdLst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236092 w 603786"/>
                    <a:gd name="connsiteY8" fmla="*/ 34757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323751 w 603786"/>
                    <a:gd name="connsiteY4" fmla="*/ 66771 h 218219"/>
                    <a:gd name="connsiteX5" fmla="*/ 0 w 603786"/>
                    <a:gd name="connsiteY5" fmla="*/ 0 h 218219"/>
                    <a:gd name="connsiteX6" fmla="*/ 100965 w 603786"/>
                    <a:gd name="connsiteY6" fmla="*/ 2857 h 218219"/>
                    <a:gd name="connsiteX7" fmla="*/ 102772 w 603786"/>
                    <a:gd name="connsiteY7" fmla="*/ 3833 h 218219"/>
                    <a:gd name="connsiteX8" fmla="*/ 214213 w 603786"/>
                    <a:gd name="connsiteY8" fmla="*/ 22860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16" fmla="*/ 0 w 603786"/>
                    <a:gd name="connsiteY16" fmla="*/ 0 h 218219"/>
                    <a:gd name="connsiteX0" fmla="*/ 323751 w 603786"/>
                    <a:gd name="connsiteY0" fmla="*/ 66771 h 218219"/>
                    <a:gd name="connsiteX1" fmla="*/ 603786 w 603786"/>
                    <a:gd name="connsiteY1" fmla="*/ 218219 h 218219"/>
                    <a:gd name="connsiteX2" fmla="*/ 584736 w 603786"/>
                    <a:gd name="connsiteY2" fmla="*/ 208694 h 218219"/>
                    <a:gd name="connsiteX3" fmla="*/ 323751 w 603786"/>
                    <a:gd name="connsiteY3" fmla="*/ 66771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323751 w 603786"/>
                    <a:gd name="connsiteY8" fmla="*/ 66772 h 218219"/>
                    <a:gd name="connsiteX9" fmla="*/ 584736 w 603786"/>
                    <a:gd name="connsiteY9" fmla="*/ 208695 h 218219"/>
                    <a:gd name="connsiteX10" fmla="*/ 475198 w 603786"/>
                    <a:gd name="connsiteY10" fmla="*/ 168690 h 218219"/>
                    <a:gd name="connsiteX11" fmla="*/ 464489 w 603786"/>
                    <a:gd name="connsiteY11" fmla="*/ 162866 h 218219"/>
                    <a:gd name="connsiteX12" fmla="*/ 358041 w 603786"/>
                    <a:gd name="connsiteY12" fmla="*/ 143827 h 218219"/>
                    <a:gd name="connsiteX13" fmla="*/ 357901 w 603786"/>
                    <a:gd name="connsiteY13" fmla="*/ 143751 h 218219"/>
                    <a:gd name="connsiteX14" fmla="*/ 260033 w 603786"/>
                    <a:gd name="connsiteY14" fmla="*/ 141922 h 218219"/>
                    <a:gd name="connsiteX15" fmla="*/ 0 w 603786"/>
                    <a:gd name="connsiteY15" fmla="*/ 0 h 218219"/>
                    <a:gd name="connsiteX0" fmla="*/ 323751 w 584736"/>
                    <a:gd name="connsiteY0" fmla="*/ 66771 h 208695"/>
                    <a:gd name="connsiteX1" fmla="*/ 584736 w 584736"/>
                    <a:gd name="connsiteY1" fmla="*/ 208694 h 208695"/>
                    <a:gd name="connsiteX2" fmla="*/ 323751 w 584736"/>
                    <a:gd name="connsiteY2" fmla="*/ 66771 h 208695"/>
                    <a:gd name="connsiteX3" fmla="*/ 0 w 584736"/>
                    <a:gd name="connsiteY3" fmla="*/ 0 h 208695"/>
                    <a:gd name="connsiteX4" fmla="*/ 100965 w 584736"/>
                    <a:gd name="connsiteY4" fmla="*/ 2857 h 208695"/>
                    <a:gd name="connsiteX5" fmla="*/ 102772 w 584736"/>
                    <a:gd name="connsiteY5" fmla="*/ 3833 h 208695"/>
                    <a:gd name="connsiteX6" fmla="*/ 214213 w 584736"/>
                    <a:gd name="connsiteY6" fmla="*/ 22860 h 208695"/>
                    <a:gd name="connsiteX7" fmla="*/ 323751 w 584736"/>
                    <a:gd name="connsiteY7" fmla="*/ 66772 h 208695"/>
                    <a:gd name="connsiteX8" fmla="*/ 584736 w 584736"/>
                    <a:gd name="connsiteY8" fmla="*/ 208695 h 208695"/>
                    <a:gd name="connsiteX9" fmla="*/ 475198 w 584736"/>
                    <a:gd name="connsiteY9" fmla="*/ 168690 h 208695"/>
                    <a:gd name="connsiteX10" fmla="*/ 464489 w 584736"/>
                    <a:gd name="connsiteY10" fmla="*/ 162866 h 208695"/>
                    <a:gd name="connsiteX11" fmla="*/ 358041 w 584736"/>
                    <a:gd name="connsiteY11" fmla="*/ 143827 h 208695"/>
                    <a:gd name="connsiteX12" fmla="*/ 357901 w 584736"/>
                    <a:gd name="connsiteY12" fmla="*/ 143751 h 208695"/>
                    <a:gd name="connsiteX13" fmla="*/ 260033 w 584736"/>
                    <a:gd name="connsiteY13" fmla="*/ 141922 h 208695"/>
                    <a:gd name="connsiteX14" fmla="*/ 0 w 584736"/>
                    <a:gd name="connsiteY14" fmla="*/ 0 h 208695"/>
                    <a:gd name="connsiteX0" fmla="*/ 323751 w 615997"/>
                    <a:gd name="connsiteY0" fmla="*/ 66771 h 216510"/>
                    <a:gd name="connsiteX1" fmla="*/ 584736 w 615997"/>
                    <a:gd name="connsiteY1" fmla="*/ 208694 h 216510"/>
                    <a:gd name="connsiteX2" fmla="*/ 323751 w 615997"/>
                    <a:gd name="connsiteY2" fmla="*/ 66771 h 216510"/>
                    <a:gd name="connsiteX3" fmla="*/ 0 w 615997"/>
                    <a:gd name="connsiteY3" fmla="*/ 0 h 216510"/>
                    <a:gd name="connsiteX4" fmla="*/ 100965 w 615997"/>
                    <a:gd name="connsiteY4" fmla="*/ 2857 h 216510"/>
                    <a:gd name="connsiteX5" fmla="*/ 102772 w 615997"/>
                    <a:gd name="connsiteY5" fmla="*/ 3833 h 216510"/>
                    <a:gd name="connsiteX6" fmla="*/ 214213 w 615997"/>
                    <a:gd name="connsiteY6" fmla="*/ 22860 h 216510"/>
                    <a:gd name="connsiteX7" fmla="*/ 323751 w 615997"/>
                    <a:gd name="connsiteY7" fmla="*/ 66772 h 216510"/>
                    <a:gd name="connsiteX8" fmla="*/ 615997 w 615997"/>
                    <a:gd name="connsiteY8" fmla="*/ 216510 h 216510"/>
                    <a:gd name="connsiteX9" fmla="*/ 475198 w 615997"/>
                    <a:gd name="connsiteY9" fmla="*/ 168690 h 216510"/>
                    <a:gd name="connsiteX10" fmla="*/ 464489 w 615997"/>
                    <a:gd name="connsiteY10" fmla="*/ 162866 h 216510"/>
                    <a:gd name="connsiteX11" fmla="*/ 358041 w 615997"/>
                    <a:gd name="connsiteY11" fmla="*/ 143827 h 216510"/>
                    <a:gd name="connsiteX12" fmla="*/ 357901 w 615997"/>
                    <a:gd name="connsiteY12" fmla="*/ 143751 h 216510"/>
                    <a:gd name="connsiteX13" fmla="*/ 260033 w 615997"/>
                    <a:gd name="connsiteY13" fmla="*/ 141922 h 216510"/>
                    <a:gd name="connsiteX14" fmla="*/ 0 w 615997"/>
                    <a:gd name="connsiteY14" fmla="*/ 0 h 216510"/>
                    <a:gd name="connsiteX0" fmla="*/ 323751 w 618767"/>
                    <a:gd name="connsiteY0" fmla="*/ 66771 h 219303"/>
                    <a:gd name="connsiteX1" fmla="*/ 584736 w 618767"/>
                    <a:gd name="connsiteY1" fmla="*/ 208694 h 219303"/>
                    <a:gd name="connsiteX2" fmla="*/ 323751 w 618767"/>
                    <a:gd name="connsiteY2" fmla="*/ 66771 h 219303"/>
                    <a:gd name="connsiteX3" fmla="*/ 0 w 618767"/>
                    <a:gd name="connsiteY3" fmla="*/ 0 h 219303"/>
                    <a:gd name="connsiteX4" fmla="*/ 100965 w 618767"/>
                    <a:gd name="connsiteY4" fmla="*/ 2857 h 219303"/>
                    <a:gd name="connsiteX5" fmla="*/ 102772 w 618767"/>
                    <a:gd name="connsiteY5" fmla="*/ 3833 h 219303"/>
                    <a:gd name="connsiteX6" fmla="*/ 214213 w 618767"/>
                    <a:gd name="connsiteY6" fmla="*/ 22860 h 219303"/>
                    <a:gd name="connsiteX7" fmla="*/ 323751 w 618767"/>
                    <a:gd name="connsiteY7" fmla="*/ 66772 h 219303"/>
                    <a:gd name="connsiteX8" fmla="*/ 615997 w 618767"/>
                    <a:gd name="connsiteY8" fmla="*/ 216510 h 219303"/>
                    <a:gd name="connsiteX9" fmla="*/ 464489 w 618767"/>
                    <a:gd name="connsiteY9" fmla="*/ 162866 h 219303"/>
                    <a:gd name="connsiteX10" fmla="*/ 358041 w 618767"/>
                    <a:gd name="connsiteY10" fmla="*/ 143827 h 219303"/>
                    <a:gd name="connsiteX11" fmla="*/ 357901 w 618767"/>
                    <a:gd name="connsiteY11" fmla="*/ 143751 h 219303"/>
                    <a:gd name="connsiteX12" fmla="*/ 260033 w 618767"/>
                    <a:gd name="connsiteY12" fmla="*/ 141922 h 219303"/>
                    <a:gd name="connsiteX13" fmla="*/ 0 w 618767"/>
                    <a:gd name="connsiteY13" fmla="*/ 0 h 219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8767" h="219303">
                      <a:moveTo>
                        <a:pt x="323751" y="66771"/>
                      </a:moveTo>
                      <a:lnTo>
                        <a:pt x="584736" y="208694"/>
                      </a:lnTo>
                      <a:lnTo>
                        <a:pt x="323751" y="66771"/>
                      </a:lnTo>
                      <a:close/>
                      <a:moveTo>
                        <a:pt x="0" y="0"/>
                      </a:moveTo>
                      <a:lnTo>
                        <a:pt x="100965" y="2857"/>
                      </a:lnTo>
                      <a:lnTo>
                        <a:pt x="102772" y="3833"/>
                      </a:lnTo>
                      <a:lnTo>
                        <a:pt x="214213" y="22860"/>
                      </a:lnTo>
                      <a:lnTo>
                        <a:pt x="323751" y="66772"/>
                      </a:lnTo>
                      <a:lnTo>
                        <a:pt x="615997" y="216510"/>
                      </a:lnTo>
                      <a:cubicBezTo>
                        <a:pt x="639453" y="232526"/>
                        <a:pt x="507482" y="174980"/>
                        <a:pt x="464489" y="162866"/>
                      </a:cubicBezTo>
                      <a:lnTo>
                        <a:pt x="358041" y="143827"/>
                      </a:lnTo>
                      <a:cubicBezTo>
                        <a:pt x="357994" y="143802"/>
                        <a:pt x="357948" y="143776"/>
                        <a:pt x="357901" y="143751"/>
                      </a:cubicBezTo>
                      <a:lnTo>
                        <a:pt x="260033" y="1419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5D793B9B-6AC8-4549-9ADB-1E3DF2E2FC47}"/>
                    </a:ext>
                  </a:extLst>
                </p:cNvPr>
                <p:cNvSpPr/>
                <p:nvPr/>
              </p:nvSpPr>
              <p:spPr>
                <a:xfrm>
                  <a:off x="2709948" y="2277720"/>
                  <a:ext cx="257175" cy="1066800"/>
                </a:xfrm>
                <a:custGeom>
                  <a:avLst/>
                  <a:gdLst>
                    <a:gd name="connsiteX0" fmla="*/ 260033 w 257175"/>
                    <a:gd name="connsiteY0" fmla="*/ 1070610 h 1066800"/>
                    <a:gd name="connsiteX1" fmla="*/ 0 w 257175"/>
                    <a:gd name="connsiteY1" fmla="*/ 929640 h 1066800"/>
                    <a:gd name="connsiteX2" fmla="*/ 1905 w 257175"/>
                    <a:gd name="connsiteY2" fmla="*/ 0 h 1066800"/>
                    <a:gd name="connsiteX3" fmla="*/ 261938 w 257175"/>
                    <a:gd name="connsiteY3" fmla="*/ 141922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066800">
                      <a:moveTo>
                        <a:pt x="260033" y="1070610"/>
                      </a:moveTo>
                      <a:lnTo>
                        <a:pt x="0" y="929640"/>
                      </a:lnTo>
                      <a:lnTo>
                        <a:pt x="1905" y="0"/>
                      </a:lnTo>
                      <a:lnTo>
                        <a:pt x="261938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4CEC876C-6B44-4AFA-B48D-6DFA5BCE9067}"/>
                    </a:ext>
                  </a:extLst>
                </p:cNvPr>
                <p:cNvSpPr/>
                <p:nvPr/>
              </p:nvSpPr>
              <p:spPr>
                <a:xfrm>
                  <a:off x="2708898" y="1774680"/>
                  <a:ext cx="521969" cy="178118"/>
                </a:xfrm>
                <a:custGeom>
                  <a:avLst/>
                  <a:gdLst>
                    <a:gd name="connsiteX0" fmla="*/ 230505 w 521970"/>
                    <a:gd name="connsiteY0" fmla="*/ 2858 h 178118"/>
                    <a:gd name="connsiteX1" fmla="*/ 490537 w 521970"/>
                    <a:gd name="connsiteY1" fmla="*/ 144781 h 178118"/>
                    <a:gd name="connsiteX2" fmla="*/ 302895 w 521970"/>
                    <a:gd name="connsiteY2" fmla="*/ 172403 h 178118"/>
                    <a:gd name="connsiteX3" fmla="*/ 260032 w 521970"/>
                    <a:gd name="connsiteY3" fmla="*/ 178118 h 178118"/>
                    <a:gd name="connsiteX4" fmla="*/ 0 w 521970"/>
                    <a:gd name="connsiteY4" fmla="*/ 37148 h 178118"/>
                    <a:gd name="connsiteX5" fmla="*/ 41910 w 521970"/>
                    <a:gd name="connsiteY5" fmla="*/ 30480 h 178118"/>
                    <a:gd name="connsiteX6" fmla="*/ 41912 w 521970"/>
                    <a:gd name="connsiteY6" fmla="*/ 30481 h 178118"/>
                    <a:gd name="connsiteX7" fmla="*/ 260985 w 521970"/>
                    <a:gd name="connsiteY7" fmla="*/ 0 h 178118"/>
                    <a:gd name="connsiteX8" fmla="*/ 521970 w 521970"/>
                    <a:gd name="connsiteY8" fmla="*/ 141923 h 178118"/>
                    <a:gd name="connsiteX9" fmla="*/ 490537 w 521970"/>
                    <a:gd name="connsiteY9" fmla="*/ 144780 h 178118"/>
                    <a:gd name="connsiteX10" fmla="*/ 230505 w 521970"/>
                    <a:gd name="connsiteY10" fmla="*/ 2858 h 17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1970" h="178118">
                      <a:moveTo>
                        <a:pt x="230505" y="2858"/>
                      </a:moveTo>
                      <a:lnTo>
                        <a:pt x="490537" y="144781"/>
                      </a:lnTo>
                      <a:lnTo>
                        <a:pt x="302895" y="172403"/>
                      </a:lnTo>
                      <a:lnTo>
                        <a:pt x="260032" y="178118"/>
                      </a:lnTo>
                      <a:lnTo>
                        <a:pt x="0" y="37148"/>
                      </a:lnTo>
                      <a:lnTo>
                        <a:pt x="41910" y="30480"/>
                      </a:lnTo>
                      <a:lnTo>
                        <a:pt x="41912" y="30481"/>
                      </a:lnTo>
                      <a:close/>
                      <a:moveTo>
                        <a:pt x="260985" y="0"/>
                      </a:moveTo>
                      <a:lnTo>
                        <a:pt x="521970" y="141923"/>
                      </a:lnTo>
                      <a:lnTo>
                        <a:pt x="490537" y="144780"/>
                      </a:lnTo>
                      <a:lnTo>
                        <a:pt x="230505" y="285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D272DC14-6DAF-4A56-A5A6-221189C61401}"/>
                  </a:ext>
                </a:extLst>
              </p:cNvPr>
              <p:cNvSpPr/>
              <p:nvPr/>
            </p:nvSpPr>
            <p:spPr>
              <a:xfrm>
                <a:off x="12579689" y="4661548"/>
                <a:ext cx="730421" cy="1493305"/>
              </a:xfrm>
              <a:custGeom>
                <a:avLst/>
                <a:gdLst>
                  <a:gd name="connsiteX0" fmla="*/ 1669733 w 1714500"/>
                  <a:gd name="connsiteY0" fmla="*/ 1870710 h 3505200"/>
                  <a:gd name="connsiteX1" fmla="*/ 1720215 w 1714500"/>
                  <a:gd name="connsiteY1" fmla="*/ 2166938 h 3505200"/>
                  <a:gd name="connsiteX2" fmla="*/ 1507808 w 1714500"/>
                  <a:gd name="connsiteY2" fmla="*/ 2795588 h 3505200"/>
                  <a:gd name="connsiteX3" fmla="*/ 1121093 w 1714500"/>
                  <a:gd name="connsiteY3" fmla="*/ 3084195 h 3505200"/>
                  <a:gd name="connsiteX4" fmla="*/ 991553 w 1714500"/>
                  <a:gd name="connsiteY4" fmla="*/ 3120390 h 3505200"/>
                  <a:gd name="connsiteX5" fmla="*/ 990600 w 1714500"/>
                  <a:gd name="connsiteY5" fmla="*/ 3466148 h 3505200"/>
                  <a:gd name="connsiteX6" fmla="*/ 960120 w 1714500"/>
                  <a:gd name="connsiteY6" fmla="*/ 3470910 h 3505200"/>
                  <a:gd name="connsiteX7" fmla="*/ 772478 w 1714500"/>
                  <a:gd name="connsiteY7" fmla="*/ 3505200 h 3505200"/>
                  <a:gd name="connsiteX8" fmla="*/ 729615 w 1714500"/>
                  <a:gd name="connsiteY8" fmla="*/ 3503295 h 3505200"/>
                  <a:gd name="connsiteX9" fmla="*/ 730568 w 1714500"/>
                  <a:gd name="connsiteY9" fmla="*/ 3158490 h 3505200"/>
                  <a:gd name="connsiteX10" fmla="*/ 659130 w 1714500"/>
                  <a:gd name="connsiteY10" fmla="*/ 3156585 h 3505200"/>
                  <a:gd name="connsiteX11" fmla="*/ 383858 w 1714500"/>
                  <a:gd name="connsiteY11" fmla="*/ 3098483 h 3505200"/>
                  <a:gd name="connsiteX12" fmla="*/ 125730 w 1714500"/>
                  <a:gd name="connsiteY12" fmla="*/ 2865120 h 3505200"/>
                  <a:gd name="connsiteX13" fmla="*/ 0 w 1714500"/>
                  <a:gd name="connsiteY13" fmla="*/ 2427923 h 3505200"/>
                  <a:gd name="connsiteX14" fmla="*/ 320993 w 1714500"/>
                  <a:gd name="connsiteY14" fmla="*/ 2317433 h 3505200"/>
                  <a:gd name="connsiteX15" fmla="*/ 451485 w 1714500"/>
                  <a:gd name="connsiteY15" fmla="*/ 2707958 h 3505200"/>
                  <a:gd name="connsiteX16" fmla="*/ 682943 w 1714500"/>
                  <a:gd name="connsiteY16" fmla="*/ 2860358 h 3505200"/>
                  <a:gd name="connsiteX17" fmla="*/ 730568 w 1714500"/>
                  <a:gd name="connsiteY17" fmla="*/ 2864168 h 3505200"/>
                  <a:gd name="connsiteX18" fmla="*/ 732473 w 1714500"/>
                  <a:gd name="connsiteY18" fmla="*/ 1761173 h 3505200"/>
                  <a:gd name="connsiteX19" fmla="*/ 576263 w 1714500"/>
                  <a:gd name="connsiteY19" fmla="*/ 1735455 h 3505200"/>
                  <a:gd name="connsiteX20" fmla="*/ 372428 w 1714500"/>
                  <a:gd name="connsiteY20" fmla="*/ 1660208 h 3505200"/>
                  <a:gd name="connsiteX21" fmla="*/ 138113 w 1714500"/>
                  <a:gd name="connsiteY21" fmla="*/ 1438275 h 3505200"/>
                  <a:gd name="connsiteX22" fmla="*/ 56198 w 1714500"/>
                  <a:gd name="connsiteY22" fmla="*/ 1079183 h 3505200"/>
                  <a:gd name="connsiteX23" fmla="*/ 298133 w 1714500"/>
                  <a:gd name="connsiteY23" fmla="*/ 448628 h 3505200"/>
                  <a:gd name="connsiteX24" fmla="*/ 628650 w 1714500"/>
                  <a:gd name="connsiteY24" fmla="*/ 239077 h 3505200"/>
                  <a:gd name="connsiteX25" fmla="*/ 735330 w 1714500"/>
                  <a:gd name="connsiteY25" fmla="*/ 206693 h 3505200"/>
                  <a:gd name="connsiteX26" fmla="*/ 735330 w 1714500"/>
                  <a:gd name="connsiteY26" fmla="*/ 36195 h 3505200"/>
                  <a:gd name="connsiteX27" fmla="*/ 778193 w 1714500"/>
                  <a:gd name="connsiteY27" fmla="*/ 30480 h 3505200"/>
                  <a:gd name="connsiteX28" fmla="*/ 965835 w 1714500"/>
                  <a:gd name="connsiteY28" fmla="*/ 2858 h 3505200"/>
                  <a:gd name="connsiteX29" fmla="*/ 996315 w 1714500"/>
                  <a:gd name="connsiteY29" fmla="*/ 0 h 3505200"/>
                  <a:gd name="connsiteX30" fmla="*/ 996315 w 1714500"/>
                  <a:gd name="connsiteY30" fmla="*/ 168593 h 3505200"/>
                  <a:gd name="connsiteX31" fmla="*/ 1097280 w 1714500"/>
                  <a:gd name="connsiteY31" fmla="*/ 171450 h 3505200"/>
                  <a:gd name="connsiteX32" fmla="*/ 1406843 w 1714500"/>
                  <a:gd name="connsiteY32" fmla="*/ 282893 h 3505200"/>
                  <a:gd name="connsiteX33" fmla="*/ 1657350 w 1714500"/>
                  <a:gd name="connsiteY33" fmla="*/ 763905 h 3505200"/>
                  <a:gd name="connsiteX34" fmla="*/ 1326833 w 1714500"/>
                  <a:gd name="connsiteY34" fmla="*/ 863918 h 3505200"/>
                  <a:gd name="connsiteX35" fmla="*/ 1209675 w 1714500"/>
                  <a:gd name="connsiteY35" fmla="*/ 568643 h 3505200"/>
                  <a:gd name="connsiteX36" fmla="*/ 1038225 w 1714500"/>
                  <a:gd name="connsiteY36" fmla="*/ 471488 h 3505200"/>
                  <a:gd name="connsiteX37" fmla="*/ 995363 w 1714500"/>
                  <a:gd name="connsiteY37" fmla="*/ 464820 h 3505200"/>
                  <a:gd name="connsiteX38" fmla="*/ 993458 w 1714500"/>
                  <a:gd name="connsiteY38" fmla="*/ 1460183 h 3505200"/>
                  <a:gd name="connsiteX39" fmla="*/ 1073468 w 1714500"/>
                  <a:gd name="connsiteY39" fmla="*/ 1471613 h 3505200"/>
                  <a:gd name="connsiteX40" fmla="*/ 1282065 w 1714500"/>
                  <a:gd name="connsiteY40" fmla="*/ 1513523 h 3505200"/>
                  <a:gd name="connsiteX41" fmla="*/ 1524953 w 1714500"/>
                  <a:gd name="connsiteY41" fmla="*/ 1651635 h 3505200"/>
                  <a:gd name="connsiteX42" fmla="*/ 1669733 w 1714500"/>
                  <a:gd name="connsiteY42" fmla="*/ 1870710 h 3505200"/>
                  <a:gd name="connsiteX43" fmla="*/ 1268730 w 1714500"/>
                  <a:gd name="connsiteY43" fmla="*/ 2624138 h 3505200"/>
                  <a:gd name="connsiteX44" fmla="*/ 1390650 w 1714500"/>
                  <a:gd name="connsiteY44" fmla="*/ 2236470 h 3505200"/>
                  <a:gd name="connsiteX45" fmla="*/ 1304925 w 1714500"/>
                  <a:gd name="connsiteY45" fmla="*/ 1945958 h 3505200"/>
                  <a:gd name="connsiteX46" fmla="*/ 1080135 w 1714500"/>
                  <a:gd name="connsiteY46" fmla="*/ 1820228 h 3505200"/>
                  <a:gd name="connsiteX47" fmla="*/ 992505 w 1714500"/>
                  <a:gd name="connsiteY47" fmla="*/ 1798320 h 3505200"/>
                  <a:gd name="connsiteX48" fmla="*/ 990600 w 1714500"/>
                  <a:gd name="connsiteY48" fmla="*/ 2830830 h 3505200"/>
                  <a:gd name="connsiteX49" fmla="*/ 1048703 w 1714500"/>
                  <a:gd name="connsiteY49" fmla="*/ 2808923 h 3505200"/>
                  <a:gd name="connsiteX50" fmla="*/ 1268730 w 1714500"/>
                  <a:gd name="connsiteY50" fmla="*/ 2624138 h 3505200"/>
                  <a:gd name="connsiteX51" fmla="*/ 732473 w 1714500"/>
                  <a:gd name="connsiteY51" fmla="*/ 1425893 h 3505200"/>
                  <a:gd name="connsiteX52" fmla="*/ 734378 w 1714500"/>
                  <a:gd name="connsiteY52" fmla="*/ 497205 h 3505200"/>
                  <a:gd name="connsiteX53" fmla="*/ 688658 w 1714500"/>
                  <a:gd name="connsiteY53" fmla="*/ 514350 h 3505200"/>
                  <a:gd name="connsiteX54" fmla="*/ 482917 w 1714500"/>
                  <a:gd name="connsiteY54" fmla="*/ 682943 h 3505200"/>
                  <a:gd name="connsiteX55" fmla="*/ 375285 w 1714500"/>
                  <a:gd name="connsiteY55" fmla="*/ 1006793 h 3505200"/>
                  <a:gd name="connsiteX56" fmla="*/ 465773 w 1714500"/>
                  <a:gd name="connsiteY56" fmla="*/ 1289685 h 3505200"/>
                  <a:gd name="connsiteX57" fmla="*/ 674370 w 1714500"/>
                  <a:gd name="connsiteY57" fmla="*/ 1411605 h 3505200"/>
                  <a:gd name="connsiteX58" fmla="*/ 732473 w 1714500"/>
                  <a:gd name="connsiteY58" fmla="*/ 1425893 h 350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714500" h="3505200">
                    <a:moveTo>
                      <a:pt x="1669733" y="1870710"/>
                    </a:moveTo>
                    <a:cubicBezTo>
                      <a:pt x="1703070" y="1959293"/>
                      <a:pt x="1720215" y="2058353"/>
                      <a:pt x="1720215" y="2166938"/>
                    </a:cubicBezTo>
                    <a:cubicBezTo>
                      <a:pt x="1720215" y="2406015"/>
                      <a:pt x="1648778" y="2615565"/>
                      <a:pt x="1507808" y="2795588"/>
                    </a:cubicBezTo>
                    <a:cubicBezTo>
                      <a:pt x="1402080" y="2930843"/>
                      <a:pt x="1273493" y="3027045"/>
                      <a:pt x="1121093" y="3084195"/>
                    </a:cubicBezTo>
                    <a:lnTo>
                      <a:pt x="991553" y="3120390"/>
                    </a:lnTo>
                    <a:lnTo>
                      <a:pt x="990600" y="3466148"/>
                    </a:lnTo>
                    <a:lnTo>
                      <a:pt x="960120" y="3470910"/>
                    </a:lnTo>
                    <a:lnTo>
                      <a:pt x="772478" y="3505200"/>
                    </a:lnTo>
                    <a:lnTo>
                      <a:pt x="729615" y="3503295"/>
                    </a:lnTo>
                    <a:lnTo>
                      <a:pt x="730568" y="3158490"/>
                    </a:lnTo>
                    <a:lnTo>
                      <a:pt x="659130" y="3156585"/>
                    </a:lnTo>
                    <a:cubicBezTo>
                      <a:pt x="550545" y="3148965"/>
                      <a:pt x="459105" y="3129915"/>
                      <a:pt x="383858" y="3098483"/>
                    </a:cubicBezTo>
                    <a:cubicBezTo>
                      <a:pt x="283845" y="3056573"/>
                      <a:pt x="198120" y="2979420"/>
                      <a:pt x="125730" y="2865120"/>
                    </a:cubicBezTo>
                    <a:cubicBezTo>
                      <a:pt x="53340" y="2750820"/>
                      <a:pt x="11430" y="2606040"/>
                      <a:pt x="0" y="2427923"/>
                    </a:cubicBezTo>
                    <a:lnTo>
                      <a:pt x="320993" y="2317433"/>
                    </a:lnTo>
                    <a:cubicBezTo>
                      <a:pt x="345758" y="2499360"/>
                      <a:pt x="388620" y="2629853"/>
                      <a:pt x="451485" y="2707958"/>
                    </a:cubicBezTo>
                    <a:cubicBezTo>
                      <a:pt x="519113" y="2790825"/>
                      <a:pt x="596265" y="2841308"/>
                      <a:pt x="682943" y="2860358"/>
                    </a:cubicBezTo>
                    <a:lnTo>
                      <a:pt x="730568" y="2864168"/>
                    </a:lnTo>
                    <a:lnTo>
                      <a:pt x="732473" y="1761173"/>
                    </a:lnTo>
                    <a:lnTo>
                      <a:pt x="576263" y="1735455"/>
                    </a:lnTo>
                    <a:cubicBezTo>
                      <a:pt x="509588" y="1717358"/>
                      <a:pt x="441008" y="1692593"/>
                      <a:pt x="372428" y="1660208"/>
                    </a:cubicBezTo>
                    <a:cubicBezTo>
                      <a:pt x="270510" y="1612583"/>
                      <a:pt x="192405" y="1539240"/>
                      <a:pt x="138113" y="1438275"/>
                    </a:cubicBezTo>
                    <a:cubicBezTo>
                      <a:pt x="82868" y="1337310"/>
                      <a:pt x="56198" y="1217295"/>
                      <a:pt x="56198" y="1079183"/>
                    </a:cubicBezTo>
                    <a:cubicBezTo>
                      <a:pt x="56198" y="833438"/>
                      <a:pt x="137160" y="622935"/>
                      <a:pt x="298133" y="448628"/>
                    </a:cubicBezTo>
                    <a:cubicBezTo>
                      <a:pt x="379095" y="360998"/>
                      <a:pt x="488633" y="290513"/>
                      <a:pt x="628650" y="239077"/>
                    </a:cubicBezTo>
                    <a:lnTo>
                      <a:pt x="735330" y="206693"/>
                    </a:lnTo>
                    <a:lnTo>
                      <a:pt x="735330" y="36195"/>
                    </a:lnTo>
                    <a:lnTo>
                      <a:pt x="778193" y="30480"/>
                    </a:lnTo>
                    <a:lnTo>
                      <a:pt x="965835" y="2858"/>
                    </a:lnTo>
                    <a:lnTo>
                      <a:pt x="996315" y="0"/>
                    </a:lnTo>
                    <a:lnTo>
                      <a:pt x="996315" y="168593"/>
                    </a:lnTo>
                    <a:lnTo>
                      <a:pt x="1097280" y="171450"/>
                    </a:lnTo>
                    <a:cubicBezTo>
                      <a:pt x="1222058" y="182880"/>
                      <a:pt x="1324928" y="220027"/>
                      <a:pt x="1406843" y="282893"/>
                    </a:cubicBezTo>
                    <a:cubicBezTo>
                      <a:pt x="1545908" y="388620"/>
                      <a:pt x="1629728" y="548640"/>
                      <a:pt x="1657350" y="763905"/>
                    </a:cubicBezTo>
                    <a:lnTo>
                      <a:pt x="1326833" y="863918"/>
                    </a:lnTo>
                    <a:cubicBezTo>
                      <a:pt x="1307783" y="730568"/>
                      <a:pt x="1268730" y="632460"/>
                      <a:pt x="1209675" y="568643"/>
                    </a:cubicBezTo>
                    <a:cubicBezTo>
                      <a:pt x="1164908" y="521017"/>
                      <a:pt x="1107758" y="488633"/>
                      <a:pt x="1038225" y="471488"/>
                    </a:cubicBezTo>
                    <a:lnTo>
                      <a:pt x="995363" y="464820"/>
                    </a:lnTo>
                    <a:lnTo>
                      <a:pt x="993458" y="1460183"/>
                    </a:lnTo>
                    <a:lnTo>
                      <a:pt x="1073468" y="1471613"/>
                    </a:lnTo>
                    <a:cubicBezTo>
                      <a:pt x="1173480" y="1486853"/>
                      <a:pt x="1243013" y="1500188"/>
                      <a:pt x="1282065" y="1513523"/>
                    </a:cubicBezTo>
                    <a:cubicBezTo>
                      <a:pt x="1381125" y="1546860"/>
                      <a:pt x="1462088" y="1592580"/>
                      <a:pt x="1524953" y="1651635"/>
                    </a:cubicBezTo>
                    <a:cubicBezTo>
                      <a:pt x="1587818" y="1708785"/>
                      <a:pt x="1635443" y="1782128"/>
                      <a:pt x="1669733" y="1870710"/>
                    </a:cubicBezTo>
                    <a:close/>
                    <a:moveTo>
                      <a:pt x="1268730" y="2624138"/>
                    </a:moveTo>
                    <a:cubicBezTo>
                      <a:pt x="1349693" y="2512695"/>
                      <a:pt x="1390650" y="2384108"/>
                      <a:pt x="1390650" y="2236470"/>
                    </a:cubicBezTo>
                    <a:cubicBezTo>
                      <a:pt x="1390650" y="2110740"/>
                      <a:pt x="1362075" y="2014538"/>
                      <a:pt x="1304925" y="1945958"/>
                    </a:cubicBezTo>
                    <a:cubicBezTo>
                      <a:pt x="1262063" y="1894523"/>
                      <a:pt x="1186815" y="1852613"/>
                      <a:pt x="1080135" y="1820228"/>
                    </a:cubicBezTo>
                    <a:lnTo>
                      <a:pt x="992505" y="1798320"/>
                    </a:lnTo>
                    <a:lnTo>
                      <a:pt x="990600" y="2830830"/>
                    </a:lnTo>
                    <a:lnTo>
                      <a:pt x="1048703" y="2808923"/>
                    </a:lnTo>
                    <a:cubicBezTo>
                      <a:pt x="1135380" y="2768918"/>
                      <a:pt x="1207770" y="2707005"/>
                      <a:pt x="1268730" y="2624138"/>
                    </a:cubicBezTo>
                    <a:moveTo>
                      <a:pt x="732473" y="1425893"/>
                    </a:moveTo>
                    <a:lnTo>
                      <a:pt x="734378" y="497205"/>
                    </a:lnTo>
                    <a:lnTo>
                      <a:pt x="688658" y="514350"/>
                    </a:lnTo>
                    <a:cubicBezTo>
                      <a:pt x="604838" y="554355"/>
                      <a:pt x="537210" y="609600"/>
                      <a:pt x="482917" y="682943"/>
                    </a:cubicBezTo>
                    <a:cubicBezTo>
                      <a:pt x="411480" y="780098"/>
                      <a:pt x="375285" y="887730"/>
                      <a:pt x="375285" y="1006793"/>
                    </a:cubicBezTo>
                    <a:cubicBezTo>
                      <a:pt x="375285" y="1124903"/>
                      <a:pt x="405765" y="1219200"/>
                      <a:pt x="465773" y="1289685"/>
                    </a:cubicBezTo>
                    <a:cubicBezTo>
                      <a:pt x="511492" y="1343025"/>
                      <a:pt x="581025" y="1383030"/>
                      <a:pt x="674370" y="1411605"/>
                    </a:cubicBezTo>
                    <a:lnTo>
                      <a:pt x="732473" y="1425893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901E2D7-C583-4CE2-8F51-5C524CC1CAA9}"/>
                  </a:ext>
                </a:extLst>
              </p:cNvPr>
              <p:cNvGrpSpPr/>
              <p:nvPr/>
            </p:nvGrpSpPr>
            <p:grpSpPr>
              <a:xfrm>
                <a:off x="12470968" y="4620148"/>
                <a:ext cx="435759" cy="1352099"/>
                <a:chOff x="1968987" y="1811829"/>
                <a:chExt cx="1022846" cy="3173751"/>
              </a:xfrm>
              <a:solidFill>
                <a:schemeClr val="bg1"/>
              </a:solidFill>
            </p:grpSpPr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E6067227-37CF-4C14-B006-6E00ABFD280C}"/>
                    </a:ext>
                  </a:extLst>
                </p:cNvPr>
                <p:cNvSpPr/>
                <p:nvPr/>
              </p:nvSpPr>
              <p:spPr>
                <a:xfrm>
                  <a:off x="1975571" y="4195005"/>
                  <a:ext cx="600075" cy="790575"/>
                </a:xfrm>
                <a:custGeom>
                  <a:avLst/>
                  <a:gdLst>
                    <a:gd name="connsiteX0" fmla="*/ 601980 w 600075"/>
                    <a:gd name="connsiteY0" fmla="*/ 791528 h 790575"/>
                    <a:gd name="connsiteX1" fmla="*/ 340995 w 600075"/>
                    <a:gd name="connsiteY1" fmla="*/ 649605 h 790575"/>
                    <a:gd name="connsiteX2" fmla="*/ 125730 w 600075"/>
                    <a:gd name="connsiteY2" fmla="*/ 437197 h 790575"/>
                    <a:gd name="connsiteX3" fmla="*/ 0 w 600075"/>
                    <a:gd name="connsiteY3" fmla="*/ 0 h 790575"/>
                    <a:gd name="connsiteX4" fmla="*/ 260985 w 600075"/>
                    <a:gd name="connsiteY4" fmla="*/ 141922 h 790575"/>
                    <a:gd name="connsiteX5" fmla="*/ 386715 w 600075"/>
                    <a:gd name="connsiteY5" fmla="*/ 579120 h 790575"/>
                    <a:gd name="connsiteX6" fmla="*/ 601980 w 600075"/>
                    <a:gd name="connsiteY6" fmla="*/ 791528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0075" h="790575">
                      <a:moveTo>
                        <a:pt x="601980" y="791528"/>
                      </a:moveTo>
                      <a:lnTo>
                        <a:pt x="340995" y="649605"/>
                      </a:lnTo>
                      <a:cubicBezTo>
                        <a:pt x="259080" y="604838"/>
                        <a:pt x="187643" y="534353"/>
                        <a:pt x="125730" y="437197"/>
                      </a:cubicBezTo>
                      <a:cubicBezTo>
                        <a:pt x="53340" y="323850"/>
                        <a:pt x="11430" y="178118"/>
                        <a:pt x="0" y="0"/>
                      </a:cubicBezTo>
                      <a:lnTo>
                        <a:pt x="260985" y="141922"/>
                      </a:lnTo>
                      <a:cubicBezTo>
                        <a:pt x="272415" y="319088"/>
                        <a:pt x="314325" y="464820"/>
                        <a:pt x="386715" y="579120"/>
                      </a:cubicBezTo>
                      <a:cubicBezTo>
                        <a:pt x="448628" y="676275"/>
                        <a:pt x="520065" y="747713"/>
                        <a:pt x="601980" y="791528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BE5BB590-239F-4213-8DC4-103945DFEB36}"/>
                    </a:ext>
                  </a:extLst>
                </p:cNvPr>
                <p:cNvSpPr/>
                <p:nvPr/>
              </p:nvSpPr>
              <p:spPr>
                <a:xfrm>
                  <a:off x="1968987" y="4089376"/>
                  <a:ext cx="581026" cy="247649"/>
                </a:xfrm>
                <a:custGeom>
                  <a:avLst/>
                  <a:gdLst>
                    <a:gd name="connsiteX0" fmla="*/ 260985 w 581025"/>
                    <a:gd name="connsiteY0" fmla="*/ 251460 h 247650"/>
                    <a:gd name="connsiteX1" fmla="*/ 0 w 581025"/>
                    <a:gd name="connsiteY1" fmla="*/ 109538 h 247650"/>
                    <a:gd name="connsiteX2" fmla="*/ 320993 w 581025"/>
                    <a:gd name="connsiteY2" fmla="*/ 0 h 247650"/>
                    <a:gd name="connsiteX3" fmla="*/ 581978 w 581025"/>
                    <a:gd name="connsiteY3" fmla="*/ 14097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1025" h="247650">
                      <a:moveTo>
                        <a:pt x="260985" y="251460"/>
                      </a:moveTo>
                      <a:lnTo>
                        <a:pt x="0" y="109538"/>
                      </a:lnTo>
                      <a:lnTo>
                        <a:pt x="320993" y="0"/>
                      </a:lnTo>
                      <a:lnTo>
                        <a:pt x="581978" y="1409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C7137044-11D7-4101-800A-6BE9664CBF25}"/>
                    </a:ext>
                  </a:extLst>
                </p:cNvPr>
                <p:cNvSpPr/>
                <p:nvPr/>
              </p:nvSpPr>
              <p:spPr>
                <a:xfrm>
                  <a:off x="2051714" y="1973775"/>
                  <a:ext cx="940119" cy="1580196"/>
                </a:xfrm>
                <a:custGeom>
                  <a:avLst/>
                  <a:gdLst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833438 w 940118"/>
                    <a:gd name="connsiteY5" fmla="*/ 174308 h 1580197"/>
                    <a:gd name="connsiteX6" fmla="*/ 833437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592976 w 940118"/>
                    <a:gd name="connsiteY10" fmla="*/ 268101 h 1580197"/>
                    <a:gd name="connsiteX11" fmla="*/ 592932 w 940118"/>
                    <a:gd name="connsiteY11" fmla="*/ 268132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55232 w 940118"/>
                    <a:gd name="connsiteY17" fmla="*/ 380990 h 1580197"/>
                    <a:gd name="connsiteX18" fmla="*/ 454648 w 940118"/>
                    <a:gd name="connsiteY18" fmla="*/ 381569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63" fmla="*/ 679133 w 940118"/>
                    <a:gd name="connsiteY63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422910 w 940118"/>
                    <a:gd name="connsiteY22" fmla="*/ 483870 h 1580197"/>
                    <a:gd name="connsiteX23" fmla="*/ 367665 w 940118"/>
                    <a:gd name="connsiteY23" fmla="*/ 572453 h 1580197"/>
                    <a:gd name="connsiteX24" fmla="*/ 368618 w 940118"/>
                    <a:gd name="connsiteY24" fmla="*/ 573405 h 1580197"/>
                    <a:gd name="connsiteX25" fmla="*/ 317183 w 940118"/>
                    <a:gd name="connsiteY25" fmla="*/ 684847 h 1580197"/>
                    <a:gd name="connsiteX26" fmla="*/ 305241 w 940118"/>
                    <a:gd name="connsiteY26" fmla="*/ 678329 h 1580197"/>
                    <a:gd name="connsiteX27" fmla="*/ 305235 w 940118"/>
                    <a:gd name="connsiteY27" fmla="*/ 678350 h 1580197"/>
                    <a:gd name="connsiteX28" fmla="*/ 317183 w 940118"/>
                    <a:gd name="connsiteY28" fmla="*/ 684847 h 1580197"/>
                    <a:gd name="connsiteX29" fmla="*/ 260985 w 940118"/>
                    <a:gd name="connsiteY29" fmla="*/ 1014413 h 1580197"/>
                    <a:gd name="connsiteX30" fmla="*/ 342900 w 940118"/>
                    <a:gd name="connsiteY30" fmla="*/ 1373505 h 1580197"/>
                    <a:gd name="connsiteX31" fmla="*/ 546735 w 940118"/>
                    <a:gd name="connsiteY31" fmla="*/ 1580197 h 1580197"/>
                    <a:gd name="connsiteX32" fmla="*/ 285750 w 940118"/>
                    <a:gd name="connsiteY32" fmla="*/ 1438275 h 1580197"/>
                    <a:gd name="connsiteX33" fmla="*/ 81915 w 940118"/>
                    <a:gd name="connsiteY33" fmla="*/ 1231583 h 1580197"/>
                    <a:gd name="connsiteX34" fmla="*/ 0 w 940118"/>
                    <a:gd name="connsiteY34" fmla="*/ 872490 h 1580197"/>
                    <a:gd name="connsiteX35" fmla="*/ 56197 w 940118"/>
                    <a:gd name="connsiteY35" fmla="*/ 542925 h 1580197"/>
                    <a:gd name="connsiteX36" fmla="*/ 62441 w 940118"/>
                    <a:gd name="connsiteY36" fmla="*/ 546321 h 1580197"/>
                    <a:gd name="connsiteX37" fmla="*/ 62617 w 940118"/>
                    <a:gd name="connsiteY37" fmla="*/ 545909 h 1580197"/>
                    <a:gd name="connsiteX38" fmla="*/ 57150 w 940118"/>
                    <a:gd name="connsiteY38" fmla="*/ 542925 h 1580197"/>
                    <a:gd name="connsiteX39" fmla="*/ 107444 w 940118"/>
                    <a:gd name="connsiteY39" fmla="*/ 431896 h 1580197"/>
                    <a:gd name="connsiteX40" fmla="*/ 106680 w 940118"/>
                    <a:gd name="connsiteY40" fmla="*/ 431483 h 1580197"/>
                    <a:gd name="connsiteX41" fmla="*/ 161925 w 940118"/>
                    <a:gd name="connsiteY41" fmla="*/ 341948 h 1580197"/>
                    <a:gd name="connsiteX42" fmla="*/ 171758 w 940118"/>
                    <a:gd name="connsiteY42" fmla="*/ 347295 h 1580197"/>
                    <a:gd name="connsiteX43" fmla="*/ 171778 w 940118"/>
                    <a:gd name="connsiteY43" fmla="*/ 347270 h 1580197"/>
                    <a:gd name="connsiteX44" fmla="*/ 161925 w 940118"/>
                    <a:gd name="connsiteY44" fmla="*/ 341948 h 1580197"/>
                    <a:gd name="connsiteX45" fmla="*/ 227648 w 940118"/>
                    <a:gd name="connsiteY45" fmla="*/ 258128 h 1580197"/>
                    <a:gd name="connsiteX46" fmla="*/ 239906 w 940118"/>
                    <a:gd name="connsiteY46" fmla="*/ 264794 h 1580197"/>
                    <a:gd name="connsiteX47" fmla="*/ 240267 w 940118"/>
                    <a:gd name="connsiteY47" fmla="*/ 264453 h 1580197"/>
                    <a:gd name="connsiteX48" fmla="*/ 228600 w 940118"/>
                    <a:gd name="connsiteY48" fmla="*/ 258128 h 1580197"/>
                    <a:gd name="connsiteX49" fmla="*/ 242888 w 940118"/>
                    <a:gd name="connsiteY49" fmla="*/ 241935 h 1580197"/>
                    <a:gd name="connsiteX50" fmla="*/ 287315 w 940118"/>
                    <a:gd name="connsiteY50" fmla="*/ 198453 h 1580197"/>
                    <a:gd name="connsiteX51" fmla="*/ 286702 w 940118"/>
                    <a:gd name="connsiteY51" fmla="*/ 198120 h 1580197"/>
                    <a:gd name="connsiteX52" fmla="*/ 359092 w 940118"/>
                    <a:gd name="connsiteY52" fmla="*/ 140970 h 1580197"/>
                    <a:gd name="connsiteX53" fmla="*/ 378434 w 940118"/>
                    <a:gd name="connsiteY53" fmla="*/ 151488 h 1580197"/>
                    <a:gd name="connsiteX54" fmla="*/ 378837 w 940118"/>
                    <a:gd name="connsiteY54" fmla="*/ 151226 h 1580197"/>
                    <a:gd name="connsiteX55" fmla="*/ 360045 w 940118"/>
                    <a:gd name="connsiteY55" fmla="*/ 140970 h 1580197"/>
                    <a:gd name="connsiteX56" fmla="*/ 486263 w 940118"/>
                    <a:gd name="connsiteY56" fmla="*/ 68845 h 1580197"/>
                    <a:gd name="connsiteX57" fmla="*/ 485775 w 940118"/>
                    <a:gd name="connsiteY57" fmla="*/ 68580 h 1580197"/>
                    <a:gd name="connsiteX58" fmla="*/ 572452 w 940118"/>
                    <a:gd name="connsiteY58" fmla="*/ 32385 h 1580197"/>
                    <a:gd name="connsiteX59" fmla="*/ 595123 w 940118"/>
                    <a:gd name="connsiteY59" fmla="*/ 44713 h 1580197"/>
                    <a:gd name="connsiteX60" fmla="*/ 595672 w 940118"/>
                    <a:gd name="connsiteY60" fmla="*/ 44538 h 1580197"/>
                    <a:gd name="connsiteX61" fmla="*/ 573405 w 940118"/>
                    <a:gd name="connsiteY61" fmla="*/ 32385 h 1580197"/>
                    <a:gd name="connsiteX62" fmla="*/ 679133 w 940118"/>
                    <a:gd name="connsiteY62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391243 w 940118"/>
                    <a:gd name="connsiteY20" fmla="*/ 465814 h 1580197"/>
                    <a:gd name="connsiteX21" fmla="*/ 422910 w 940118"/>
                    <a:gd name="connsiteY21" fmla="*/ 483870 h 1580197"/>
                    <a:gd name="connsiteX22" fmla="*/ 367665 w 940118"/>
                    <a:gd name="connsiteY22" fmla="*/ 572453 h 1580197"/>
                    <a:gd name="connsiteX23" fmla="*/ 368618 w 940118"/>
                    <a:gd name="connsiteY23" fmla="*/ 573405 h 1580197"/>
                    <a:gd name="connsiteX24" fmla="*/ 317183 w 940118"/>
                    <a:gd name="connsiteY24" fmla="*/ 684847 h 1580197"/>
                    <a:gd name="connsiteX25" fmla="*/ 305241 w 940118"/>
                    <a:gd name="connsiteY25" fmla="*/ 678329 h 1580197"/>
                    <a:gd name="connsiteX26" fmla="*/ 305235 w 940118"/>
                    <a:gd name="connsiteY26" fmla="*/ 678350 h 1580197"/>
                    <a:gd name="connsiteX27" fmla="*/ 317183 w 940118"/>
                    <a:gd name="connsiteY27" fmla="*/ 684847 h 1580197"/>
                    <a:gd name="connsiteX28" fmla="*/ 260985 w 940118"/>
                    <a:gd name="connsiteY28" fmla="*/ 1014413 h 1580197"/>
                    <a:gd name="connsiteX29" fmla="*/ 342900 w 940118"/>
                    <a:gd name="connsiteY29" fmla="*/ 1373505 h 1580197"/>
                    <a:gd name="connsiteX30" fmla="*/ 546735 w 940118"/>
                    <a:gd name="connsiteY30" fmla="*/ 1580197 h 1580197"/>
                    <a:gd name="connsiteX31" fmla="*/ 285750 w 940118"/>
                    <a:gd name="connsiteY31" fmla="*/ 1438275 h 1580197"/>
                    <a:gd name="connsiteX32" fmla="*/ 81915 w 940118"/>
                    <a:gd name="connsiteY32" fmla="*/ 1231583 h 1580197"/>
                    <a:gd name="connsiteX33" fmla="*/ 0 w 940118"/>
                    <a:gd name="connsiteY33" fmla="*/ 872490 h 1580197"/>
                    <a:gd name="connsiteX34" fmla="*/ 56197 w 940118"/>
                    <a:gd name="connsiteY34" fmla="*/ 542925 h 1580197"/>
                    <a:gd name="connsiteX35" fmla="*/ 62441 w 940118"/>
                    <a:gd name="connsiteY35" fmla="*/ 546321 h 1580197"/>
                    <a:gd name="connsiteX36" fmla="*/ 62617 w 940118"/>
                    <a:gd name="connsiteY36" fmla="*/ 545909 h 1580197"/>
                    <a:gd name="connsiteX37" fmla="*/ 57150 w 940118"/>
                    <a:gd name="connsiteY37" fmla="*/ 542925 h 1580197"/>
                    <a:gd name="connsiteX38" fmla="*/ 107444 w 940118"/>
                    <a:gd name="connsiteY38" fmla="*/ 431896 h 1580197"/>
                    <a:gd name="connsiteX39" fmla="*/ 106680 w 940118"/>
                    <a:gd name="connsiteY39" fmla="*/ 431483 h 1580197"/>
                    <a:gd name="connsiteX40" fmla="*/ 161925 w 940118"/>
                    <a:gd name="connsiteY40" fmla="*/ 341948 h 1580197"/>
                    <a:gd name="connsiteX41" fmla="*/ 171758 w 940118"/>
                    <a:gd name="connsiteY41" fmla="*/ 347295 h 1580197"/>
                    <a:gd name="connsiteX42" fmla="*/ 171778 w 940118"/>
                    <a:gd name="connsiteY42" fmla="*/ 347270 h 1580197"/>
                    <a:gd name="connsiteX43" fmla="*/ 161925 w 940118"/>
                    <a:gd name="connsiteY43" fmla="*/ 341948 h 1580197"/>
                    <a:gd name="connsiteX44" fmla="*/ 227648 w 940118"/>
                    <a:gd name="connsiteY44" fmla="*/ 258128 h 1580197"/>
                    <a:gd name="connsiteX45" fmla="*/ 239906 w 940118"/>
                    <a:gd name="connsiteY45" fmla="*/ 264794 h 1580197"/>
                    <a:gd name="connsiteX46" fmla="*/ 240267 w 940118"/>
                    <a:gd name="connsiteY46" fmla="*/ 264453 h 1580197"/>
                    <a:gd name="connsiteX47" fmla="*/ 228600 w 940118"/>
                    <a:gd name="connsiteY47" fmla="*/ 258128 h 1580197"/>
                    <a:gd name="connsiteX48" fmla="*/ 242888 w 940118"/>
                    <a:gd name="connsiteY48" fmla="*/ 241935 h 1580197"/>
                    <a:gd name="connsiteX49" fmla="*/ 287315 w 940118"/>
                    <a:gd name="connsiteY49" fmla="*/ 198453 h 1580197"/>
                    <a:gd name="connsiteX50" fmla="*/ 286702 w 940118"/>
                    <a:gd name="connsiteY50" fmla="*/ 198120 h 1580197"/>
                    <a:gd name="connsiteX51" fmla="*/ 359092 w 940118"/>
                    <a:gd name="connsiteY51" fmla="*/ 140970 h 1580197"/>
                    <a:gd name="connsiteX52" fmla="*/ 378434 w 940118"/>
                    <a:gd name="connsiteY52" fmla="*/ 151488 h 1580197"/>
                    <a:gd name="connsiteX53" fmla="*/ 378837 w 940118"/>
                    <a:gd name="connsiteY53" fmla="*/ 151226 h 1580197"/>
                    <a:gd name="connsiteX54" fmla="*/ 360045 w 940118"/>
                    <a:gd name="connsiteY54" fmla="*/ 140970 h 1580197"/>
                    <a:gd name="connsiteX55" fmla="*/ 486263 w 940118"/>
                    <a:gd name="connsiteY55" fmla="*/ 68845 h 1580197"/>
                    <a:gd name="connsiteX56" fmla="*/ 485775 w 940118"/>
                    <a:gd name="connsiteY56" fmla="*/ 68580 h 1580197"/>
                    <a:gd name="connsiteX57" fmla="*/ 572452 w 940118"/>
                    <a:gd name="connsiteY57" fmla="*/ 32385 h 1580197"/>
                    <a:gd name="connsiteX58" fmla="*/ 595123 w 940118"/>
                    <a:gd name="connsiteY58" fmla="*/ 44713 h 1580197"/>
                    <a:gd name="connsiteX59" fmla="*/ 595672 w 940118"/>
                    <a:gd name="connsiteY59" fmla="*/ 44538 h 1580197"/>
                    <a:gd name="connsiteX60" fmla="*/ 573405 w 940118"/>
                    <a:gd name="connsiteY60" fmla="*/ 32385 h 1580197"/>
                    <a:gd name="connsiteX61" fmla="*/ 679133 w 940118"/>
                    <a:gd name="connsiteY61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422910 w 940118"/>
                    <a:gd name="connsiteY20" fmla="*/ 483870 h 1580197"/>
                    <a:gd name="connsiteX21" fmla="*/ 367665 w 940118"/>
                    <a:gd name="connsiteY21" fmla="*/ 572453 h 1580197"/>
                    <a:gd name="connsiteX22" fmla="*/ 368618 w 940118"/>
                    <a:gd name="connsiteY22" fmla="*/ 573405 h 1580197"/>
                    <a:gd name="connsiteX23" fmla="*/ 317183 w 940118"/>
                    <a:gd name="connsiteY23" fmla="*/ 684847 h 1580197"/>
                    <a:gd name="connsiteX24" fmla="*/ 305241 w 940118"/>
                    <a:gd name="connsiteY24" fmla="*/ 678329 h 1580197"/>
                    <a:gd name="connsiteX25" fmla="*/ 305235 w 940118"/>
                    <a:gd name="connsiteY25" fmla="*/ 678350 h 1580197"/>
                    <a:gd name="connsiteX26" fmla="*/ 317183 w 940118"/>
                    <a:gd name="connsiteY26" fmla="*/ 684847 h 1580197"/>
                    <a:gd name="connsiteX27" fmla="*/ 260985 w 940118"/>
                    <a:gd name="connsiteY27" fmla="*/ 1014413 h 1580197"/>
                    <a:gd name="connsiteX28" fmla="*/ 342900 w 940118"/>
                    <a:gd name="connsiteY28" fmla="*/ 1373505 h 1580197"/>
                    <a:gd name="connsiteX29" fmla="*/ 546735 w 940118"/>
                    <a:gd name="connsiteY29" fmla="*/ 1580197 h 1580197"/>
                    <a:gd name="connsiteX30" fmla="*/ 285750 w 940118"/>
                    <a:gd name="connsiteY30" fmla="*/ 1438275 h 1580197"/>
                    <a:gd name="connsiteX31" fmla="*/ 81915 w 940118"/>
                    <a:gd name="connsiteY31" fmla="*/ 1231583 h 1580197"/>
                    <a:gd name="connsiteX32" fmla="*/ 0 w 940118"/>
                    <a:gd name="connsiteY32" fmla="*/ 872490 h 1580197"/>
                    <a:gd name="connsiteX33" fmla="*/ 56197 w 940118"/>
                    <a:gd name="connsiteY33" fmla="*/ 542925 h 1580197"/>
                    <a:gd name="connsiteX34" fmla="*/ 62441 w 940118"/>
                    <a:gd name="connsiteY34" fmla="*/ 546321 h 1580197"/>
                    <a:gd name="connsiteX35" fmla="*/ 62617 w 940118"/>
                    <a:gd name="connsiteY35" fmla="*/ 545909 h 1580197"/>
                    <a:gd name="connsiteX36" fmla="*/ 57150 w 940118"/>
                    <a:gd name="connsiteY36" fmla="*/ 542925 h 1580197"/>
                    <a:gd name="connsiteX37" fmla="*/ 107444 w 940118"/>
                    <a:gd name="connsiteY37" fmla="*/ 431896 h 1580197"/>
                    <a:gd name="connsiteX38" fmla="*/ 106680 w 940118"/>
                    <a:gd name="connsiteY38" fmla="*/ 431483 h 1580197"/>
                    <a:gd name="connsiteX39" fmla="*/ 161925 w 940118"/>
                    <a:gd name="connsiteY39" fmla="*/ 341948 h 1580197"/>
                    <a:gd name="connsiteX40" fmla="*/ 171758 w 940118"/>
                    <a:gd name="connsiteY40" fmla="*/ 347295 h 1580197"/>
                    <a:gd name="connsiteX41" fmla="*/ 171778 w 940118"/>
                    <a:gd name="connsiteY41" fmla="*/ 347270 h 1580197"/>
                    <a:gd name="connsiteX42" fmla="*/ 161925 w 940118"/>
                    <a:gd name="connsiteY42" fmla="*/ 341948 h 1580197"/>
                    <a:gd name="connsiteX43" fmla="*/ 227648 w 940118"/>
                    <a:gd name="connsiteY43" fmla="*/ 258128 h 1580197"/>
                    <a:gd name="connsiteX44" fmla="*/ 239906 w 940118"/>
                    <a:gd name="connsiteY44" fmla="*/ 264794 h 1580197"/>
                    <a:gd name="connsiteX45" fmla="*/ 240267 w 940118"/>
                    <a:gd name="connsiteY45" fmla="*/ 264453 h 1580197"/>
                    <a:gd name="connsiteX46" fmla="*/ 228600 w 940118"/>
                    <a:gd name="connsiteY46" fmla="*/ 258128 h 1580197"/>
                    <a:gd name="connsiteX47" fmla="*/ 242888 w 940118"/>
                    <a:gd name="connsiteY47" fmla="*/ 241935 h 1580197"/>
                    <a:gd name="connsiteX48" fmla="*/ 287315 w 940118"/>
                    <a:gd name="connsiteY48" fmla="*/ 198453 h 1580197"/>
                    <a:gd name="connsiteX49" fmla="*/ 286702 w 940118"/>
                    <a:gd name="connsiteY49" fmla="*/ 198120 h 1580197"/>
                    <a:gd name="connsiteX50" fmla="*/ 359092 w 940118"/>
                    <a:gd name="connsiteY50" fmla="*/ 140970 h 1580197"/>
                    <a:gd name="connsiteX51" fmla="*/ 378434 w 940118"/>
                    <a:gd name="connsiteY51" fmla="*/ 151488 h 1580197"/>
                    <a:gd name="connsiteX52" fmla="*/ 378837 w 940118"/>
                    <a:gd name="connsiteY52" fmla="*/ 151226 h 1580197"/>
                    <a:gd name="connsiteX53" fmla="*/ 360045 w 940118"/>
                    <a:gd name="connsiteY53" fmla="*/ 140970 h 1580197"/>
                    <a:gd name="connsiteX54" fmla="*/ 486263 w 940118"/>
                    <a:gd name="connsiteY54" fmla="*/ 68845 h 1580197"/>
                    <a:gd name="connsiteX55" fmla="*/ 485775 w 940118"/>
                    <a:gd name="connsiteY55" fmla="*/ 68580 h 1580197"/>
                    <a:gd name="connsiteX56" fmla="*/ 572452 w 940118"/>
                    <a:gd name="connsiteY56" fmla="*/ 32385 h 1580197"/>
                    <a:gd name="connsiteX57" fmla="*/ 595123 w 940118"/>
                    <a:gd name="connsiteY57" fmla="*/ 44713 h 1580197"/>
                    <a:gd name="connsiteX58" fmla="*/ 595672 w 940118"/>
                    <a:gd name="connsiteY58" fmla="*/ 44538 h 1580197"/>
                    <a:gd name="connsiteX59" fmla="*/ 573405 w 940118"/>
                    <a:gd name="connsiteY59" fmla="*/ 32385 h 1580197"/>
                    <a:gd name="connsiteX60" fmla="*/ 679133 w 940118"/>
                    <a:gd name="connsiteY60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88633 w 940118"/>
                    <a:gd name="connsiteY17" fmla="*/ 400050 h 1580197"/>
                    <a:gd name="connsiteX18" fmla="*/ 422910 w 940118"/>
                    <a:gd name="connsiteY18" fmla="*/ 482918 h 1580197"/>
                    <a:gd name="connsiteX19" fmla="*/ 422910 w 940118"/>
                    <a:gd name="connsiteY19" fmla="*/ 483870 h 1580197"/>
                    <a:gd name="connsiteX20" fmla="*/ 367665 w 940118"/>
                    <a:gd name="connsiteY20" fmla="*/ 572453 h 1580197"/>
                    <a:gd name="connsiteX21" fmla="*/ 368618 w 940118"/>
                    <a:gd name="connsiteY21" fmla="*/ 573405 h 1580197"/>
                    <a:gd name="connsiteX22" fmla="*/ 317183 w 940118"/>
                    <a:gd name="connsiteY22" fmla="*/ 684847 h 1580197"/>
                    <a:gd name="connsiteX23" fmla="*/ 305241 w 940118"/>
                    <a:gd name="connsiteY23" fmla="*/ 678329 h 1580197"/>
                    <a:gd name="connsiteX24" fmla="*/ 305235 w 940118"/>
                    <a:gd name="connsiteY24" fmla="*/ 678350 h 1580197"/>
                    <a:gd name="connsiteX25" fmla="*/ 317183 w 940118"/>
                    <a:gd name="connsiteY25" fmla="*/ 684847 h 1580197"/>
                    <a:gd name="connsiteX26" fmla="*/ 260985 w 940118"/>
                    <a:gd name="connsiteY26" fmla="*/ 1014413 h 1580197"/>
                    <a:gd name="connsiteX27" fmla="*/ 342900 w 940118"/>
                    <a:gd name="connsiteY27" fmla="*/ 1373505 h 1580197"/>
                    <a:gd name="connsiteX28" fmla="*/ 546735 w 940118"/>
                    <a:gd name="connsiteY28" fmla="*/ 1580197 h 1580197"/>
                    <a:gd name="connsiteX29" fmla="*/ 285750 w 940118"/>
                    <a:gd name="connsiteY29" fmla="*/ 1438275 h 1580197"/>
                    <a:gd name="connsiteX30" fmla="*/ 81915 w 940118"/>
                    <a:gd name="connsiteY30" fmla="*/ 1231583 h 1580197"/>
                    <a:gd name="connsiteX31" fmla="*/ 0 w 940118"/>
                    <a:gd name="connsiteY31" fmla="*/ 872490 h 1580197"/>
                    <a:gd name="connsiteX32" fmla="*/ 56197 w 940118"/>
                    <a:gd name="connsiteY32" fmla="*/ 542925 h 1580197"/>
                    <a:gd name="connsiteX33" fmla="*/ 62441 w 940118"/>
                    <a:gd name="connsiteY33" fmla="*/ 546321 h 1580197"/>
                    <a:gd name="connsiteX34" fmla="*/ 62617 w 940118"/>
                    <a:gd name="connsiteY34" fmla="*/ 545909 h 1580197"/>
                    <a:gd name="connsiteX35" fmla="*/ 57150 w 940118"/>
                    <a:gd name="connsiteY35" fmla="*/ 542925 h 1580197"/>
                    <a:gd name="connsiteX36" fmla="*/ 107444 w 940118"/>
                    <a:gd name="connsiteY36" fmla="*/ 431896 h 1580197"/>
                    <a:gd name="connsiteX37" fmla="*/ 106680 w 940118"/>
                    <a:gd name="connsiteY37" fmla="*/ 431483 h 1580197"/>
                    <a:gd name="connsiteX38" fmla="*/ 161925 w 940118"/>
                    <a:gd name="connsiteY38" fmla="*/ 341948 h 1580197"/>
                    <a:gd name="connsiteX39" fmla="*/ 171758 w 940118"/>
                    <a:gd name="connsiteY39" fmla="*/ 347295 h 1580197"/>
                    <a:gd name="connsiteX40" fmla="*/ 171778 w 940118"/>
                    <a:gd name="connsiteY40" fmla="*/ 347270 h 1580197"/>
                    <a:gd name="connsiteX41" fmla="*/ 161925 w 940118"/>
                    <a:gd name="connsiteY41" fmla="*/ 341948 h 1580197"/>
                    <a:gd name="connsiteX42" fmla="*/ 227648 w 940118"/>
                    <a:gd name="connsiteY42" fmla="*/ 258128 h 1580197"/>
                    <a:gd name="connsiteX43" fmla="*/ 239906 w 940118"/>
                    <a:gd name="connsiteY43" fmla="*/ 264794 h 1580197"/>
                    <a:gd name="connsiteX44" fmla="*/ 240267 w 940118"/>
                    <a:gd name="connsiteY44" fmla="*/ 264453 h 1580197"/>
                    <a:gd name="connsiteX45" fmla="*/ 228600 w 940118"/>
                    <a:gd name="connsiteY45" fmla="*/ 258128 h 1580197"/>
                    <a:gd name="connsiteX46" fmla="*/ 242888 w 940118"/>
                    <a:gd name="connsiteY46" fmla="*/ 241935 h 1580197"/>
                    <a:gd name="connsiteX47" fmla="*/ 287315 w 940118"/>
                    <a:gd name="connsiteY47" fmla="*/ 198453 h 1580197"/>
                    <a:gd name="connsiteX48" fmla="*/ 286702 w 940118"/>
                    <a:gd name="connsiteY48" fmla="*/ 198120 h 1580197"/>
                    <a:gd name="connsiteX49" fmla="*/ 359092 w 940118"/>
                    <a:gd name="connsiteY49" fmla="*/ 140970 h 1580197"/>
                    <a:gd name="connsiteX50" fmla="*/ 378434 w 940118"/>
                    <a:gd name="connsiteY50" fmla="*/ 151488 h 1580197"/>
                    <a:gd name="connsiteX51" fmla="*/ 378837 w 940118"/>
                    <a:gd name="connsiteY51" fmla="*/ 151226 h 1580197"/>
                    <a:gd name="connsiteX52" fmla="*/ 360045 w 940118"/>
                    <a:gd name="connsiteY52" fmla="*/ 140970 h 1580197"/>
                    <a:gd name="connsiteX53" fmla="*/ 486263 w 940118"/>
                    <a:gd name="connsiteY53" fmla="*/ 68845 h 1580197"/>
                    <a:gd name="connsiteX54" fmla="*/ 485775 w 940118"/>
                    <a:gd name="connsiteY54" fmla="*/ 68580 h 1580197"/>
                    <a:gd name="connsiteX55" fmla="*/ 572452 w 940118"/>
                    <a:gd name="connsiteY55" fmla="*/ 32385 h 1580197"/>
                    <a:gd name="connsiteX56" fmla="*/ 595123 w 940118"/>
                    <a:gd name="connsiteY56" fmla="*/ 44713 h 1580197"/>
                    <a:gd name="connsiteX57" fmla="*/ 595672 w 940118"/>
                    <a:gd name="connsiteY57" fmla="*/ 44538 h 1580197"/>
                    <a:gd name="connsiteX58" fmla="*/ 573405 w 940118"/>
                    <a:gd name="connsiteY58" fmla="*/ 32385 h 1580197"/>
                    <a:gd name="connsiteX59" fmla="*/ 679133 w 940118"/>
                    <a:gd name="connsiteY59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620077 w 940118"/>
                    <a:gd name="connsiteY11" fmla="*/ 282893 h 1580197"/>
                    <a:gd name="connsiteX12" fmla="*/ 548076 w 940118"/>
                    <a:gd name="connsiteY12" fmla="*/ 339736 h 1580197"/>
                    <a:gd name="connsiteX13" fmla="*/ 548640 w 940118"/>
                    <a:gd name="connsiteY13" fmla="*/ 340043 h 1580197"/>
                    <a:gd name="connsiteX14" fmla="*/ 503873 w 940118"/>
                    <a:gd name="connsiteY14" fmla="*/ 383858 h 1580197"/>
                    <a:gd name="connsiteX15" fmla="*/ 488633 w 940118"/>
                    <a:gd name="connsiteY15" fmla="*/ 399098 h 1580197"/>
                    <a:gd name="connsiteX16" fmla="*/ 488633 w 940118"/>
                    <a:gd name="connsiteY16" fmla="*/ 400050 h 1580197"/>
                    <a:gd name="connsiteX17" fmla="*/ 422910 w 940118"/>
                    <a:gd name="connsiteY17" fmla="*/ 482918 h 1580197"/>
                    <a:gd name="connsiteX18" fmla="*/ 422910 w 940118"/>
                    <a:gd name="connsiteY18" fmla="*/ 483870 h 1580197"/>
                    <a:gd name="connsiteX19" fmla="*/ 367665 w 940118"/>
                    <a:gd name="connsiteY19" fmla="*/ 572453 h 1580197"/>
                    <a:gd name="connsiteX20" fmla="*/ 368618 w 940118"/>
                    <a:gd name="connsiteY20" fmla="*/ 573405 h 1580197"/>
                    <a:gd name="connsiteX21" fmla="*/ 317183 w 940118"/>
                    <a:gd name="connsiteY21" fmla="*/ 684847 h 1580197"/>
                    <a:gd name="connsiteX22" fmla="*/ 305241 w 940118"/>
                    <a:gd name="connsiteY22" fmla="*/ 678329 h 1580197"/>
                    <a:gd name="connsiteX23" fmla="*/ 305235 w 940118"/>
                    <a:gd name="connsiteY23" fmla="*/ 678350 h 1580197"/>
                    <a:gd name="connsiteX24" fmla="*/ 317183 w 940118"/>
                    <a:gd name="connsiteY24" fmla="*/ 684847 h 1580197"/>
                    <a:gd name="connsiteX25" fmla="*/ 260985 w 940118"/>
                    <a:gd name="connsiteY25" fmla="*/ 1014413 h 1580197"/>
                    <a:gd name="connsiteX26" fmla="*/ 342900 w 940118"/>
                    <a:gd name="connsiteY26" fmla="*/ 1373505 h 1580197"/>
                    <a:gd name="connsiteX27" fmla="*/ 546735 w 940118"/>
                    <a:gd name="connsiteY27" fmla="*/ 1580197 h 1580197"/>
                    <a:gd name="connsiteX28" fmla="*/ 285750 w 940118"/>
                    <a:gd name="connsiteY28" fmla="*/ 1438275 h 1580197"/>
                    <a:gd name="connsiteX29" fmla="*/ 81915 w 940118"/>
                    <a:gd name="connsiteY29" fmla="*/ 1231583 h 1580197"/>
                    <a:gd name="connsiteX30" fmla="*/ 0 w 940118"/>
                    <a:gd name="connsiteY30" fmla="*/ 872490 h 1580197"/>
                    <a:gd name="connsiteX31" fmla="*/ 56197 w 940118"/>
                    <a:gd name="connsiteY31" fmla="*/ 542925 h 1580197"/>
                    <a:gd name="connsiteX32" fmla="*/ 62441 w 940118"/>
                    <a:gd name="connsiteY32" fmla="*/ 546321 h 1580197"/>
                    <a:gd name="connsiteX33" fmla="*/ 62617 w 940118"/>
                    <a:gd name="connsiteY33" fmla="*/ 545909 h 1580197"/>
                    <a:gd name="connsiteX34" fmla="*/ 57150 w 940118"/>
                    <a:gd name="connsiteY34" fmla="*/ 542925 h 1580197"/>
                    <a:gd name="connsiteX35" fmla="*/ 107444 w 940118"/>
                    <a:gd name="connsiteY35" fmla="*/ 431896 h 1580197"/>
                    <a:gd name="connsiteX36" fmla="*/ 106680 w 940118"/>
                    <a:gd name="connsiteY36" fmla="*/ 431483 h 1580197"/>
                    <a:gd name="connsiteX37" fmla="*/ 161925 w 940118"/>
                    <a:gd name="connsiteY37" fmla="*/ 341948 h 1580197"/>
                    <a:gd name="connsiteX38" fmla="*/ 171758 w 940118"/>
                    <a:gd name="connsiteY38" fmla="*/ 347295 h 1580197"/>
                    <a:gd name="connsiteX39" fmla="*/ 171778 w 940118"/>
                    <a:gd name="connsiteY39" fmla="*/ 347270 h 1580197"/>
                    <a:gd name="connsiteX40" fmla="*/ 161925 w 940118"/>
                    <a:gd name="connsiteY40" fmla="*/ 341948 h 1580197"/>
                    <a:gd name="connsiteX41" fmla="*/ 227648 w 940118"/>
                    <a:gd name="connsiteY41" fmla="*/ 258128 h 1580197"/>
                    <a:gd name="connsiteX42" fmla="*/ 239906 w 940118"/>
                    <a:gd name="connsiteY42" fmla="*/ 264794 h 1580197"/>
                    <a:gd name="connsiteX43" fmla="*/ 240267 w 940118"/>
                    <a:gd name="connsiteY43" fmla="*/ 264453 h 1580197"/>
                    <a:gd name="connsiteX44" fmla="*/ 228600 w 940118"/>
                    <a:gd name="connsiteY44" fmla="*/ 258128 h 1580197"/>
                    <a:gd name="connsiteX45" fmla="*/ 242888 w 940118"/>
                    <a:gd name="connsiteY45" fmla="*/ 241935 h 1580197"/>
                    <a:gd name="connsiteX46" fmla="*/ 287315 w 940118"/>
                    <a:gd name="connsiteY46" fmla="*/ 198453 h 1580197"/>
                    <a:gd name="connsiteX47" fmla="*/ 286702 w 940118"/>
                    <a:gd name="connsiteY47" fmla="*/ 198120 h 1580197"/>
                    <a:gd name="connsiteX48" fmla="*/ 359092 w 940118"/>
                    <a:gd name="connsiteY48" fmla="*/ 140970 h 1580197"/>
                    <a:gd name="connsiteX49" fmla="*/ 378434 w 940118"/>
                    <a:gd name="connsiteY49" fmla="*/ 151488 h 1580197"/>
                    <a:gd name="connsiteX50" fmla="*/ 378837 w 940118"/>
                    <a:gd name="connsiteY50" fmla="*/ 151226 h 1580197"/>
                    <a:gd name="connsiteX51" fmla="*/ 360045 w 940118"/>
                    <a:gd name="connsiteY51" fmla="*/ 140970 h 1580197"/>
                    <a:gd name="connsiteX52" fmla="*/ 486263 w 940118"/>
                    <a:gd name="connsiteY52" fmla="*/ 68845 h 1580197"/>
                    <a:gd name="connsiteX53" fmla="*/ 485775 w 940118"/>
                    <a:gd name="connsiteY53" fmla="*/ 68580 h 1580197"/>
                    <a:gd name="connsiteX54" fmla="*/ 572452 w 940118"/>
                    <a:gd name="connsiteY54" fmla="*/ 32385 h 1580197"/>
                    <a:gd name="connsiteX55" fmla="*/ 595123 w 940118"/>
                    <a:gd name="connsiteY55" fmla="*/ 44713 h 1580197"/>
                    <a:gd name="connsiteX56" fmla="*/ 595672 w 940118"/>
                    <a:gd name="connsiteY56" fmla="*/ 44538 h 1580197"/>
                    <a:gd name="connsiteX57" fmla="*/ 573405 w 940118"/>
                    <a:gd name="connsiteY57" fmla="*/ 32385 h 1580197"/>
                    <a:gd name="connsiteX58" fmla="*/ 679133 w 940118"/>
                    <a:gd name="connsiteY58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620077 w 940118"/>
                    <a:gd name="connsiteY10" fmla="*/ 282893 h 1580197"/>
                    <a:gd name="connsiteX11" fmla="*/ 548076 w 940118"/>
                    <a:gd name="connsiteY11" fmla="*/ 339736 h 1580197"/>
                    <a:gd name="connsiteX12" fmla="*/ 548640 w 940118"/>
                    <a:gd name="connsiteY12" fmla="*/ 340043 h 1580197"/>
                    <a:gd name="connsiteX13" fmla="*/ 503873 w 940118"/>
                    <a:gd name="connsiteY13" fmla="*/ 383858 h 1580197"/>
                    <a:gd name="connsiteX14" fmla="*/ 488633 w 940118"/>
                    <a:gd name="connsiteY14" fmla="*/ 399098 h 1580197"/>
                    <a:gd name="connsiteX15" fmla="*/ 488633 w 940118"/>
                    <a:gd name="connsiteY15" fmla="*/ 400050 h 1580197"/>
                    <a:gd name="connsiteX16" fmla="*/ 422910 w 940118"/>
                    <a:gd name="connsiteY16" fmla="*/ 482918 h 1580197"/>
                    <a:gd name="connsiteX17" fmla="*/ 422910 w 940118"/>
                    <a:gd name="connsiteY17" fmla="*/ 483870 h 1580197"/>
                    <a:gd name="connsiteX18" fmla="*/ 367665 w 940118"/>
                    <a:gd name="connsiteY18" fmla="*/ 572453 h 1580197"/>
                    <a:gd name="connsiteX19" fmla="*/ 368618 w 940118"/>
                    <a:gd name="connsiteY19" fmla="*/ 573405 h 1580197"/>
                    <a:gd name="connsiteX20" fmla="*/ 317183 w 940118"/>
                    <a:gd name="connsiteY20" fmla="*/ 684847 h 1580197"/>
                    <a:gd name="connsiteX21" fmla="*/ 305241 w 940118"/>
                    <a:gd name="connsiteY21" fmla="*/ 678329 h 1580197"/>
                    <a:gd name="connsiteX22" fmla="*/ 305235 w 940118"/>
                    <a:gd name="connsiteY22" fmla="*/ 678350 h 1580197"/>
                    <a:gd name="connsiteX23" fmla="*/ 317183 w 940118"/>
                    <a:gd name="connsiteY23" fmla="*/ 684847 h 1580197"/>
                    <a:gd name="connsiteX24" fmla="*/ 260985 w 940118"/>
                    <a:gd name="connsiteY24" fmla="*/ 1014413 h 1580197"/>
                    <a:gd name="connsiteX25" fmla="*/ 342900 w 940118"/>
                    <a:gd name="connsiteY25" fmla="*/ 1373505 h 1580197"/>
                    <a:gd name="connsiteX26" fmla="*/ 546735 w 940118"/>
                    <a:gd name="connsiteY26" fmla="*/ 1580197 h 1580197"/>
                    <a:gd name="connsiteX27" fmla="*/ 285750 w 940118"/>
                    <a:gd name="connsiteY27" fmla="*/ 1438275 h 1580197"/>
                    <a:gd name="connsiteX28" fmla="*/ 81915 w 940118"/>
                    <a:gd name="connsiteY28" fmla="*/ 1231583 h 1580197"/>
                    <a:gd name="connsiteX29" fmla="*/ 0 w 940118"/>
                    <a:gd name="connsiteY29" fmla="*/ 872490 h 1580197"/>
                    <a:gd name="connsiteX30" fmla="*/ 56197 w 940118"/>
                    <a:gd name="connsiteY30" fmla="*/ 542925 h 1580197"/>
                    <a:gd name="connsiteX31" fmla="*/ 62441 w 940118"/>
                    <a:gd name="connsiteY31" fmla="*/ 546321 h 1580197"/>
                    <a:gd name="connsiteX32" fmla="*/ 62617 w 940118"/>
                    <a:gd name="connsiteY32" fmla="*/ 545909 h 1580197"/>
                    <a:gd name="connsiteX33" fmla="*/ 57150 w 940118"/>
                    <a:gd name="connsiteY33" fmla="*/ 542925 h 1580197"/>
                    <a:gd name="connsiteX34" fmla="*/ 107444 w 940118"/>
                    <a:gd name="connsiteY34" fmla="*/ 431896 h 1580197"/>
                    <a:gd name="connsiteX35" fmla="*/ 106680 w 940118"/>
                    <a:gd name="connsiteY35" fmla="*/ 431483 h 1580197"/>
                    <a:gd name="connsiteX36" fmla="*/ 161925 w 940118"/>
                    <a:gd name="connsiteY36" fmla="*/ 341948 h 1580197"/>
                    <a:gd name="connsiteX37" fmla="*/ 171758 w 940118"/>
                    <a:gd name="connsiteY37" fmla="*/ 347295 h 1580197"/>
                    <a:gd name="connsiteX38" fmla="*/ 171778 w 940118"/>
                    <a:gd name="connsiteY38" fmla="*/ 347270 h 1580197"/>
                    <a:gd name="connsiteX39" fmla="*/ 161925 w 940118"/>
                    <a:gd name="connsiteY39" fmla="*/ 341948 h 1580197"/>
                    <a:gd name="connsiteX40" fmla="*/ 227648 w 940118"/>
                    <a:gd name="connsiteY40" fmla="*/ 258128 h 1580197"/>
                    <a:gd name="connsiteX41" fmla="*/ 239906 w 940118"/>
                    <a:gd name="connsiteY41" fmla="*/ 264794 h 1580197"/>
                    <a:gd name="connsiteX42" fmla="*/ 240267 w 940118"/>
                    <a:gd name="connsiteY42" fmla="*/ 264453 h 1580197"/>
                    <a:gd name="connsiteX43" fmla="*/ 228600 w 940118"/>
                    <a:gd name="connsiteY43" fmla="*/ 258128 h 1580197"/>
                    <a:gd name="connsiteX44" fmla="*/ 242888 w 940118"/>
                    <a:gd name="connsiteY44" fmla="*/ 241935 h 1580197"/>
                    <a:gd name="connsiteX45" fmla="*/ 287315 w 940118"/>
                    <a:gd name="connsiteY45" fmla="*/ 198453 h 1580197"/>
                    <a:gd name="connsiteX46" fmla="*/ 286702 w 940118"/>
                    <a:gd name="connsiteY46" fmla="*/ 198120 h 1580197"/>
                    <a:gd name="connsiteX47" fmla="*/ 359092 w 940118"/>
                    <a:gd name="connsiteY47" fmla="*/ 140970 h 1580197"/>
                    <a:gd name="connsiteX48" fmla="*/ 378434 w 940118"/>
                    <a:gd name="connsiteY48" fmla="*/ 151488 h 1580197"/>
                    <a:gd name="connsiteX49" fmla="*/ 378837 w 940118"/>
                    <a:gd name="connsiteY49" fmla="*/ 151226 h 1580197"/>
                    <a:gd name="connsiteX50" fmla="*/ 360045 w 940118"/>
                    <a:gd name="connsiteY50" fmla="*/ 140970 h 1580197"/>
                    <a:gd name="connsiteX51" fmla="*/ 486263 w 940118"/>
                    <a:gd name="connsiteY51" fmla="*/ 68845 h 1580197"/>
                    <a:gd name="connsiteX52" fmla="*/ 485775 w 940118"/>
                    <a:gd name="connsiteY52" fmla="*/ 68580 h 1580197"/>
                    <a:gd name="connsiteX53" fmla="*/ 572452 w 940118"/>
                    <a:gd name="connsiteY53" fmla="*/ 32385 h 1580197"/>
                    <a:gd name="connsiteX54" fmla="*/ 595123 w 940118"/>
                    <a:gd name="connsiteY54" fmla="*/ 44713 h 1580197"/>
                    <a:gd name="connsiteX55" fmla="*/ 595672 w 940118"/>
                    <a:gd name="connsiteY55" fmla="*/ 44538 h 1580197"/>
                    <a:gd name="connsiteX56" fmla="*/ 573405 w 940118"/>
                    <a:gd name="connsiteY56" fmla="*/ 32385 h 1580197"/>
                    <a:gd name="connsiteX57" fmla="*/ 679133 w 940118"/>
                    <a:gd name="connsiteY57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747299 w 940118"/>
                    <a:gd name="connsiteY6" fmla="*/ 210278 h 1580197"/>
                    <a:gd name="connsiteX7" fmla="*/ 747713 w 940118"/>
                    <a:gd name="connsiteY7" fmla="*/ 210503 h 1580197"/>
                    <a:gd name="connsiteX8" fmla="*/ 620078 w 940118"/>
                    <a:gd name="connsiteY8" fmla="*/ 282893 h 1580197"/>
                    <a:gd name="connsiteX9" fmla="*/ 620077 w 940118"/>
                    <a:gd name="connsiteY9" fmla="*/ 282893 h 1580197"/>
                    <a:gd name="connsiteX10" fmla="*/ 548076 w 940118"/>
                    <a:gd name="connsiteY10" fmla="*/ 339736 h 1580197"/>
                    <a:gd name="connsiteX11" fmla="*/ 548640 w 940118"/>
                    <a:gd name="connsiteY11" fmla="*/ 340043 h 1580197"/>
                    <a:gd name="connsiteX12" fmla="*/ 503873 w 940118"/>
                    <a:gd name="connsiteY12" fmla="*/ 383858 h 1580197"/>
                    <a:gd name="connsiteX13" fmla="*/ 488633 w 940118"/>
                    <a:gd name="connsiteY13" fmla="*/ 399098 h 1580197"/>
                    <a:gd name="connsiteX14" fmla="*/ 488633 w 940118"/>
                    <a:gd name="connsiteY14" fmla="*/ 400050 h 1580197"/>
                    <a:gd name="connsiteX15" fmla="*/ 422910 w 940118"/>
                    <a:gd name="connsiteY15" fmla="*/ 482918 h 1580197"/>
                    <a:gd name="connsiteX16" fmla="*/ 422910 w 940118"/>
                    <a:gd name="connsiteY16" fmla="*/ 483870 h 1580197"/>
                    <a:gd name="connsiteX17" fmla="*/ 367665 w 940118"/>
                    <a:gd name="connsiteY17" fmla="*/ 572453 h 1580197"/>
                    <a:gd name="connsiteX18" fmla="*/ 368618 w 940118"/>
                    <a:gd name="connsiteY18" fmla="*/ 573405 h 1580197"/>
                    <a:gd name="connsiteX19" fmla="*/ 317183 w 940118"/>
                    <a:gd name="connsiteY19" fmla="*/ 684847 h 1580197"/>
                    <a:gd name="connsiteX20" fmla="*/ 305241 w 940118"/>
                    <a:gd name="connsiteY20" fmla="*/ 678329 h 1580197"/>
                    <a:gd name="connsiteX21" fmla="*/ 305235 w 940118"/>
                    <a:gd name="connsiteY21" fmla="*/ 678350 h 1580197"/>
                    <a:gd name="connsiteX22" fmla="*/ 317183 w 940118"/>
                    <a:gd name="connsiteY22" fmla="*/ 684847 h 1580197"/>
                    <a:gd name="connsiteX23" fmla="*/ 260985 w 940118"/>
                    <a:gd name="connsiteY23" fmla="*/ 1014413 h 1580197"/>
                    <a:gd name="connsiteX24" fmla="*/ 342900 w 940118"/>
                    <a:gd name="connsiteY24" fmla="*/ 1373505 h 1580197"/>
                    <a:gd name="connsiteX25" fmla="*/ 546735 w 940118"/>
                    <a:gd name="connsiteY25" fmla="*/ 1580197 h 1580197"/>
                    <a:gd name="connsiteX26" fmla="*/ 285750 w 940118"/>
                    <a:gd name="connsiteY26" fmla="*/ 1438275 h 1580197"/>
                    <a:gd name="connsiteX27" fmla="*/ 81915 w 940118"/>
                    <a:gd name="connsiteY27" fmla="*/ 1231583 h 1580197"/>
                    <a:gd name="connsiteX28" fmla="*/ 0 w 940118"/>
                    <a:gd name="connsiteY28" fmla="*/ 872490 h 1580197"/>
                    <a:gd name="connsiteX29" fmla="*/ 56197 w 940118"/>
                    <a:gd name="connsiteY29" fmla="*/ 542925 h 1580197"/>
                    <a:gd name="connsiteX30" fmla="*/ 62441 w 940118"/>
                    <a:gd name="connsiteY30" fmla="*/ 546321 h 1580197"/>
                    <a:gd name="connsiteX31" fmla="*/ 62617 w 940118"/>
                    <a:gd name="connsiteY31" fmla="*/ 545909 h 1580197"/>
                    <a:gd name="connsiteX32" fmla="*/ 57150 w 940118"/>
                    <a:gd name="connsiteY32" fmla="*/ 542925 h 1580197"/>
                    <a:gd name="connsiteX33" fmla="*/ 107444 w 940118"/>
                    <a:gd name="connsiteY33" fmla="*/ 431896 h 1580197"/>
                    <a:gd name="connsiteX34" fmla="*/ 106680 w 940118"/>
                    <a:gd name="connsiteY34" fmla="*/ 431483 h 1580197"/>
                    <a:gd name="connsiteX35" fmla="*/ 161925 w 940118"/>
                    <a:gd name="connsiteY35" fmla="*/ 341948 h 1580197"/>
                    <a:gd name="connsiteX36" fmla="*/ 171758 w 940118"/>
                    <a:gd name="connsiteY36" fmla="*/ 347295 h 1580197"/>
                    <a:gd name="connsiteX37" fmla="*/ 171778 w 940118"/>
                    <a:gd name="connsiteY37" fmla="*/ 347270 h 1580197"/>
                    <a:gd name="connsiteX38" fmla="*/ 161925 w 940118"/>
                    <a:gd name="connsiteY38" fmla="*/ 341948 h 1580197"/>
                    <a:gd name="connsiteX39" fmla="*/ 227648 w 940118"/>
                    <a:gd name="connsiteY39" fmla="*/ 258128 h 1580197"/>
                    <a:gd name="connsiteX40" fmla="*/ 239906 w 940118"/>
                    <a:gd name="connsiteY40" fmla="*/ 264794 h 1580197"/>
                    <a:gd name="connsiteX41" fmla="*/ 240267 w 940118"/>
                    <a:gd name="connsiteY41" fmla="*/ 264453 h 1580197"/>
                    <a:gd name="connsiteX42" fmla="*/ 228600 w 940118"/>
                    <a:gd name="connsiteY42" fmla="*/ 258128 h 1580197"/>
                    <a:gd name="connsiteX43" fmla="*/ 242888 w 940118"/>
                    <a:gd name="connsiteY43" fmla="*/ 241935 h 1580197"/>
                    <a:gd name="connsiteX44" fmla="*/ 287315 w 940118"/>
                    <a:gd name="connsiteY44" fmla="*/ 198453 h 1580197"/>
                    <a:gd name="connsiteX45" fmla="*/ 286702 w 940118"/>
                    <a:gd name="connsiteY45" fmla="*/ 198120 h 1580197"/>
                    <a:gd name="connsiteX46" fmla="*/ 359092 w 940118"/>
                    <a:gd name="connsiteY46" fmla="*/ 140970 h 1580197"/>
                    <a:gd name="connsiteX47" fmla="*/ 378434 w 940118"/>
                    <a:gd name="connsiteY47" fmla="*/ 151488 h 1580197"/>
                    <a:gd name="connsiteX48" fmla="*/ 378837 w 940118"/>
                    <a:gd name="connsiteY48" fmla="*/ 151226 h 1580197"/>
                    <a:gd name="connsiteX49" fmla="*/ 360045 w 940118"/>
                    <a:gd name="connsiteY49" fmla="*/ 140970 h 1580197"/>
                    <a:gd name="connsiteX50" fmla="*/ 486263 w 940118"/>
                    <a:gd name="connsiteY50" fmla="*/ 68845 h 1580197"/>
                    <a:gd name="connsiteX51" fmla="*/ 485775 w 940118"/>
                    <a:gd name="connsiteY51" fmla="*/ 68580 h 1580197"/>
                    <a:gd name="connsiteX52" fmla="*/ 572452 w 940118"/>
                    <a:gd name="connsiteY52" fmla="*/ 32385 h 1580197"/>
                    <a:gd name="connsiteX53" fmla="*/ 595123 w 940118"/>
                    <a:gd name="connsiteY53" fmla="*/ 44713 h 1580197"/>
                    <a:gd name="connsiteX54" fmla="*/ 595672 w 940118"/>
                    <a:gd name="connsiteY54" fmla="*/ 44538 h 1580197"/>
                    <a:gd name="connsiteX55" fmla="*/ 573405 w 940118"/>
                    <a:gd name="connsiteY55" fmla="*/ 32385 h 1580197"/>
                    <a:gd name="connsiteX56" fmla="*/ 679133 w 940118"/>
                    <a:gd name="connsiteY56" fmla="*/ 0 h 1580197"/>
                    <a:gd name="connsiteX0" fmla="*/ 832937 w 940118"/>
                    <a:gd name="connsiteY0" fmla="*/ 174035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747299 w 940118"/>
                    <a:gd name="connsiteY5" fmla="*/ 210278 h 1580197"/>
                    <a:gd name="connsiteX6" fmla="*/ 747713 w 940118"/>
                    <a:gd name="connsiteY6" fmla="*/ 210503 h 1580197"/>
                    <a:gd name="connsiteX7" fmla="*/ 620078 w 940118"/>
                    <a:gd name="connsiteY7" fmla="*/ 282893 h 1580197"/>
                    <a:gd name="connsiteX8" fmla="*/ 620077 w 940118"/>
                    <a:gd name="connsiteY8" fmla="*/ 282893 h 1580197"/>
                    <a:gd name="connsiteX9" fmla="*/ 548076 w 940118"/>
                    <a:gd name="connsiteY9" fmla="*/ 339736 h 1580197"/>
                    <a:gd name="connsiteX10" fmla="*/ 548640 w 940118"/>
                    <a:gd name="connsiteY10" fmla="*/ 340043 h 1580197"/>
                    <a:gd name="connsiteX11" fmla="*/ 503873 w 940118"/>
                    <a:gd name="connsiteY11" fmla="*/ 383858 h 1580197"/>
                    <a:gd name="connsiteX12" fmla="*/ 488633 w 940118"/>
                    <a:gd name="connsiteY12" fmla="*/ 399098 h 1580197"/>
                    <a:gd name="connsiteX13" fmla="*/ 488633 w 940118"/>
                    <a:gd name="connsiteY13" fmla="*/ 400050 h 1580197"/>
                    <a:gd name="connsiteX14" fmla="*/ 422910 w 940118"/>
                    <a:gd name="connsiteY14" fmla="*/ 482918 h 1580197"/>
                    <a:gd name="connsiteX15" fmla="*/ 422910 w 940118"/>
                    <a:gd name="connsiteY15" fmla="*/ 483870 h 1580197"/>
                    <a:gd name="connsiteX16" fmla="*/ 367665 w 940118"/>
                    <a:gd name="connsiteY16" fmla="*/ 572453 h 1580197"/>
                    <a:gd name="connsiteX17" fmla="*/ 368618 w 940118"/>
                    <a:gd name="connsiteY17" fmla="*/ 573405 h 1580197"/>
                    <a:gd name="connsiteX18" fmla="*/ 317183 w 940118"/>
                    <a:gd name="connsiteY18" fmla="*/ 684847 h 1580197"/>
                    <a:gd name="connsiteX19" fmla="*/ 305241 w 940118"/>
                    <a:gd name="connsiteY19" fmla="*/ 678329 h 1580197"/>
                    <a:gd name="connsiteX20" fmla="*/ 305235 w 940118"/>
                    <a:gd name="connsiteY20" fmla="*/ 678350 h 1580197"/>
                    <a:gd name="connsiteX21" fmla="*/ 317183 w 940118"/>
                    <a:gd name="connsiteY21" fmla="*/ 684847 h 1580197"/>
                    <a:gd name="connsiteX22" fmla="*/ 260985 w 940118"/>
                    <a:gd name="connsiteY22" fmla="*/ 1014413 h 1580197"/>
                    <a:gd name="connsiteX23" fmla="*/ 342900 w 940118"/>
                    <a:gd name="connsiteY23" fmla="*/ 1373505 h 1580197"/>
                    <a:gd name="connsiteX24" fmla="*/ 546735 w 940118"/>
                    <a:gd name="connsiteY24" fmla="*/ 1580197 h 1580197"/>
                    <a:gd name="connsiteX25" fmla="*/ 285750 w 940118"/>
                    <a:gd name="connsiteY25" fmla="*/ 1438275 h 1580197"/>
                    <a:gd name="connsiteX26" fmla="*/ 81915 w 940118"/>
                    <a:gd name="connsiteY26" fmla="*/ 1231583 h 1580197"/>
                    <a:gd name="connsiteX27" fmla="*/ 0 w 940118"/>
                    <a:gd name="connsiteY27" fmla="*/ 872490 h 1580197"/>
                    <a:gd name="connsiteX28" fmla="*/ 56197 w 940118"/>
                    <a:gd name="connsiteY28" fmla="*/ 542925 h 1580197"/>
                    <a:gd name="connsiteX29" fmla="*/ 62441 w 940118"/>
                    <a:gd name="connsiteY29" fmla="*/ 546321 h 1580197"/>
                    <a:gd name="connsiteX30" fmla="*/ 62617 w 940118"/>
                    <a:gd name="connsiteY30" fmla="*/ 545909 h 1580197"/>
                    <a:gd name="connsiteX31" fmla="*/ 57150 w 940118"/>
                    <a:gd name="connsiteY31" fmla="*/ 542925 h 1580197"/>
                    <a:gd name="connsiteX32" fmla="*/ 107444 w 940118"/>
                    <a:gd name="connsiteY32" fmla="*/ 431896 h 1580197"/>
                    <a:gd name="connsiteX33" fmla="*/ 106680 w 940118"/>
                    <a:gd name="connsiteY33" fmla="*/ 431483 h 1580197"/>
                    <a:gd name="connsiteX34" fmla="*/ 161925 w 940118"/>
                    <a:gd name="connsiteY34" fmla="*/ 341948 h 1580197"/>
                    <a:gd name="connsiteX35" fmla="*/ 171758 w 940118"/>
                    <a:gd name="connsiteY35" fmla="*/ 347295 h 1580197"/>
                    <a:gd name="connsiteX36" fmla="*/ 171778 w 940118"/>
                    <a:gd name="connsiteY36" fmla="*/ 347270 h 1580197"/>
                    <a:gd name="connsiteX37" fmla="*/ 161925 w 940118"/>
                    <a:gd name="connsiteY37" fmla="*/ 341948 h 1580197"/>
                    <a:gd name="connsiteX38" fmla="*/ 227648 w 940118"/>
                    <a:gd name="connsiteY38" fmla="*/ 258128 h 1580197"/>
                    <a:gd name="connsiteX39" fmla="*/ 239906 w 940118"/>
                    <a:gd name="connsiteY39" fmla="*/ 264794 h 1580197"/>
                    <a:gd name="connsiteX40" fmla="*/ 240267 w 940118"/>
                    <a:gd name="connsiteY40" fmla="*/ 264453 h 1580197"/>
                    <a:gd name="connsiteX41" fmla="*/ 228600 w 940118"/>
                    <a:gd name="connsiteY41" fmla="*/ 258128 h 1580197"/>
                    <a:gd name="connsiteX42" fmla="*/ 242888 w 940118"/>
                    <a:gd name="connsiteY42" fmla="*/ 241935 h 1580197"/>
                    <a:gd name="connsiteX43" fmla="*/ 287315 w 940118"/>
                    <a:gd name="connsiteY43" fmla="*/ 198453 h 1580197"/>
                    <a:gd name="connsiteX44" fmla="*/ 286702 w 940118"/>
                    <a:gd name="connsiteY44" fmla="*/ 198120 h 1580197"/>
                    <a:gd name="connsiteX45" fmla="*/ 359092 w 940118"/>
                    <a:gd name="connsiteY45" fmla="*/ 140970 h 1580197"/>
                    <a:gd name="connsiteX46" fmla="*/ 378434 w 940118"/>
                    <a:gd name="connsiteY46" fmla="*/ 151488 h 1580197"/>
                    <a:gd name="connsiteX47" fmla="*/ 378837 w 940118"/>
                    <a:gd name="connsiteY47" fmla="*/ 151226 h 1580197"/>
                    <a:gd name="connsiteX48" fmla="*/ 360045 w 940118"/>
                    <a:gd name="connsiteY48" fmla="*/ 140970 h 1580197"/>
                    <a:gd name="connsiteX49" fmla="*/ 486263 w 940118"/>
                    <a:gd name="connsiteY49" fmla="*/ 68845 h 1580197"/>
                    <a:gd name="connsiteX50" fmla="*/ 485775 w 940118"/>
                    <a:gd name="connsiteY50" fmla="*/ 68580 h 1580197"/>
                    <a:gd name="connsiteX51" fmla="*/ 572452 w 940118"/>
                    <a:gd name="connsiteY51" fmla="*/ 32385 h 1580197"/>
                    <a:gd name="connsiteX52" fmla="*/ 595123 w 940118"/>
                    <a:gd name="connsiteY52" fmla="*/ 44713 h 1580197"/>
                    <a:gd name="connsiteX53" fmla="*/ 595672 w 940118"/>
                    <a:gd name="connsiteY53" fmla="*/ 44538 h 1580197"/>
                    <a:gd name="connsiteX54" fmla="*/ 573405 w 940118"/>
                    <a:gd name="connsiteY54" fmla="*/ 32385 h 1580197"/>
                    <a:gd name="connsiteX55" fmla="*/ 679133 w 940118"/>
                    <a:gd name="connsiteY5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95672 w 940118"/>
                    <a:gd name="connsiteY50" fmla="*/ 44538 h 1580197"/>
                    <a:gd name="connsiteX51" fmla="*/ 573405 w 940118"/>
                    <a:gd name="connsiteY51" fmla="*/ 32385 h 1580197"/>
                    <a:gd name="connsiteX52" fmla="*/ 679133 w 940118"/>
                    <a:gd name="connsiteY5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73405 w 940118"/>
                    <a:gd name="connsiteY50" fmla="*/ 32385 h 1580197"/>
                    <a:gd name="connsiteX51" fmla="*/ 679133 w 940118"/>
                    <a:gd name="connsiteY5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486263 w 940118"/>
                    <a:gd name="connsiteY45" fmla="*/ 68845 h 1580197"/>
                    <a:gd name="connsiteX46" fmla="*/ 485775 w 940118"/>
                    <a:gd name="connsiteY46" fmla="*/ 68580 h 1580197"/>
                    <a:gd name="connsiteX47" fmla="*/ 572452 w 940118"/>
                    <a:gd name="connsiteY47" fmla="*/ 32385 h 1580197"/>
                    <a:gd name="connsiteX48" fmla="*/ 595123 w 940118"/>
                    <a:gd name="connsiteY48" fmla="*/ 44713 h 1580197"/>
                    <a:gd name="connsiteX49" fmla="*/ 573405 w 940118"/>
                    <a:gd name="connsiteY49" fmla="*/ 32385 h 1580197"/>
                    <a:gd name="connsiteX50" fmla="*/ 679133 w 940118"/>
                    <a:gd name="connsiteY5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486263 w 940118"/>
                    <a:gd name="connsiteY44" fmla="*/ 68845 h 1580197"/>
                    <a:gd name="connsiteX45" fmla="*/ 485775 w 940118"/>
                    <a:gd name="connsiteY45" fmla="*/ 68580 h 1580197"/>
                    <a:gd name="connsiteX46" fmla="*/ 572452 w 940118"/>
                    <a:gd name="connsiteY46" fmla="*/ 32385 h 1580197"/>
                    <a:gd name="connsiteX47" fmla="*/ 595123 w 940118"/>
                    <a:gd name="connsiteY47" fmla="*/ 44713 h 1580197"/>
                    <a:gd name="connsiteX48" fmla="*/ 573405 w 940118"/>
                    <a:gd name="connsiteY48" fmla="*/ 32385 h 1580197"/>
                    <a:gd name="connsiteX49" fmla="*/ 679133 w 940118"/>
                    <a:gd name="connsiteY4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486263 w 940118"/>
                    <a:gd name="connsiteY43" fmla="*/ 68845 h 1580197"/>
                    <a:gd name="connsiteX44" fmla="*/ 485775 w 940118"/>
                    <a:gd name="connsiteY44" fmla="*/ 68580 h 1580197"/>
                    <a:gd name="connsiteX45" fmla="*/ 572452 w 940118"/>
                    <a:gd name="connsiteY45" fmla="*/ 32385 h 1580197"/>
                    <a:gd name="connsiteX46" fmla="*/ 595123 w 940118"/>
                    <a:gd name="connsiteY46" fmla="*/ 44713 h 1580197"/>
                    <a:gd name="connsiteX47" fmla="*/ 573405 w 940118"/>
                    <a:gd name="connsiteY47" fmla="*/ 32385 h 1580197"/>
                    <a:gd name="connsiteX48" fmla="*/ 679133 w 940118"/>
                    <a:gd name="connsiteY4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87315 w 940118"/>
                    <a:gd name="connsiteY39" fmla="*/ 198453 h 1580197"/>
                    <a:gd name="connsiteX40" fmla="*/ 286702 w 940118"/>
                    <a:gd name="connsiteY40" fmla="*/ 198120 h 1580197"/>
                    <a:gd name="connsiteX41" fmla="*/ 359092 w 940118"/>
                    <a:gd name="connsiteY41" fmla="*/ 140970 h 1580197"/>
                    <a:gd name="connsiteX42" fmla="*/ 486263 w 940118"/>
                    <a:gd name="connsiteY42" fmla="*/ 68845 h 1580197"/>
                    <a:gd name="connsiteX43" fmla="*/ 485775 w 940118"/>
                    <a:gd name="connsiteY43" fmla="*/ 68580 h 1580197"/>
                    <a:gd name="connsiteX44" fmla="*/ 572452 w 940118"/>
                    <a:gd name="connsiteY44" fmla="*/ 32385 h 1580197"/>
                    <a:gd name="connsiteX45" fmla="*/ 595123 w 940118"/>
                    <a:gd name="connsiteY45" fmla="*/ 44713 h 1580197"/>
                    <a:gd name="connsiteX46" fmla="*/ 573405 w 940118"/>
                    <a:gd name="connsiteY46" fmla="*/ 32385 h 1580197"/>
                    <a:gd name="connsiteX47" fmla="*/ 679133 w 940118"/>
                    <a:gd name="connsiteY4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28600 w 940118"/>
                    <a:gd name="connsiteY37" fmla="*/ 258128 h 1580197"/>
                    <a:gd name="connsiteX38" fmla="*/ 287315 w 940118"/>
                    <a:gd name="connsiteY38" fmla="*/ 198453 h 1580197"/>
                    <a:gd name="connsiteX39" fmla="*/ 286702 w 940118"/>
                    <a:gd name="connsiteY39" fmla="*/ 198120 h 1580197"/>
                    <a:gd name="connsiteX40" fmla="*/ 359092 w 940118"/>
                    <a:gd name="connsiteY40" fmla="*/ 140970 h 1580197"/>
                    <a:gd name="connsiteX41" fmla="*/ 486263 w 940118"/>
                    <a:gd name="connsiteY41" fmla="*/ 68845 h 1580197"/>
                    <a:gd name="connsiteX42" fmla="*/ 485775 w 940118"/>
                    <a:gd name="connsiteY42" fmla="*/ 68580 h 1580197"/>
                    <a:gd name="connsiteX43" fmla="*/ 572452 w 940118"/>
                    <a:gd name="connsiteY43" fmla="*/ 32385 h 1580197"/>
                    <a:gd name="connsiteX44" fmla="*/ 595123 w 940118"/>
                    <a:gd name="connsiteY44" fmla="*/ 44713 h 1580197"/>
                    <a:gd name="connsiteX45" fmla="*/ 573405 w 940118"/>
                    <a:gd name="connsiteY45" fmla="*/ 32385 h 1580197"/>
                    <a:gd name="connsiteX46" fmla="*/ 679133 w 940118"/>
                    <a:gd name="connsiteY46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87315 w 940118"/>
                    <a:gd name="connsiteY37" fmla="*/ 198453 h 1580197"/>
                    <a:gd name="connsiteX38" fmla="*/ 286702 w 940118"/>
                    <a:gd name="connsiteY38" fmla="*/ 198120 h 1580197"/>
                    <a:gd name="connsiteX39" fmla="*/ 359092 w 940118"/>
                    <a:gd name="connsiteY39" fmla="*/ 140970 h 1580197"/>
                    <a:gd name="connsiteX40" fmla="*/ 486263 w 940118"/>
                    <a:gd name="connsiteY40" fmla="*/ 68845 h 1580197"/>
                    <a:gd name="connsiteX41" fmla="*/ 485775 w 940118"/>
                    <a:gd name="connsiteY41" fmla="*/ 68580 h 1580197"/>
                    <a:gd name="connsiteX42" fmla="*/ 572452 w 940118"/>
                    <a:gd name="connsiteY42" fmla="*/ 32385 h 1580197"/>
                    <a:gd name="connsiteX43" fmla="*/ 595123 w 940118"/>
                    <a:gd name="connsiteY43" fmla="*/ 44713 h 1580197"/>
                    <a:gd name="connsiteX44" fmla="*/ 573405 w 940118"/>
                    <a:gd name="connsiteY44" fmla="*/ 32385 h 1580197"/>
                    <a:gd name="connsiteX45" fmla="*/ 679133 w 940118"/>
                    <a:gd name="connsiteY4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87315 w 940118"/>
                    <a:gd name="connsiteY36" fmla="*/ 198453 h 1580197"/>
                    <a:gd name="connsiteX37" fmla="*/ 286702 w 940118"/>
                    <a:gd name="connsiteY37" fmla="*/ 198120 h 1580197"/>
                    <a:gd name="connsiteX38" fmla="*/ 359092 w 940118"/>
                    <a:gd name="connsiteY38" fmla="*/ 140970 h 1580197"/>
                    <a:gd name="connsiteX39" fmla="*/ 486263 w 940118"/>
                    <a:gd name="connsiteY39" fmla="*/ 68845 h 1580197"/>
                    <a:gd name="connsiteX40" fmla="*/ 485775 w 940118"/>
                    <a:gd name="connsiteY40" fmla="*/ 68580 h 1580197"/>
                    <a:gd name="connsiteX41" fmla="*/ 572452 w 940118"/>
                    <a:gd name="connsiteY41" fmla="*/ 32385 h 1580197"/>
                    <a:gd name="connsiteX42" fmla="*/ 595123 w 940118"/>
                    <a:gd name="connsiteY42" fmla="*/ 44713 h 1580197"/>
                    <a:gd name="connsiteX43" fmla="*/ 573405 w 940118"/>
                    <a:gd name="connsiteY43" fmla="*/ 32385 h 1580197"/>
                    <a:gd name="connsiteX44" fmla="*/ 679133 w 940118"/>
                    <a:gd name="connsiteY44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61925 w 940118"/>
                    <a:gd name="connsiteY33" fmla="*/ 341948 h 1580197"/>
                    <a:gd name="connsiteX34" fmla="*/ 227648 w 940118"/>
                    <a:gd name="connsiteY34" fmla="*/ 258128 h 1580197"/>
                    <a:gd name="connsiteX35" fmla="*/ 287315 w 940118"/>
                    <a:gd name="connsiteY35" fmla="*/ 198453 h 1580197"/>
                    <a:gd name="connsiteX36" fmla="*/ 286702 w 940118"/>
                    <a:gd name="connsiteY36" fmla="*/ 198120 h 1580197"/>
                    <a:gd name="connsiteX37" fmla="*/ 359092 w 940118"/>
                    <a:gd name="connsiteY37" fmla="*/ 140970 h 1580197"/>
                    <a:gd name="connsiteX38" fmla="*/ 486263 w 940118"/>
                    <a:gd name="connsiteY38" fmla="*/ 68845 h 1580197"/>
                    <a:gd name="connsiteX39" fmla="*/ 485775 w 940118"/>
                    <a:gd name="connsiteY39" fmla="*/ 68580 h 1580197"/>
                    <a:gd name="connsiteX40" fmla="*/ 572452 w 940118"/>
                    <a:gd name="connsiteY40" fmla="*/ 32385 h 1580197"/>
                    <a:gd name="connsiteX41" fmla="*/ 595123 w 940118"/>
                    <a:gd name="connsiteY41" fmla="*/ 44713 h 1580197"/>
                    <a:gd name="connsiteX42" fmla="*/ 573405 w 940118"/>
                    <a:gd name="connsiteY42" fmla="*/ 32385 h 1580197"/>
                    <a:gd name="connsiteX43" fmla="*/ 679133 w 940118"/>
                    <a:gd name="connsiteY43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227648 w 940118"/>
                    <a:gd name="connsiteY33" fmla="*/ 258128 h 1580197"/>
                    <a:gd name="connsiteX34" fmla="*/ 287315 w 940118"/>
                    <a:gd name="connsiteY34" fmla="*/ 198453 h 1580197"/>
                    <a:gd name="connsiteX35" fmla="*/ 286702 w 940118"/>
                    <a:gd name="connsiteY35" fmla="*/ 198120 h 1580197"/>
                    <a:gd name="connsiteX36" fmla="*/ 359092 w 940118"/>
                    <a:gd name="connsiteY36" fmla="*/ 140970 h 1580197"/>
                    <a:gd name="connsiteX37" fmla="*/ 486263 w 940118"/>
                    <a:gd name="connsiteY37" fmla="*/ 68845 h 1580197"/>
                    <a:gd name="connsiteX38" fmla="*/ 485775 w 940118"/>
                    <a:gd name="connsiteY38" fmla="*/ 68580 h 1580197"/>
                    <a:gd name="connsiteX39" fmla="*/ 572452 w 940118"/>
                    <a:gd name="connsiteY39" fmla="*/ 32385 h 1580197"/>
                    <a:gd name="connsiteX40" fmla="*/ 595123 w 940118"/>
                    <a:gd name="connsiteY40" fmla="*/ 44713 h 1580197"/>
                    <a:gd name="connsiteX41" fmla="*/ 573405 w 940118"/>
                    <a:gd name="connsiteY41" fmla="*/ 32385 h 1580197"/>
                    <a:gd name="connsiteX42" fmla="*/ 679133 w 940118"/>
                    <a:gd name="connsiteY4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227648 w 940118"/>
                    <a:gd name="connsiteY32" fmla="*/ 258128 h 1580197"/>
                    <a:gd name="connsiteX33" fmla="*/ 287315 w 940118"/>
                    <a:gd name="connsiteY33" fmla="*/ 198453 h 1580197"/>
                    <a:gd name="connsiteX34" fmla="*/ 286702 w 940118"/>
                    <a:gd name="connsiteY34" fmla="*/ 198120 h 1580197"/>
                    <a:gd name="connsiteX35" fmla="*/ 359092 w 940118"/>
                    <a:gd name="connsiteY35" fmla="*/ 140970 h 1580197"/>
                    <a:gd name="connsiteX36" fmla="*/ 486263 w 940118"/>
                    <a:gd name="connsiteY36" fmla="*/ 68845 h 1580197"/>
                    <a:gd name="connsiteX37" fmla="*/ 485775 w 940118"/>
                    <a:gd name="connsiteY37" fmla="*/ 68580 h 1580197"/>
                    <a:gd name="connsiteX38" fmla="*/ 572452 w 940118"/>
                    <a:gd name="connsiteY38" fmla="*/ 32385 h 1580197"/>
                    <a:gd name="connsiteX39" fmla="*/ 595123 w 940118"/>
                    <a:gd name="connsiteY39" fmla="*/ 44713 h 1580197"/>
                    <a:gd name="connsiteX40" fmla="*/ 573405 w 940118"/>
                    <a:gd name="connsiteY40" fmla="*/ 32385 h 1580197"/>
                    <a:gd name="connsiteX41" fmla="*/ 679133 w 940118"/>
                    <a:gd name="connsiteY4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286702 w 940118"/>
                    <a:gd name="connsiteY33" fmla="*/ 198120 h 1580197"/>
                    <a:gd name="connsiteX34" fmla="*/ 359092 w 940118"/>
                    <a:gd name="connsiteY34" fmla="*/ 140970 h 1580197"/>
                    <a:gd name="connsiteX35" fmla="*/ 486263 w 940118"/>
                    <a:gd name="connsiteY35" fmla="*/ 68845 h 1580197"/>
                    <a:gd name="connsiteX36" fmla="*/ 485775 w 940118"/>
                    <a:gd name="connsiteY36" fmla="*/ 68580 h 1580197"/>
                    <a:gd name="connsiteX37" fmla="*/ 572452 w 940118"/>
                    <a:gd name="connsiteY37" fmla="*/ 32385 h 1580197"/>
                    <a:gd name="connsiteX38" fmla="*/ 595123 w 940118"/>
                    <a:gd name="connsiteY38" fmla="*/ 44713 h 1580197"/>
                    <a:gd name="connsiteX39" fmla="*/ 573405 w 940118"/>
                    <a:gd name="connsiteY39" fmla="*/ 32385 h 1580197"/>
                    <a:gd name="connsiteX40" fmla="*/ 679133 w 940118"/>
                    <a:gd name="connsiteY4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95123 w 940118"/>
                    <a:gd name="connsiteY37" fmla="*/ 44713 h 1580197"/>
                    <a:gd name="connsiteX38" fmla="*/ 573405 w 940118"/>
                    <a:gd name="connsiteY38" fmla="*/ 32385 h 1580197"/>
                    <a:gd name="connsiteX39" fmla="*/ 679133 w 940118"/>
                    <a:gd name="connsiteY3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73405 w 940118"/>
                    <a:gd name="connsiteY37" fmla="*/ 32385 h 1580197"/>
                    <a:gd name="connsiteX38" fmla="*/ 679133 w 940118"/>
                    <a:gd name="connsiteY3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05235 w 940118"/>
                    <a:gd name="connsiteY16" fmla="*/ 678350 h 1580197"/>
                    <a:gd name="connsiteX17" fmla="*/ 317183 w 940118"/>
                    <a:gd name="connsiteY17" fmla="*/ 684847 h 1580197"/>
                    <a:gd name="connsiteX18" fmla="*/ 260985 w 940118"/>
                    <a:gd name="connsiteY18" fmla="*/ 1014413 h 1580197"/>
                    <a:gd name="connsiteX19" fmla="*/ 342900 w 940118"/>
                    <a:gd name="connsiteY19" fmla="*/ 1373505 h 1580197"/>
                    <a:gd name="connsiteX20" fmla="*/ 546735 w 940118"/>
                    <a:gd name="connsiteY20" fmla="*/ 1580197 h 1580197"/>
                    <a:gd name="connsiteX21" fmla="*/ 285750 w 940118"/>
                    <a:gd name="connsiteY21" fmla="*/ 1438275 h 1580197"/>
                    <a:gd name="connsiteX22" fmla="*/ 81915 w 940118"/>
                    <a:gd name="connsiteY22" fmla="*/ 1231583 h 1580197"/>
                    <a:gd name="connsiteX23" fmla="*/ 0 w 940118"/>
                    <a:gd name="connsiteY23" fmla="*/ 872490 h 1580197"/>
                    <a:gd name="connsiteX24" fmla="*/ 56197 w 940118"/>
                    <a:gd name="connsiteY24" fmla="*/ 542925 h 1580197"/>
                    <a:gd name="connsiteX25" fmla="*/ 62441 w 940118"/>
                    <a:gd name="connsiteY25" fmla="*/ 546321 h 1580197"/>
                    <a:gd name="connsiteX26" fmla="*/ 62617 w 940118"/>
                    <a:gd name="connsiteY26" fmla="*/ 545909 h 1580197"/>
                    <a:gd name="connsiteX27" fmla="*/ 57150 w 940118"/>
                    <a:gd name="connsiteY27" fmla="*/ 542925 h 1580197"/>
                    <a:gd name="connsiteX28" fmla="*/ 107444 w 940118"/>
                    <a:gd name="connsiteY28" fmla="*/ 431896 h 1580197"/>
                    <a:gd name="connsiteX29" fmla="*/ 106680 w 940118"/>
                    <a:gd name="connsiteY29" fmla="*/ 431483 h 1580197"/>
                    <a:gd name="connsiteX30" fmla="*/ 227648 w 940118"/>
                    <a:gd name="connsiteY30" fmla="*/ 258128 h 1580197"/>
                    <a:gd name="connsiteX31" fmla="*/ 287315 w 940118"/>
                    <a:gd name="connsiteY31" fmla="*/ 198453 h 1580197"/>
                    <a:gd name="connsiteX32" fmla="*/ 359092 w 940118"/>
                    <a:gd name="connsiteY32" fmla="*/ 140970 h 1580197"/>
                    <a:gd name="connsiteX33" fmla="*/ 486263 w 940118"/>
                    <a:gd name="connsiteY33" fmla="*/ 68845 h 1580197"/>
                    <a:gd name="connsiteX34" fmla="*/ 485775 w 940118"/>
                    <a:gd name="connsiteY34" fmla="*/ 68580 h 1580197"/>
                    <a:gd name="connsiteX35" fmla="*/ 572452 w 940118"/>
                    <a:gd name="connsiteY35" fmla="*/ 32385 h 1580197"/>
                    <a:gd name="connsiteX36" fmla="*/ 573405 w 940118"/>
                    <a:gd name="connsiteY36" fmla="*/ 32385 h 1580197"/>
                    <a:gd name="connsiteX37" fmla="*/ 679133 w 940118"/>
                    <a:gd name="connsiteY3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17183 w 940118"/>
                    <a:gd name="connsiteY16" fmla="*/ 684847 h 1580197"/>
                    <a:gd name="connsiteX17" fmla="*/ 260985 w 940118"/>
                    <a:gd name="connsiteY17" fmla="*/ 1014413 h 1580197"/>
                    <a:gd name="connsiteX18" fmla="*/ 342900 w 940118"/>
                    <a:gd name="connsiteY18" fmla="*/ 1373505 h 1580197"/>
                    <a:gd name="connsiteX19" fmla="*/ 546735 w 940118"/>
                    <a:gd name="connsiteY19" fmla="*/ 1580197 h 1580197"/>
                    <a:gd name="connsiteX20" fmla="*/ 285750 w 940118"/>
                    <a:gd name="connsiteY20" fmla="*/ 1438275 h 1580197"/>
                    <a:gd name="connsiteX21" fmla="*/ 81915 w 940118"/>
                    <a:gd name="connsiteY21" fmla="*/ 1231583 h 1580197"/>
                    <a:gd name="connsiteX22" fmla="*/ 0 w 940118"/>
                    <a:gd name="connsiteY22" fmla="*/ 872490 h 1580197"/>
                    <a:gd name="connsiteX23" fmla="*/ 56197 w 940118"/>
                    <a:gd name="connsiteY23" fmla="*/ 542925 h 1580197"/>
                    <a:gd name="connsiteX24" fmla="*/ 62441 w 940118"/>
                    <a:gd name="connsiteY24" fmla="*/ 546321 h 1580197"/>
                    <a:gd name="connsiteX25" fmla="*/ 62617 w 940118"/>
                    <a:gd name="connsiteY25" fmla="*/ 545909 h 1580197"/>
                    <a:gd name="connsiteX26" fmla="*/ 57150 w 940118"/>
                    <a:gd name="connsiteY26" fmla="*/ 542925 h 1580197"/>
                    <a:gd name="connsiteX27" fmla="*/ 107444 w 940118"/>
                    <a:gd name="connsiteY27" fmla="*/ 431896 h 1580197"/>
                    <a:gd name="connsiteX28" fmla="*/ 106680 w 940118"/>
                    <a:gd name="connsiteY28" fmla="*/ 431483 h 1580197"/>
                    <a:gd name="connsiteX29" fmla="*/ 227648 w 940118"/>
                    <a:gd name="connsiteY29" fmla="*/ 258128 h 1580197"/>
                    <a:gd name="connsiteX30" fmla="*/ 287315 w 940118"/>
                    <a:gd name="connsiteY30" fmla="*/ 198453 h 1580197"/>
                    <a:gd name="connsiteX31" fmla="*/ 359092 w 940118"/>
                    <a:gd name="connsiteY31" fmla="*/ 140970 h 1580197"/>
                    <a:gd name="connsiteX32" fmla="*/ 486263 w 940118"/>
                    <a:gd name="connsiteY32" fmla="*/ 68845 h 1580197"/>
                    <a:gd name="connsiteX33" fmla="*/ 485775 w 940118"/>
                    <a:gd name="connsiteY33" fmla="*/ 68580 h 1580197"/>
                    <a:gd name="connsiteX34" fmla="*/ 572452 w 940118"/>
                    <a:gd name="connsiteY34" fmla="*/ 32385 h 1580197"/>
                    <a:gd name="connsiteX35" fmla="*/ 573405 w 940118"/>
                    <a:gd name="connsiteY35" fmla="*/ 32385 h 1580197"/>
                    <a:gd name="connsiteX36" fmla="*/ 679133 w 940118"/>
                    <a:gd name="connsiteY36" fmla="*/ 0 h 158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940118" h="1580197">
                      <a:moveTo>
                        <a:pt x="679133" y="0"/>
                      </a:moveTo>
                      <a:lnTo>
                        <a:pt x="940118" y="140970"/>
                      </a:lnTo>
                      <a:lnTo>
                        <a:pt x="747299" y="210278"/>
                      </a:lnTo>
                      <a:lnTo>
                        <a:pt x="747713" y="210503"/>
                      </a:lnTo>
                      <a:cubicBezTo>
                        <a:pt x="701040" y="232410"/>
                        <a:pt x="658178" y="256223"/>
                        <a:pt x="620078" y="282893"/>
                      </a:cubicBezTo>
                      <a:lnTo>
                        <a:pt x="620077" y="282893"/>
                      </a:lnTo>
                      <a:lnTo>
                        <a:pt x="548076" y="339736"/>
                      </a:lnTo>
                      <a:lnTo>
                        <a:pt x="548640" y="340043"/>
                      </a:lnTo>
                      <a:cubicBezTo>
                        <a:pt x="538733" y="349937"/>
                        <a:pt x="498634" y="389097"/>
                        <a:pt x="488633" y="399098"/>
                      </a:cubicBezTo>
                      <a:lnTo>
                        <a:pt x="488633" y="400050"/>
                      </a:lnTo>
                      <a:cubicBezTo>
                        <a:pt x="464820" y="426720"/>
                        <a:pt x="442913" y="454343"/>
                        <a:pt x="422910" y="482918"/>
                      </a:cubicBezTo>
                      <a:lnTo>
                        <a:pt x="422910" y="483870"/>
                      </a:lnTo>
                      <a:cubicBezTo>
                        <a:pt x="402908" y="512445"/>
                        <a:pt x="383858" y="541973"/>
                        <a:pt x="367665" y="572453"/>
                      </a:cubicBezTo>
                      <a:lnTo>
                        <a:pt x="368618" y="573405"/>
                      </a:lnTo>
                      <a:cubicBezTo>
                        <a:pt x="347663" y="608647"/>
                        <a:pt x="331470" y="645795"/>
                        <a:pt x="317183" y="684847"/>
                      </a:cubicBezTo>
                      <a:lnTo>
                        <a:pt x="305241" y="678329"/>
                      </a:lnTo>
                      <a:lnTo>
                        <a:pt x="317183" y="684847"/>
                      </a:lnTo>
                      <a:cubicBezTo>
                        <a:pt x="280035" y="786765"/>
                        <a:pt x="260985" y="896303"/>
                        <a:pt x="260985" y="1014413"/>
                      </a:cubicBezTo>
                      <a:cubicBezTo>
                        <a:pt x="260985" y="1152525"/>
                        <a:pt x="287655" y="1272540"/>
                        <a:pt x="342900" y="1373505"/>
                      </a:cubicBezTo>
                      <a:cubicBezTo>
                        <a:pt x="391478" y="1463993"/>
                        <a:pt x="460058" y="1532572"/>
                        <a:pt x="546735" y="1580197"/>
                      </a:cubicBezTo>
                      <a:lnTo>
                        <a:pt x="285750" y="1438275"/>
                      </a:lnTo>
                      <a:cubicBezTo>
                        <a:pt x="199073" y="1390650"/>
                        <a:pt x="130493" y="1322070"/>
                        <a:pt x="81915" y="1231583"/>
                      </a:cubicBezTo>
                      <a:cubicBezTo>
                        <a:pt x="27622" y="1130618"/>
                        <a:pt x="0" y="1010603"/>
                        <a:pt x="0" y="872490"/>
                      </a:cubicBezTo>
                      <a:cubicBezTo>
                        <a:pt x="0" y="754380"/>
                        <a:pt x="19050" y="644842"/>
                        <a:pt x="56197" y="542925"/>
                      </a:cubicBezTo>
                      <a:lnTo>
                        <a:pt x="62441" y="546321"/>
                      </a:lnTo>
                      <a:cubicBezTo>
                        <a:pt x="62500" y="546184"/>
                        <a:pt x="62558" y="546046"/>
                        <a:pt x="62617" y="545909"/>
                      </a:cubicBezTo>
                      <a:lnTo>
                        <a:pt x="57150" y="542925"/>
                      </a:lnTo>
                      <a:lnTo>
                        <a:pt x="107444" y="431896"/>
                      </a:lnTo>
                      <a:lnTo>
                        <a:pt x="106680" y="431483"/>
                      </a:lnTo>
                      <a:cubicBezTo>
                        <a:pt x="126714" y="402522"/>
                        <a:pt x="197542" y="296966"/>
                        <a:pt x="227648" y="258128"/>
                      </a:cubicBezTo>
                      <a:lnTo>
                        <a:pt x="287315" y="198453"/>
                      </a:lnTo>
                      <a:lnTo>
                        <a:pt x="359092" y="140970"/>
                      </a:lnTo>
                      <a:lnTo>
                        <a:pt x="486263" y="68845"/>
                      </a:lnTo>
                      <a:lnTo>
                        <a:pt x="485775" y="68580"/>
                      </a:lnTo>
                      <a:cubicBezTo>
                        <a:pt x="513398" y="55245"/>
                        <a:pt x="541973" y="43815"/>
                        <a:pt x="572452" y="32385"/>
                      </a:cubicBezTo>
                      <a:lnTo>
                        <a:pt x="573405" y="32385"/>
                      </a:lnTo>
                      <a:lnTo>
                        <a:pt x="67913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346DB45-5CD6-4EEB-AC2C-D34E208FF9E5}"/>
                    </a:ext>
                  </a:extLst>
                </p:cNvPr>
                <p:cNvSpPr/>
                <p:nvPr/>
              </p:nvSpPr>
              <p:spPr>
                <a:xfrm>
                  <a:off x="2714531" y="1811829"/>
                  <a:ext cx="257174" cy="304801"/>
                </a:xfrm>
                <a:custGeom>
                  <a:avLst/>
                  <a:gdLst>
                    <a:gd name="connsiteX0" fmla="*/ 260985 w 257175"/>
                    <a:gd name="connsiteY0" fmla="*/ 311468 h 304800"/>
                    <a:gd name="connsiteX1" fmla="*/ 0 w 257175"/>
                    <a:gd name="connsiteY1" fmla="*/ 170497 h 304800"/>
                    <a:gd name="connsiteX2" fmla="*/ 952 w 257175"/>
                    <a:gd name="connsiteY2" fmla="*/ 0 h 304800"/>
                    <a:gd name="connsiteX3" fmla="*/ 260985 w 257175"/>
                    <a:gd name="connsiteY3" fmla="*/ 14097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304800">
                      <a:moveTo>
                        <a:pt x="260985" y="311468"/>
                      </a:moveTo>
                      <a:lnTo>
                        <a:pt x="0" y="170497"/>
                      </a:lnTo>
                      <a:lnTo>
                        <a:pt x="952" y="0"/>
                      </a:lnTo>
                      <a:lnTo>
                        <a:pt x="260985" y="14097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583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1399AE7-7580-4588-9A58-718AB6B280AE}"/>
              </a:ext>
            </a:extLst>
          </p:cNvPr>
          <p:cNvSpPr/>
          <p:nvPr userDrawn="1"/>
        </p:nvSpPr>
        <p:spPr>
          <a:xfrm>
            <a:off x="3421325" y="1483613"/>
            <a:ext cx="2564116" cy="2314228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BB1D285-297C-40A8-BBFC-EB5A74F5BA1A}"/>
              </a:ext>
            </a:extLst>
          </p:cNvPr>
          <p:cNvSpPr/>
          <p:nvPr userDrawn="1"/>
        </p:nvSpPr>
        <p:spPr>
          <a:xfrm>
            <a:off x="6245005" y="1483613"/>
            <a:ext cx="2564116" cy="2314228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553E31C-BA12-49BE-A5AF-1A7FC60C7778}"/>
              </a:ext>
            </a:extLst>
          </p:cNvPr>
          <p:cNvSpPr/>
          <p:nvPr userDrawn="1"/>
        </p:nvSpPr>
        <p:spPr>
          <a:xfrm>
            <a:off x="9068685" y="1483613"/>
            <a:ext cx="2564116" cy="2314228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EF596D5-CEC7-43FD-9951-E2A4B72BEBA2}"/>
              </a:ext>
            </a:extLst>
          </p:cNvPr>
          <p:cNvSpPr/>
          <p:nvPr userDrawn="1"/>
        </p:nvSpPr>
        <p:spPr>
          <a:xfrm>
            <a:off x="597645" y="1483613"/>
            <a:ext cx="2564116" cy="2314228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3EE8531-7145-486E-BA3D-B8072229310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09319" y="1584405"/>
            <a:ext cx="2340768" cy="2112645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</a:t>
            </a:r>
            <a:r>
              <a:rPr lang="ko-KR" altLang="en-US" dirty="0"/>
              <a:t> </a:t>
            </a:r>
            <a:r>
              <a:rPr lang="en-US" altLang="ko-KR" dirty="0"/>
              <a:t>Send to Back</a:t>
            </a:r>
            <a:endParaRPr lang="ko-KR" altLang="en-US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F25455DF-3371-4F9D-8C83-89E48289FA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3B5B5EE-27E4-431A-96B6-4FC9F1861A7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532999" y="1584405"/>
            <a:ext cx="2340768" cy="2112645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</a:t>
            </a:r>
            <a:r>
              <a:rPr lang="ko-KR" altLang="en-US" dirty="0"/>
              <a:t> </a:t>
            </a:r>
            <a:r>
              <a:rPr lang="en-US" altLang="ko-KR" dirty="0"/>
              <a:t>Send to Back</a:t>
            </a:r>
            <a:endParaRPr lang="ko-KR" alt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DEDDEF1-98A5-42A9-8088-724EDFC85BF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56679" y="1584405"/>
            <a:ext cx="2340768" cy="2112645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</a:t>
            </a:r>
            <a:r>
              <a:rPr lang="ko-KR" altLang="en-US" dirty="0"/>
              <a:t> </a:t>
            </a:r>
            <a:r>
              <a:rPr lang="en-US" altLang="ko-KR" dirty="0"/>
              <a:t>Send to Back</a:t>
            </a:r>
            <a:endParaRPr lang="ko-KR" alt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573598F-7BB1-4E68-AF60-3D907666AA5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180359" y="1584405"/>
            <a:ext cx="2340768" cy="2112645"/>
          </a:xfrm>
          <a:custGeom>
            <a:avLst/>
            <a:gdLst>
              <a:gd name="connsiteX0" fmla="*/ 744141 w 2340768"/>
              <a:gd name="connsiteY0" fmla="*/ 0 h 2112645"/>
              <a:gd name="connsiteX1" fmla="*/ 1598533 w 2340768"/>
              <a:gd name="connsiteY1" fmla="*/ 0 h 2112645"/>
              <a:gd name="connsiteX2" fmla="*/ 1870948 w 2340768"/>
              <a:gd name="connsiteY2" fmla="*/ 158115 h 2112645"/>
              <a:gd name="connsiteX3" fmla="*/ 2298621 w 2340768"/>
              <a:gd name="connsiteY3" fmla="*/ 898208 h 2112645"/>
              <a:gd name="connsiteX4" fmla="*/ 2298621 w 2340768"/>
              <a:gd name="connsiteY4" fmla="*/ 1214438 h 2112645"/>
              <a:gd name="connsiteX5" fmla="*/ 1870948 w 2340768"/>
              <a:gd name="connsiteY5" fmla="*/ 1954530 h 2112645"/>
              <a:gd name="connsiteX6" fmla="*/ 1597581 w 2340768"/>
              <a:gd name="connsiteY6" fmla="*/ 2112645 h 2112645"/>
              <a:gd name="connsiteX7" fmla="*/ 743188 w 2340768"/>
              <a:gd name="connsiteY7" fmla="*/ 2112645 h 2112645"/>
              <a:gd name="connsiteX8" fmla="*/ 469821 w 2340768"/>
              <a:gd name="connsiteY8" fmla="*/ 1954530 h 2112645"/>
              <a:gd name="connsiteX9" fmla="*/ 42148 w 2340768"/>
              <a:gd name="connsiteY9" fmla="*/ 1214438 h 2112645"/>
              <a:gd name="connsiteX10" fmla="*/ 42148 w 2340768"/>
              <a:gd name="connsiteY10" fmla="*/ 898208 h 2112645"/>
              <a:gd name="connsiteX11" fmla="*/ 469821 w 2340768"/>
              <a:gd name="connsiteY11" fmla="*/ 158115 h 2112645"/>
              <a:gd name="connsiteX12" fmla="*/ 744141 w 2340768"/>
              <a:gd name="connsiteY12" fmla="*/ 0 h 21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40768" h="2112645">
                <a:moveTo>
                  <a:pt x="744141" y="0"/>
                </a:moveTo>
                <a:lnTo>
                  <a:pt x="1598533" y="0"/>
                </a:lnTo>
                <a:cubicBezTo>
                  <a:pt x="1711881" y="0"/>
                  <a:pt x="1815703" y="60008"/>
                  <a:pt x="1870948" y="158115"/>
                </a:cubicBezTo>
                <a:lnTo>
                  <a:pt x="2298621" y="898208"/>
                </a:lnTo>
                <a:cubicBezTo>
                  <a:pt x="2354818" y="996315"/>
                  <a:pt x="2354818" y="1116330"/>
                  <a:pt x="2298621" y="1214438"/>
                </a:cubicBezTo>
                <a:lnTo>
                  <a:pt x="1870948" y="1954530"/>
                </a:lnTo>
                <a:cubicBezTo>
                  <a:pt x="1814751" y="2052638"/>
                  <a:pt x="1710928" y="2112645"/>
                  <a:pt x="1597581" y="2112645"/>
                </a:cubicBezTo>
                <a:lnTo>
                  <a:pt x="743188" y="2112645"/>
                </a:lnTo>
                <a:cubicBezTo>
                  <a:pt x="630793" y="2112645"/>
                  <a:pt x="526018" y="2052638"/>
                  <a:pt x="469821" y="1954530"/>
                </a:cubicBezTo>
                <a:lnTo>
                  <a:pt x="42148" y="1214438"/>
                </a:lnTo>
                <a:cubicBezTo>
                  <a:pt x="-14049" y="1116330"/>
                  <a:pt x="-14049" y="996315"/>
                  <a:pt x="42148" y="898208"/>
                </a:cubicBezTo>
                <a:lnTo>
                  <a:pt x="469821" y="158115"/>
                </a:lnTo>
                <a:cubicBezTo>
                  <a:pt x="526018" y="60008"/>
                  <a:pt x="630793" y="0"/>
                  <a:pt x="74414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</a:t>
            </a:r>
            <a:r>
              <a:rPr lang="ko-KR" altLang="en-US" dirty="0"/>
              <a:t> </a:t>
            </a:r>
            <a:r>
              <a:rPr lang="en-US" altLang="ko-KR" dirty="0"/>
              <a:t>Send to Back</a:t>
            </a:r>
            <a:endParaRPr lang="ko-KR" alt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191B04-08EE-4152-B9E5-26850CA8FC16}"/>
              </a:ext>
            </a:extLst>
          </p:cNvPr>
          <p:cNvSpPr/>
          <p:nvPr userDrawn="1"/>
        </p:nvSpPr>
        <p:spPr>
          <a:xfrm>
            <a:off x="0" y="6147537"/>
            <a:ext cx="12192000" cy="722424"/>
          </a:xfrm>
          <a:custGeom>
            <a:avLst/>
            <a:gdLst>
              <a:gd name="connsiteX0" fmla="*/ 9381227 w 12192000"/>
              <a:gd name="connsiteY0" fmla="*/ 0 h 722424"/>
              <a:gd name="connsiteX1" fmla="*/ 9628588 w 12192000"/>
              <a:gd name="connsiteY1" fmla="*/ 97110 h 722424"/>
              <a:gd name="connsiteX2" fmla="*/ 9664383 w 12192000"/>
              <a:gd name="connsiteY2" fmla="*/ 138229 h 722424"/>
              <a:gd name="connsiteX3" fmla="*/ 9747177 w 12192000"/>
              <a:gd name="connsiteY3" fmla="*/ 128344 h 722424"/>
              <a:gd name="connsiteX4" fmla="*/ 9967039 w 12192000"/>
              <a:gd name="connsiteY4" fmla="*/ 191996 h 722424"/>
              <a:gd name="connsiteX5" fmla="*/ 10010266 w 12192000"/>
              <a:gd name="connsiteY5" fmla="*/ 225799 h 722424"/>
              <a:gd name="connsiteX6" fmla="*/ 10023948 w 12192000"/>
              <a:gd name="connsiteY6" fmla="*/ 210081 h 722424"/>
              <a:gd name="connsiteX7" fmla="*/ 10302008 w 12192000"/>
              <a:gd name="connsiteY7" fmla="*/ 100919 h 722424"/>
              <a:gd name="connsiteX8" fmla="*/ 10664342 w 12192000"/>
              <a:gd name="connsiteY8" fmla="*/ 328549 h 722424"/>
              <a:gd name="connsiteX9" fmla="*/ 10665904 w 12192000"/>
              <a:gd name="connsiteY9" fmla="*/ 335885 h 722424"/>
              <a:gd name="connsiteX10" fmla="*/ 10694098 w 12192000"/>
              <a:gd name="connsiteY10" fmla="*/ 321381 h 722424"/>
              <a:gd name="connsiteX11" fmla="*/ 10847163 w 12192000"/>
              <a:gd name="connsiteY11" fmla="*/ 292092 h 722424"/>
              <a:gd name="connsiteX12" fmla="*/ 11067025 w 12192000"/>
              <a:gd name="connsiteY12" fmla="*/ 355744 h 722424"/>
              <a:gd name="connsiteX13" fmla="*/ 11092379 w 12192000"/>
              <a:gd name="connsiteY13" fmla="*/ 375571 h 722424"/>
              <a:gd name="connsiteX14" fmla="*/ 11145253 w 12192000"/>
              <a:gd name="connsiteY14" fmla="*/ 334223 h 722424"/>
              <a:gd name="connsiteX15" fmla="*/ 11365115 w 12192000"/>
              <a:gd name="connsiteY15" fmla="*/ 270571 h 722424"/>
              <a:gd name="connsiteX16" fmla="*/ 11727448 w 12192000"/>
              <a:gd name="connsiteY16" fmla="*/ 498202 h 722424"/>
              <a:gd name="connsiteX17" fmla="*/ 11731256 w 12192000"/>
              <a:gd name="connsiteY17" fmla="*/ 516075 h 722424"/>
              <a:gd name="connsiteX18" fmla="*/ 11787810 w 12192000"/>
              <a:gd name="connsiteY18" fmla="*/ 510671 h 722424"/>
              <a:gd name="connsiteX19" fmla="*/ 11790458 w 12192000"/>
              <a:gd name="connsiteY19" fmla="*/ 498238 h 722424"/>
              <a:gd name="connsiteX20" fmla="*/ 12000600 w 12192000"/>
              <a:gd name="connsiteY20" fmla="*/ 366220 h 722424"/>
              <a:gd name="connsiteX21" fmla="*/ 12161866 w 12192000"/>
              <a:gd name="connsiteY21" fmla="*/ 429531 h 722424"/>
              <a:gd name="connsiteX22" fmla="*/ 12192000 w 12192000"/>
              <a:gd name="connsiteY22" fmla="*/ 471892 h 722424"/>
              <a:gd name="connsiteX23" fmla="*/ 12192000 w 12192000"/>
              <a:gd name="connsiteY23" fmla="*/ 692861 h 722424"/>
              <a:gd name="connsiteX24" fmla="*/ 12170970 w 12192000"/>
              <a:gd name="connsiteY24" fmla="*/ 722424 h 722424"/>
              <a:gd name="connsiteX25" fmla="*/ 7083124 w 12192000"/>
              <a:gd name="connsiteY25" fmla="*/ 722424 h 722424"/>
              <a:gd name="connsiteX26" fmla="*/ 7064687 w 12192000"/>
              <a:gd name="connsiteY26" fmla="*/ 635873 h 722424"/>
              <a:gd name="connsiteX27" fmla="*/ 7070633 w 12192000"/>
              <a:gd name="connsiteY27" fmla="*/ 607957 h 722424"/>
              <a:gd name="connsiteX28" fmla="*/ 7048484 w 12192000"/>
              <a:gd name="connsiteY28" fmla="*/ 646633 h 722424"/>
              <a:gd name="connsiteX29" fmla="*/ 6986810 w 12192000"/>
              <a:gd name="connsiteY29" fmla="*/ 714133 h 722424"/>
              <a:gd name="connsiteX30" fmla="*/ 6974500 w 12192000"/>
              <a:gd name="connsiteY30" fmla="*/ 722424 h 722424"/>
              <a:gd name="connsiteX31" fmla="*/ 6473658 w 12192000"/>
              <a:gd name="connsiteY31" fmla="*/ 722424 h 722424"/>
              <a:gd name="connsiteX32" fmla="*/ 6452315 w 12192000"/>
              <a:gd name="connsiteY32" fmla="*/ 704044 h 722424"/>
              <a:gd name="connsiteX33" fmla="*/ 6456230 w 12192000"/>
              <a:gd name="connsiteY33" fmla="*/ 722424 h 722424"/>
              <a:gd name="connsiteX34" fmla="*/ 12828 w 12192000"/>
              <a:gd name="connsiteY34" fmla="*/ 722424 h 722424"/>
              <a:gd name="connsiteX35" fmla="*/ 0 w 12192000"/>
              <a:gd name="connsiteY35" fmla="*/ 665416 h 722424"/>
              <a:gd name="connsiteX36" fmla="*/ 415407 w 12192000"/>
              <a:gd name="connsiteY36" fmla="*/ 292713 h 722424"/>
              <a:gd name="connsiteX37" fmla="*/ 647665 w 12192000"/>
              <a:gd name="connsiteY37" fmla="*/ 356365 h 722424"/>
              <a:gd name="connsiteX38" fmla="*/ 695234 w 12192000"/>
              <a:gd name="connsiteY38" fmla="*/ 391579 h 722424"/>
              <a:gd name="connsiteX39" fmla="*/ 748462 w 12192000"/>
              <a:gd name="connsiteY39" fmla="*/ 376754 h 722424"/>
              <a:gd name="connsiteX40" fmla="*/ 832181 w 12192000"/>
              <a:gd name="connsiteY40" fmla="*/ 369182 h 722424"/>
              <a:gd name="connsiteX41" fmla="*/ 993876 w 12192000"/>
              <a:gd name="connsiteY41" fmla="*/ 398471 h 722424"/>
              <a:gd name="connsiteX42" fmla="*/ 1026724 w 12192000"/>
              <a:gd name="connsiteY42" fmla="*/ 414467 h 722424"/>
              <a:gd name="connsiteX43" fmla="*/ 1041388 w 12192000"/>
              <a:gd name="connsiteY43" fmla="*/ 390229 h 722424"/>
              <a:gd name="connsiteX44" fmla="*/ 1385850 w 12192000"/>
              <a:gd name="connsiteY44" fmla="*/ 225907 h 722424"/>
              <a:gd name="connsiteX45" fmla="*/ 1618108 w 12192000"/>
              <a:gd name="connsiteY45" fmla="*/ 289559 h 722424"/>
              <a:gd name="connsiteX46" fmla="*/ 1650849 w 12192000"/>
              <a:gd name="connsiteY46" fmla="*/ 313796 h 722424"/>
              <a:gd name="connsiteX47" fmla="*/ 1658951 w 12192000"/>
              <a:gd name="connsiteY47" fmla="*/ 304985 h 722424"/>
              <a:gd name="connsiteX48" fmla="*/ 1952689 w 12192000"/>
              <a:gd name="connsiteY48" fmla="*/ 195823 h 722424"/>
              <a:gd name="connsiteX49" fmla="*/ 2246426 w 12192000"/>
              <a:gd name="connsiteY49" fmla="*/ 304985 h 722424"/>
              <a:gd name="connsiteX50" fmla="*/ 2256145 w 12192000"/>
              <a:gd name="connsiteY50" fmla="*/ 315554 h 722424"/>
              <a:gd name="connsiteX51" fmla="*/ 2261919 w 12192000"/>
              <a:gd name="connsiteY51" fmla="*/ 306011 h 722424"/>
              <a:gd name="connsiteX52" fmla="*/ 2606381 w 12192000"/>
              <a:gd name="connsiteY52" fmla="*/ 141690 h 722424"/>
              <a:gd name="connsiteX53" fmla="*/ 2838640 w 12192000"/>
              <a:gd name="connsiteY53" fmla="*/ 205342 h 722424"/>
              <a:gd name="connsiteX54" fmla="*/ 2855722 w 12192000"/>
              <a:gd name="connsiteY54" fmla="*/ 217987 h 722424"/>
              <a:gd name="connsiteX55" fmla="*/ 2893007 w 12192000"/>
              <a:gd name="connsiteY55" fmla="*/ 199830 h 722424"/>
              <a:gd name="connsiteX56" fmla="*/ 3054703 w 12192000"/>
              <a:gd name="connsiteY56" fmla="*/ 170541 h 722424"/>
              <a:gd name="connsiteX57" fmla="*/ 3348440 w 12192000"/>
              <a:gd name="connsiteY57" fmla="*/ 279703 h 722424"/>
              <a:gd name="connsiteX58" fmla="*/ 3385274 w 12192000"/>
              <a:gd name="connsiteY58" fmla="*/ 319757 h 722424"/>
              <a:gd name="connsiteX59" fmla="*/ 3422856 w 12192000"/>
              <a:gd name="connsiteY59" fmla="*/ 288067 h 722424"/>
              <a:gd name="connsiteX60" fmla="*/ 3655114 w 12192000"/>
              <a:gd name="connsiteY60" fmla="*/ 215562 h 722424"/>
              <a:gd name="connsiteX61" fmla="*/ 3738834 w 12192000"/>
              <a:gd name="connsiteY61" fmla="*/ 224187 h 722424"/>
              <a:gd name="connsiteX62" fmla="*/ 3752633 w 12192000"/>
              <a:gd name="connsiteY62" fmla="*/ 228564 h 722424"/>
              <a:gd name="connsiteX63" fmla="*/ 3761041 w 12192000"/>
              <a:gd name="connsiteY63" fmla="*/ 219422 h 722424"/>
              <a:gd name="connsiteX64" fmla="*/ 4054775 w 12192000"/>
              <a:gd name="connsiteY64" fmla="*/ 110260 h 722424"/>
              <a:gd name="connsiteX65" fmla="*/ 4287034 w 12192000"/>
              <a:gd name="connsiteY65" fmla="*/ 173912 h 722424"/>
              <a:gd name="connsiteX66" fmla="*/ 4341837 w 12192000"/>
              <a:gd name="connsiteY66" fmla="*/ 214480 h 722424"/>
              <a:gd name="connsiteX67" fmla="*/ 4370347 w 12192000"/>
              <a:gd name="connsiteY67" fmla="*/ 193376 h 722424"/>
              <a:gd name="connsiteX68" fmla="*/ 4602604 w 12192000"/>
              <a:gd name="connsiteY68" fmla="*/ 129724 h 722424"/>
              <a:gd name="connsiteX69" fmla="*/ 4947064 w 12192000"/>
              <a:gd name="connsiteY69" fmla="*/ 294045 h 722424"/>
              <a:gd name="connsiteX70" fmla="*/ 4965679 w 12192000"/>
              <a:gd name="connsiteY70" fmla="*/ 324816 h 722424"/>
              <a:gd name="connsiteX71" fmla="*/ 4988215 w 12192000"/>
              <a:gd name="connsiteY71" fmla="*/ 318540 h 722424"/>
              <a:gd name="connsiteX72" fmla="*/ 5064043 w 12192000"/>
              <a:gd name="connsiteY72" fmla="*/ 311682 h 722424"/>
              <a:gd name="connsiteX73" fmla="*/ 5089870 w 12192000"/>
              <a:gd name="connsiteY73" fmla="*/ 283596 h 722424"/>
              <a:gd name="connsiteX74" fmla="*/ 5383609 w 12192000"/>
              <a:gd name="connsiteY74" fmla="*/ 174434 h 722424"/>
              <a:gd name="connsiteX75" fmla="*/ 5615868 w 12192000"/>
              <a:gd name="connsiteY75" fmla="*/ 238086 h 722424"/>
              <a:gd name="connsiteX76" fmla="*/ 5638857 w 12192000"/>
              <a:gd name="connsiteY76" fmla="*/ 255105 h 722424"/>
              <a:gd name="connsiteX77" fmla="*/ 5639670 w 12192000"/>
              <a:gd name="connsiteY77" fmla="*/ 251290 h 722424"/>
              <a:gd name="connsiteX78" fmla="*/ 6002002 w 12192000"/>
              <a:gd name="connsiteY78" fmla="*/ 23660 h 722424"/>
              <a:gd name="connsiteX79" fmla="*/ 6364336 w 12192000"/>
              <a:gd name="connsiteY79" fmla="*/ 251290 h 722424"/>
              <a:gd name="connsiteX80" fmla="*/ 6369684 w 12192000"/>
              <a:gd name="connsiteY80" fmla="*/ 276397 h 722424"/>
              <a:gd name="connsiteX81" fmla="*/ 6396330 w 12192000"/>
              <a:gd name="connsiteY81" fmla="*/ 229869 h 722424"/>
              <a:gd name="connsiteX82" fmla="*/ 6722407 w 12192000"/>
              <a:gd name="connsiteY82" fmla="*/ 65548 h 722424"/>
              <a:gd name="connsiteX83" fmla="*/ 7000467 w 12192000"/>
              <a:gd name="connsiteY83" fmla="*/ 174710 h 722424"/>
              <a:gd name="connsiteX84" fmla="*/ 7029242 w 12192000"/>
              <a:gd name="connsiteY84" fmla="*/ 207765 h 722424"/>
              <a:gd name="connsiteX85" fmla="*/ 7052070 w 12192000"/>
              <a:gd name="connsiteY85" fmla="*/ 167904 h 722424"/>
              <a:gd name="connsiteX86" fmla="*/ 7378148 w 12192000"/>
              <a:gd name="connsiteY86" fmla="*/ 3583 h 722424"/>
              <a:gd name="connsiteX87" fmla="*/ 7598010 w 12192000"/>
              <a:gd name="connsiteY87" fmla="*/ 67235 h 722424"/>
              <a:gd name="connsiteX88" fmla="*/ 7638413 w 12192000"/>
              <a:gd name="connsiteY88" fmla="*/ 98830 h 722424"/>
              <a:gd name="connsiteX89" fmla="*/ 7691091 w 12192000"/>
              <a:gd name="connsiteY89" fmla="*/ 93797 h 722424"/>
              <a:gd name="connsiteX90" fmla="*/ 7994531 w 12192000"/>
              <a:gd name="connsiteY90" fmla="*/ 229426 h 722424"/>
              <a:gd name="connsiteX91" fmla="*/ 8041237 w 12192000"/>
              <a:gd name="connsiteY91" fmla="*/ 302389 h 722424"/>
              <a:gd name="connsiteX92" fmla="*/ 8050122 w 12192000"/>
              <a:gd name="connsiteY92" fmla="*/ 292182 h 722424"/>
              <a:gd name="connsiteX93" fmla="*/ 8328182 w 12192000"/>
              <a:gd name="connsiteY93" fmla="*/ 183020 h 722424"/>
              <a:gd name="connsiteX94" fmla="*/ 8548044 w 12192000"/>
              <a:gd name="connsiteY94" fmla="*/ 246672 h 722424"/>
              <a:gd name="connsiteX95" fmla="*/ 8598621 w 12192000"/>
              <a:gd name="connsiteY95" fmla="*/ 286223 h 722424"/>
              <a:gd name="connsiteX96" fmla="*/ 8598647 w 12192000"/>
              <a:gd name="connsiteY96" fmla="*/ 286193 h 722424"/>
              <a:gd name="connsiteX97" fmla="*/ 8876707 w 12192000"/>
              <a:gd name="connsiteY97" fmla="*/ 177031 h 722424"/>
              <a:gd name="connsiteX98" fmla="*/ 9047191 w 12192000"/>
              <a:gd name="connsiteY98" fmla="*/ 213783 h 722424"/>
              <a:gd name="connsiteX99" fmla="*/ 9055526 w 12192000"/>
              <a:gd name="connsiteY99" fmla="*/ 218324 h 722424"/>
              <a:gd name="connsiteX100" fmla="*/ 9058897 w 12192000"/>
              <a:gd name="connsiteY100" fmla="*/ 202498 h 722424"/>
              <a:gd name="connsiteX101" fmla="*/ 9381227 w 12192000"/>
              <a:gd name="connsiteY101" fmla="*/ 0 h 72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2000" h="722424">
                <a:moveTo>
                  <a:pt x="9381227" y="0"/>
                </a:moveTo>
                <a:cubicBezTo>
                  <a:pt x="9477828" y="0"/>
                  <a:pt x="9565283" y="37110"/>
                  <a:pt x="9628588" y="97110"/>
                </a:cubicBezTo>
                <a:lnTo>
                  <a:pt x="9664383" y="138229"/>
                </a:lnTo>
                <a:lnTo>
                  <a:pt x="9747177" y="128344"/>
                </a:lnTo>
                <a:cubicBezTo>
                  <a:pt x="9828619" y="128344"/>
                  <a:pt x="9904278" y="151809"/>
                  <a:pt x="9967039" y="191996"/>
                </a:cubicBezTo>
                <a:lnTo>
                  <a:pt x="10010266" y="225799"/>
                </a:lnTo>
                <a:lnTo>
                  <a:pt x="10023948" y="210081"/>
                </a:lnTo>
                <a:cubicBezTo>
                  <a:pt x="10095110" y="142635"/>
                  <a:pt x="10193419" y="100919"/>
                  <a:pt x="10302008" y="100919"/>
                </a:cubicBezTo>
                <a:cubicBezTo>
                  <a:pt x="10464892" y="100919"/>
                  <a:pt x="10604645" y="194780"/>
                  <a:pt x="10664342" y="328549"/>
                </a:cubicBezTo>
                <a:lnTo>
                  <a:pt x="10665904" y="335885"/>
                </a:lnTo>
                <a:lnTo>
                  <a:pt x="10694098" y="321381"/>
                </a:lnTo>
                <a:cubicBezTo>
                  <a:pt x="10741144" y="302521"/>
                  <a:pt x="10792869" y="292092"/>
                  <a:pt x="10847163" y="292092"/>
                </a:cubicBezTo>
                <a:cubicBezTo>
                  <a:pt x="10928605" y="292092"/>
                  <a:pt x="11004264" y="315557"/>
                  <a:pt x="11067025" y="355744"/>
                </a:cubicBezTo>
                <a:lnTo>
                  <a:pt x="11092379" y="375571"/>
                </a:lnTo>
                <a:lnTo>
                  <a:pt x="11145253" y="334223"/>
                </a:lnTo>
                <a:cubicBezTo>
                  <a:pt x="11208014" y="294036"/>
                  <a:pt x="11283673" y="270571"/>
                  <a:pt x="11365115" y="270571"/>
                </a:cubicBezTo>
                <a:cubicBezTo>
                  <a:pt x="11527998" y="270571"/>
                  <a:pt x="11667752" y="364432"/>
                  <a:pt x="11727448" y="498202"/>
                </a:cubicBezTo>
                <a:lnTo>
                  <a:pt x="11731256" y="516075"/>
                </a:lnTo>
                <a:lnTo>
                  <a:pt x="11787810" y="510671"/>
                </a:lnTo>
                <a:lnTo>
                  <a:pt x="11790458" y="498238"/>
                </a:lnTo>
                <a:cubicBezTo>
                  <a:pt x="11825080" y="420657"/>
                  <a:pt x="11906133" y="366220"/>
                  <a:pt x="12000600" y="366220"/>
                </a:cubicBezTo>
                <a:cubicBezTo>
                  <a:pt x="12063578" y="366220"/>
                  <a:pt x="12120594" y="390414"/>
                  <a:pt x="12161866" y="429531"/>
                </a:cubicBezTo>
                <a:lnTo>
                  <a:pt x="12192000" y="471892"/>
                </a:lnTo>
                <a:lnTo>
                  <a:pt x="12192000" y="692861"/>
                </a:lnTo>
                <a:lnTo>
                  <a:pt x="12170970" y="722424"/>
                </a:lnTo>
                <a:lnTo>
                  <a:pt x="7083124" y="722424"/>
                </a:lnTo>
                <a:lnTo>
                  <a:pt x="7064687" y="635873"/>
                </a:lnTo>
                <a:lnTo>
                  <a:pt x="7070633" y="607957"/>
                </a:lnTo>
                <a:lnTo>
                  <a:pt x="7048484" y="646633"/>
                </a:lnTo>
                <a:cubicBezTo>
                  <a:pt x="7030818" y="671418"/>
                  <a:pt x="7010088" y="694081"/>
                  <a:pt x="6986810" y="714133"/>
                </a:cubicBezTo>
                <a:lnTo>
                  <a:pt x="6974500" y="722424"/>
                </a:lnTo>
                <a:lnTo>
                  <a:pt x="6473658" y="722424"/>
                </a:lnTo>
                <a:lnTo>
                  <a:pt x="6452315" y="704044"/>
                </a:lnTo>
                <a:lnTo>
                  <a:pt x="6456230" y="722424"/>
                </a:lnTo>
                <a:lnTo>
                  <a:pt x="12828" y="722424"/>
                </a:lnTo>
                <a:lnTo>
                  <a:pt x="0" y="665416"/>
                </a:lnTo>
                <a:cubicBezTo>
                  <a:pt x="0" y="459578"/>
                  <a:pt x="185984" y="292713"/>
                  <a:pt x="415407" y="292713"/>
                </a:cubicBezTo>
                <a:cubicBezTo>
                  <a:pt x="501441" y="292713"/>
                  <a:pt x="581366" y="316178"/>
                  <a:pt x="647665" y="356365"/>
                </a:cubicBezTo>
                <a:lnTo>
                  <a:pt x="695234" y="391579"/>
                </a:lnTo>
                <a:lnTo>
                  <a:pt x="748462" y="376754"/>
                </a:lnTo>
                <a:cubicBezTo>
                  <a:pt x="775504" y="371790"/>
                  <a:pt x="803503" y="369182"/>
                  <a:pt x="832181" y="369182"/>
                </a:cubicBezTo>
                <a:cubicBezTo>
                  <a:pt x="889537" y="369182"/>
                  <a:pt x="944178" y="379611"/>
                  <a:pt x="993876" y="398471"/>
                </a:cubicBezTo>
                <a:lnTo>
                  <a:pt x="1026724" y="414467"/>
                </a:lnTo>
                <a:lnTo>
                  <a:pt x="1041388" y="390229"/>
                </a:lnTo>
                <a:cubicBezTo>
                  <a:pt x="1116039" y="291088"/>
                  <a:pt x="1242460" y="225907"/>
                  <a:pt x="1385850" y="225907"/>
                </a:cubicBezTo>
                <a:cubicBezTo>
                  <a:pt x="1471883" y="225907"/>
                  <a:pt x="1551808" y="249372"/>
                  <a:pt x="1618108" y="289559"/>
                </a:cubicBezTo>
                <a:lnTo>
                  <a:pt x="1650849" y="313796"/>
                </a:lnTo>
                <a:lnTo>
                  <a:pt x="1658951" y="304985"/>
                </a:lnTo>
                <a:cubicBezTo>
                  <a:pt x="1734125" y="237539"/>
                  <a:pt x="1837977" y="195823"/>
                  <a:pt x="1952689" y="195823"/>
                </a:cubicBezTo>
                <a:cubicBezTo>
                  <a:pt x="2067400" y="195823"/>
                  <a:pt x="2171252" y="237539"/>
                  <a:pt x="2246426" y="304985"/>
                </a:cubicBezTo>
                <a:lnTo>
                  <a:pt x="2256145" y="315554"/>
                </a:lnTo>
                <a:lnTo>
                  <a:pt x="2261919" y="306011"/>
                </a:lnTo>
                <a:cubicBezTo>
                  <a:pt x="2336571" y="206871"/>
                  <a:pt x="2462992" y="141690"/>
                  <a:pt x="2606381" y="141690"/>
                </a:cubicBezTo>
                <a:cubicBezTo>
                  <a:pt x="2692416" y="141690"/>
                  <a:pt x="2772341" y="165155"/>
                  <a:pt x="2838640" y="205342"/>
                </a:cubicBezTo>
                <a:lnTo>
                  <a:pt x="2855722" y="217987"/>
                </a:lnTo>
                <a:lnTo>
                  <a:pt x="2893007" y="199830"/>
                </a:lnTo>
                <a:cubicBezTo>
                  <a:pt x="2942707" y="180970"/>
                  <a:pt x="2997347" y="170541"/>
                  <a:pt x="3054703" y="170541"/>
                </a:cubicBezTo>
                <a:cubicBezTo>
                  <a:pt x="3169414" y="170541"/>
                  <a:pt x="3273266" y="212257"/>
                  <a:pt x="3348440" y="279703"/>
                </a:cubicBezTo>
                <a:lnTo>
                  <a:pt x="3385274" y="319757"/>
                </a:lnTo>
                <a:lnTo>
                  <a:pt x="3422856" y="288067"/>
                </a:lnTo>
                <a:cubicBezTo>
                  <a:pt x="3489156" y="242291"/>
                  <a:pt x="3569081" y="215562"/>
                  <a:pt x="3655114" y="215562"/>
                </a:cubicBezTo>
                <a:cubicBezTo>
                  <a:pt x="3683792" y="215562"/>
                  <a:pt x="3711792" y="218532"/>
                  <a:pt x="3738834" y="224187"/>
                </a:cubicBezTo>
                <a:lnTo>
                  <a:pt x="3752633" y="228564"/>
                </a:lnTo>
                <a:lnTo>
                  <a:pt x="3761041" y="219422"/>
                </a:lnTo>
                <a:cubicBezTo>
                  <a:pt x="3836213" y="151976"/>
                  <a:pt x="3940064" y="110260"/>
                  <a:pt x="4054775" y="110260"/>
                </a:cubicBezTo>
                <a:cubicBezTo>
                  <a:pt x="4140810" y="110260"/>
                  <a:pt x="4220734" y="133725"/>
                  <a:pt x="4287034" y="173912"/>
                </a:cubicBezTo>
                <a:lnTo>
                  <a:pt x="4341837" y="214480"/>
                </a:lnTo>
                <a:lnTo>
                  <a:pt x="4370347" y="193376"/>
                </a:lnTo>
                <a:cubicBezTo>
                  <a:pt x="4436643" y="153189"/>
                  <a:pt x="4516570" y="129724"/>
                  <a:pt x="4602604" y="129724"/>
                </a:cubicBezTo>
                <a:cubicBezTo>
                  <a:pt x="4745992" y="129724"/>
                  <a:pt x="4872413" y="194905"/>
                  <a:pt x="4947064" y="294045"/>
                </a:cubicBezTo>
                <a:lnTo>
                  <a:pt x="4965679" y="324816"/>
                </a:lnTo>
                <a:lnTo>
                  <a:pt x="4988215" y="318540"/>
                </a:lnTo>
                <a:lnTo>
                  <a:pt x="5064043" y="311682"/>
                </a:lnTo>
                <a:lnTo>
                  <a:pt x="5089870" y="283596"/>
                </a:lnTo>
                <a:cubicBezTo>
                  <a:pt x="5165045" y="216150"/>
                  <a:pt x="5268897" y="174434"/>
                  <a:pt x="5383609" y="174434"/>
                </a:cubicBezTo>
                <a:cubicBezTo>
                  <a:pt x="5469643" y="174434"/>
                  <a:pt x="5549567" y="197899"/>
                  <a:pt x="5615868" y="238086"/>
                </a:cubicBezTo>
                <a:lnTo>
                  <a:pt x="5638857" y="255105"/>
                </a:lnTo>
                <a:lnTo>
                  <a:pt x="5639670" y="251290"/>
                </a:lnTo>
                <a:cubicBezTo>
                  <a:pt x="5699366" y="117521"/>
                  <a:pt x="5839120" y="23660"/>
                  <a:pt x="6002002" y="23660"/>
                </a:cubicBezTo>
                <a:cubicBezTo>
                  <a:pt x="6164885" y="23660"/>
                  <a:pt x="6304640" y="117521"/>
                  <a:pt x="6364336" y="251290"/>
                </a:cubicBezTo>
                <a:lnTo>
                  <a:pt x="6369684" y="276397"/>
                </a:lnTo>
                <a:lnTo>
                  <a:pt x="6396330" y="229869"/>
                </a:lnTo>
                <a:cubicBezTo>
                  <a:pt x="6466997" y="130729"/>
                  <a:pt x="6586671" y="65548"/>
                  <a:pt x="6722407" y="65548"/>
                </a:cubicBezTo>
                <a:cubicBezTo>
                  <a:pt x="6830996" y="65548"/>
                  <a:pt x="6929305" y="107264"/>
                  <a:pt x="7000467" y="174710"/>
                </a:cubicBezTo>
                <a:lnTo>
                  <a:pt x="7029242" y="207765"/>
                </a:lnTo>
                <a:lnTo>
                  <a:pt x="7052070" y="167904"/>
                </a:lnTo>
                <a:cubicBezTo>
                  <a:pt x="7122738" y="68764"/>
                  <a:pt x="7242412" y="3583"/>
                  <a:pt x="7378148" y="3583"/>
                </a:cubicBezTo>
                <a:cubicBezTo>
                  <a:pt x="7459590" y="3583"/>
                  <a:pt x="7535249" y="27048"/>
                  <a:pt x="7598010" y="67235"/>
                </a:cubicBezTo>
                <a:lnTo>
                  <a:pt x="7638413" y="98830"/>
                </a:lnTo>
                <a:lnTo>
                  <a:pt x="7691091" y="93797"/>
                </a:lnTo>
                <a:cubicBezTo>
                  <a:pt x="7813253" y="93797"/>
                  <a:pt x="7922405" y="146594"/>
                  <a:pt x="7994531" y="229426"/>
                </a:cubicBezTo>
                <a:lnTo>
                  <a:pt x="8041237" y="302389"/>
                </a:lnTo>
                <a:lnTo>
                  <a:pt x="8050122" y="292182"/>
                </a:lnTo>
                <a:cubicBezTo>
                  <a:pt x="8121284" y="224736"/>
                  <a:pt x="8219593" y="183020"/>
                  <a:pt x="8328182" y="183020"/>
                </a:cubicBezTo>
                <a:cubicBezTo>
                  <a:pt x="8409624" y="183020"/>
                  <a:pt x="8485283" y="206485"/>
                  <a:pt x="8548044" y="246672"/>
                </a:cubicBezTo>
                <a:lnTo>
                  <a:pt x="8598621" y="286223"/>
                </a:lnTo>
                <a:lnTo>
                  <a:pt x="8598647" y="286193"/>
                </a:lnTo>
                <a:cubicBezTo>
                  <a:pt x="8669809" y="218747"/>
                  <a:pt x="8768118" y="177031"/>
                  <a:pt x="8876707" y="177031"/>
                </a:cubicBezTo>
                <a:cubicBezTo>
                  <a:pt x="8937788" y="177031"/>
                  <a:pt x="8995617" y="190230"/>
                  <a:pt x="9047191" y="213783"/>
                </a:cubicBezTo>
                <a:lnTo>
                  <a:pt x="9055526" y="218324"/>
                </a:lnTo>
                <a:lnTo>
                  <a:pt x="9058897" y="202498"/>
                </a:lnTo>
                <a:cubicBezTo>
                  <a:pt x="9112002" y="83498"/>
                  <a:pt x="9236326" y="0"/>
                  <a:pt x="938122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29FDF7-B457-481A-B4C1-27388BB35E88}"/>
              </a:ext>
            </a:extLst>
          </p:cNvPr>
          <p:cNvSpPr/>
          <p:nvPr userDrawn="1"/>
        </p:nvSpPr>
        <p:spPr>
          <a:xfrm flipH="1">
            <a:off x="0" y="6381796"/>
            <a:ext cx="12192000" cy="488165"/>
          </a:xfrm>
          <a:custGeom>
            <a:avLst/>
            <a:gdLst>
              <a:gd name="connsiteX0" fmla="*/ 2697788 w 12192000"/>
              <a:gd name="connsiteY0" fmla="*/ 0 h 488165"/>
              <a:gd name="connsiteX1" fmla="*/ 2412743 w 12192000"/>
              <a:gd name="connsiteY1" fmla="*/ 188940 h 488165"/>
              <a:gd name="connsiteX2" fmla="*/ 2410667 w 12192000"/>
              <a:gd name="connsiteY2" fmla="*/ 199221 h 488165"/>
              <a:gd name="connsiteX3" fmla="*/ 2404214 w 12192000"/>
              <a:gd name="connsiteY3" fmla="*/ 193897 h 488165"/>
              <a:gd name="connsiteX4" fmla="*/ 2231250 w 12192000"/>
              <a:gd name="connsiteY4" fmla="*/ 141064 h 488165"/>
              <a:gd name="connsiteX5" fmla="*/ 2110835 w 12192000"/>
              <a:gd name="connsiteY5" fmla="*/ 165374 h 488165"/>
              <a:gd name="connsiteX6" fmla="*/ 2096679 w 12192000"/>
              <a:gd name="connsiteY6" fmla="*/ 173058 h 488165"/>
              <a:gd name="connsiteX7" fmla="*/ 2063894 w 12192000"/>
              <a:gd name="connsiteY7" fmla="*/ 133322 h 488165"/>
              <a:gd name="connsiteX8" fmla="*/ 1845146 w 12192000"/>
              <a:gd name="connsiteY8" fmla="*/ 42714 h 488165"/>
              <a:gd name="connsiteX9" fmla="*/ 1588623 w 12192000"/>
              <a:gd name="connsiteY9" fmla="*/ 179105 h 488165"/>
              <a:gd name="connsiteX10" fmla="*/ 1579781 w 12192000"/>
              <a:gd name="connsiteY10" fmla="*/ 195395 h 488165"/>
              <a:gd name="connsiteX11" fmla="*/ 1519900 w 12192000"/>
              <a:gd name="connsiteY11" fmla="*/ 201432 h 488165"/>
              <a:gd name="connsiteX12" fmla="*/ 1343532 w 12192000"/>
              <a:gd name="connsiteY12" fmla="*/ 307723 h 488165"/>
              <a:gd name="connsiteX13" fmla="*/ 1341283 w 12192000"/>
              <a:gd name="connsiteY13" fmla="*/ 311643 h 488165"/>
              <a:gd name="connsiteX14" fmla="*/ 1311629 w 12192000"/>
              <a:gd name="connsiteY14" fmla="*/ 295547 h 488165"/>
              <a:gd name="connsiteX15" fmla="*/ 1191214 w 12192000"/>
              <a:gd name="connsiteY15" fmla="*/ 271237 h 488165"/>
              <a:gd name="connsiteX16" fmla="*/ 1043756 w 12192000"/>
              <a:gd name="connsiteY16" fmla="*/ 308574 h 488165"/>
              <a:gd name="connsiteX17" fmla="*/ 1010986 w 12192000"/>
              <a:gd name="connsiteY17" fmla="*/ 331863 h 488165"/>
              <a:gd name="connsiteX18" fmla="*/ 966813 w 12192000"/>
              <a:gd name="connsiteY18" fmla="*/ 336316 h 488165"/>
              <a:gd name="connsiteX19" fmla="*/ 899053 w 12192000"/>
              <a:gd name="connsiteY19" fmla="*/ 357350 h 488165"/>
              <a:gd name="connsiteX20" fmla="*/ 870729 w 12192000"/>
              <a:gd name="connsiteY20" fmla="*/ 372723 h 488165"/>
              <a:gd name="connsiteX21" fmla="*/ 864057 w 12192000"/>
              <a:gd name="connsiteY21" fmla="*/ 367218 h 488165"/>
              <a:gd name="connsiteX22" fmla="*/ 691093 w 12192000"/>
              <a:gd name="connsiteY22" fmla="*/ 314385 h 488165"/>
              <a:gd name="connsiteX23" fmla="*/ 472345 w 12192000"/>
              <a:gd name="connsiteY23" fmla="*/ 404993 h 488165"/>
              <a:gd name="connsiteX24" fmla="*/ 459601 w 12192000"/>
              <a:gd name="connsiteY24" fmla="*/ 420439 h 488165"/>
              <a:gd name="connsiteX25" fmla="*/ 426235 w 12192000"/>
              <a:gd name="connsiteY25" fmla="*/ 402329 h 488165"/>
              <a:gd name="connsiteX26" fmla="*/ 274451 w 12192000"/>
              <a:gd name="connsiteY26" fmla="*/ 371685 h 488165"/>
              <a:gd name="connsiteX27" fmla="*/ 56429 w 12192000"/>
              <a:gd name="connsiteY27" fmla="*/ 438282 h 488165"/>
              <a:gd name="connsiteX28" fmla="*/ 0 w 12192000"/>
              <a:gd name="connsiteY28" fmla="*/ 484839 h 488165"/>
              <a:gd name="connsiteX29" fmla="*/ 0 w 12192000"/>
              <a:gd name="connsiteY29" fmla="*/ 488165 h 488165"/>
              <a:gd name="connsiteX30" fmla="*/ 12192000 w 12192000"/>
              <a:gd name="connsiteY30" fmla="*/ 488165 h 488165"/>
              <a:gd name="connsiteX31" fmla="*/ 12192000 w 12192000"/>
              <a:gd name="connsiteY31" fmla="*/ 417342 h 488165"/>
              <a:gd name="connsiteX32" fmla="*/ 12183125 w 12192000"/>
              <a:gd name="connsiteY32" fmla="*/ 411358 h 488165"/>
              <a:gd name="connsiteX33" fmla="*/ 12103862 w 12192000"/>
              <a:gd name="connsiteY33" fmla="*/ 395355 h 488165"/>
              <a:gd name="connsiteX34" fmla="*/ 12062823 w 12192000"/>
              <a:gd name="connsiteY34" fmla="*/ 399492 h 488165"/>
              <a:gd name="connsiteX35" fmla="*/ 12032697 w 12192000"/>
              <a:gd name="connsiteY35" fmla="*/ 408844 h 488165"/>
              <a:gd name="connsiteX36" fmla="*/ 12031247 w 12192000"/>
              <a:gd name="connsiteY36" fmla="*/ 401661 h 488165"/>
              <a:gd name="connsiteX37" fmla="*/ 11804447 w 12192000"/>
              <a:gd name="connsiteY37" fmla="*/ 251328 h 488165"/>
              <a:gd name="connsiteX38" fmla="*/ 11666826 w 12192000"/>
              <a:gd name="connsiteY38" fmla="*/ 293365 h 488165"/>
              <a:gd name="connsiteX39" fmla="*/ 11633620 w 12192000"/>
              <a:gd name="connsiteY39" fmla="*/ 320763 h 488165"/>
              <a:gd name="connsiteX40" fmla="*/ 11628501 w 12192000"/>
              <a:gd name="connsiteY40" fmla="*/ 316540 h 488165"/>
              <a:gd name="connsiteX41" fmla="*/ 11439637 w 12192000"/>
              <a:gd name="connsiteY41" fmla="*/ 258850 h 488165"/>
              <a:gd name="connsiteX42" fmla="*/ 11159532 w 12192000"/>
              <a:gd name="connsiteY42" fmla="*/ 407780 h 488165"/>
              <a:gd name="connsiteX43" fmla="*/ 11133249 w 12192000"/>
              <a:gd name="connsiteY43" fmla="*/ 456201 h 488165"/>
              <a:gd name="connsiteX44" fmla="*/ 11130393 w 12192000"/>
              <a:gd name="connsiteY44" fmla="*/ 457575 h 488165"/>
              <a:gd name="connsiteX45" fmla="*/ 11121802 w 12192000"/>
              <a:gd name="connsiteY45" fmla="*/ 464662 h 488165"/>
              <a:gd name="connsiteX46" fmla="*/ 11105739 w 12192000"/>
              <a:gd name="connsiteY46" fmla="*/ 385098 h 488165"/>
              <a:gd name="connsiteX47" fmla="*/ 10878939 w 12192000"/>
              <a:gd name="connsiteY47" fmla="*/ 234765 h 488165"/>
              <a:gd name="connsiteX48" fmla="*/ 10652139 w 12192000"/>
              <a:gd name="connsiteY48" fmla="*/ 385098 h 488165"/>
              <a:gd name="connsiteX49" fmla="*/ 10640286 w 12192000"/>
              <a:gd name="connsiteY49" fmla="*/ 443809 h 488165"/>
              <a:gd name="connsiteX50" fmla="*/ 10632922 w 12192000"/>
              <a:gd name="connsiteY50" fmla="*/ 439812 h 488165"/>
              <a:gd name="connsiteX51" fmla="*/ 10586719 w 12192000"/>
              <a:gd name="connsiteY51" fmla="*/ 425470 h 488165"/>
              <a:gd name="connsiteX52" fmla="*/ 10578669 w 12192000"/>
              <a:gd name="connsiteY52" fmla="*/ 424659 h 488165"/>
              <a:gd name="connsiteX53" fmla="*/ 10540357 w 12192000"/>
              <a:gd name="connsiteY53" fmla="*/ 367834 h 488165"/>
              <a:gd name="connsiteX54" fmla="*/ 10366307 w 12192000"/>
              <a:gd name="connsiteY54" fmla="*/ 295740 h 488165"/>
              <a:gd name="connsiteX55" fmla="*/ 10270498 w 12192000"/>
              <a:gd name="connsiteY55" fmla="*/ 315083 h 488165"/>
              <a:gd name="connsiteX56" fmla="*/ 10267631 w 12192000"/>
              <a:gd name="connsiteY56" fmla="*/ 316639 h 488165"/>
              <a:gd name="connsiteX57" fmla="*/ 10264594 w 12192000"/>
              <a:gd name="connsiteY57" fmla="*/ 301594 h 488165"/>
              <a:gd name="connsiteX58" fmla="*/ 10037792 w 12192000"/>
              <a:gd name="connsiteY58" fmla="*/ 151262 h 488165"/>
              <a:gd name="connsiteX59" fmla="*/ 9941983 w 12192000"/>
              <a:gd name="connsiteY59" fmla="*/ 170605 h 488165"/>
              <a:gd name="connsiteX60" fmla="*/ 9932834 w 12192000"/>
              <a:gd name="connsiteY60" fmla="*/ 175570 h 488165"/>
              <a:gd name="connsiteX61" fmla="*/ 9891633 w 12192000"/>
              <a:gd name="connsiteY61" fmla="*/ 171417 h 488165"/>
              <a:gd name="connsiteX62" fmla="*/ 9578239 w 12192000"/>
              <a:gd name="connsiteY62" fmla="*/ 379147 h 488165"/>
              <a:gd name="connsiteX63" fmla="*/ 9571593 w 12192000"/>
              <a:gd name="connsiteY63" fmla="*/ 412069 h 488165"/>
              <a:gd name="connsiteX64" fmla="*/ 9537676 w 12192000"/>
              <a:gd name="connsiteY64" fmla="*/ 393659 h 488165"/>
              <a:gd name="connsiteX65" fmla="*/ 9438057 w 12192000"/>
              <a:gd name="connsiteY65" fmla="*/ 373547 h 488165"/>
              <a:gd name="connsiteX66" fmla="*/ 9386478 w 12192000"/>
              <a:gd name="connsiteY66" fmla="*/ 378747 h 488165"/>
              <a:gd name="connsiteX67" fmla="*/ 9384764 w 12192000"/>
              <a:gd name="connsiteY67" fmla="*/ 379279 h 488165"/>
              <a:gd name="connsiteX68" fmla="*/ 9356370 w 12192000"/>
              <a:gd name="connsiteY68" fmla="*/ 326966 h 488165"/>
              <a:gd name="connsiteX69" fmla="*/ 9099846 w 12192000"/>
              <a:gd name="connsiteY69" fmla="*/ 190574 h 488165"/>
              <a:gd name="connsiteX70" fmla="*/ 8843324 w 12192000"/>
              <a:gd name="connsiteY70" fmla="*/ 326966 h 488165"/>
              <a:gd name="connsiteX71" fmla="*/ 8837922 w 12192000"/>
              <a:gd name="connsiteY71" fmla="*/ 336919 h 488165"/>
              <a:gd name="connsiteX72" fmla="*/ 8777269 w 12192000"/>
              <a:gd name="connsiteY72" fmla="*/ 286876 h 488165"/>
              <a:gd name="connsiteX73" fmla="*/ 8539902 w 12192000"/>
              <a:gd name="connsiteY73" fmla="*/ 214371 h 488165"/>
              <a:gd name="connsiteX74" fmla="*/ 8302533 w 12192000"/>
              <a:gd name="connsiteY74" fmla="*/ 286876 h 488165"/>
              <a:gd name="connsiteX75" fmla="*/ 8264230 w 12192000"/>
              <a:gd name="connsiteY75" fmla="*/ 318480 h 488165"/>
              <a:gd name="connsiteX76" fmla="*/ 8252614 w 12192000"/>
              <a:gd name="connsiteY76" fmla="*/ 324064 h 488165"/>
              <a:gd name="connsiteX77" fmla="*/ 8234834 w 12192000"/>
              <a:gd name="connsiteY77" fmla="*/ 338734 h 488165"/>
              <a:gd name="connsiteX78" fmla="*/ 8208461 w 12192000"/>
              <a:gd name="connsiteY78" fmla="*/ 290142 h 488165"/>
              <a:gd name="connsiteX79" fmla="*/ 7951941 w 12192000"/>
              <a:gd name="connsiteY79" fmla="*/ 153751 h 488165"/>
              <a:gd name="connsiteX80" fmla="*/ 7713227 w 12192000"/>
              <a:gd name="connsiteY80" fmla="*/ 266327 h 488165"/>
              <a:gd name="connsiteX81" fmla="*/ 7675799 w 12192000"/>
              <a:gd name="connsiteY81" fmla="*/ 328018 h 488165"/>
              <a:gd name="connsiteX82" fmla="*/ 7649999 w 12192000"/>
              <a:gd name="connsiteY82" fmla="*/ 314014 h 488165"/>
              <a:gd name="connsiteX83" fmla="*/ 7641007 w 12192000"/>
              <a:gd name="connsiteY83" fmla="*/ 269483 h 488165"/>
              <a:gd name="connsiteX84" fmla="*/ 7355962 w 12192000"/>
              <a:gd name="connsiteY84" fmla="*/ 80543 h 488165"/>
              <a:gd name="connsiteX85" fmla="*/ 7137215 w 12192000"/>
              <a:gd name="connsiteY85" fmla="*/ 171151 h 488165"/>
              <a:gd name="connsiteX86" fmla="*/ 7117143 w 12192000"/>
              <a:gd name="connsiteY86" fmla="*/ 195477 h 488165"/>
              <a:gd name="connsiteX87" fmla="*/ 7088841 w 12192000"/>
              <a:gd name="connsiteY87" fmla="*/ 161174 h 488165"/>
              <a:gd name="connsiteX88" fmla="*/ 6870093 w 12192000"/>
              <a:gd name="connsiteY88" fmla="*/ 70566 h 488165"/>
              <a:gd name="connsiteX89" fmla="*/ 6697129 w 12192000"/>
              <a:gd name="connsiteY89" fmla="*/ 123399 h 488165"/>
              <a:gd name="connsiteX90" fmla="*/ 6684995 w 12192000"/>
              <a:gd name="connsiteY90" fmla="*/ 133411 h 488165"/>
              <a:gd name="connsiteX91" fmla="*/ 6644023 w 12192000"/>
              <a:gd name="connsiteY91" fmla="*/ 120692 h 488165"/>
              <a:gd name="connsiteX92" fmla="*/ 6557873 w 12192000"/>
              <a:gd name="connsiteY92" fmla="*/ 112008 h 488165"/>
              <a:gd name="connsiteX93" fmla="*/ 6354116 w 12192000"/>
              <a:gd name="connsiteY93" fmla="*/ 163601 h 488165"/>
              <a:gd name="connsiteX94" fmla="*/ 6273160 w 12192000"/>
              <a:gd name="connsiteY94" fmla="*/ 221132 h 488165"/>
              <a:gd name="connsiteX95" fmla="*/ 6272783 w 12192000"/>
              <a:gd name="connsiteY95" fmla="*/ 221015 h 488165"/>
              <a:gd name="connsiteX96" fmla="*/ 6210437 w 12192000"/>
              <a:gd name="connsiteY96" fmla="*/ 214730 h 488165"/>
              <a:gd name="connsiteX97" fmla="*/ 6162864 w 12192000"/>
              <a:gd name="connsiteY97" fmla="*/ 219525 h 488165"/>
              <a:gd name="connsiteX98" fmla="*/ 6161180 w 12192000"/>
              <a:gd name="connsiteY98" fmla="*/ 211185 h 488165"/>
              <a:gd name="connsiteX99" fmla="*/ 5876135 w 12192000"/>
              <a:gd name="connsiteY99" fmla="*/ 22245 h 488165"/>
              <a:gd name="connsiteX100" fmla="*/ 5591090 w 12192000"/>
              <a:gd name="connsiteY100" fmla="*/ 211185 h 488165"/>
              <a:gd name="connsiteX101" fmla="*/ 5577004 w 12192000"/>
              <a:gd name="connsiteY101" fmla="*/ 280957 h 488165"/>
              <a:gd name="connsiteX102" fmla="*/ 5576535 w 12192000"/>
              <a:gd name="connsiteY102" fmla="*/ 280094 h 488165"/>
              <a:gd name="connsiteX103" fmla="*/ 5320012 w 12192000"/>
              <a:gd name="connsiteY103" fmla="*/ 143703 h 488165"/>
              <a:gd name="connsiteX104" fmla="*/ 5199597 w 12192000"/>
              <a:gd name="connsiteY104" fmla="*/ 168013 h 488165"/>
              <a:gd name="connsiteX105" fmla="*/ 5171310 w 12192000"/>
              <a:gd name="connsiteY105" fmla="*/ 183367 h 488165"/>
              <a:gd name="connsiteX106" fmla="*/ 5170430 w 12192000"/>
              <a:gd name="connsiteY106" fmla="*/ 181745 h 488165"/>
              <a:gd name="connsiteX107" fmla="*/ 4913907 w 12192000"/>
              <a:gd name="connsiteY107" fmla="*/ 45354 h 488165"/>
              <a:gd name="connsiteX108" fmla="*/ 4675193 w 12192000"/>
              <a:gd name="connsiteY108" fmla="*/ 157930 h 488165"/>
              <a:gd name="connsiteX109" fmla="*/ 4646008 w 12192000"/>
              <a:gd name="connsiteY109" fmla="*/ 206033 h 488165"/>
              <a:gd name="connsiteX110" fmla="*/ 4619097 w 12192000"/>
              <a:gd name="connsiteY110" fmla="*/ 173417 h 488165"/>
              <a:gd name="connsiteX111" fmla="*/ 4400349 w 12192000"/>
              <a:gd name="connsiteY111" fmla="*/ 82809 h 488165"/>
              <a:gd name="connsiteX112" fmla="*/ 4143826 w 12192000"/>
              <a:gd name="connsiteY112" fmla="*/ 219200 h 488165"/>
              <a:gd name="connsiteX113" fmla="*/ 4136836 w 12192000"/>
              <a:gd name="connsiteY113" fmla="*/ 232080 h 488165"/>
              <a:gd name="connsiteX114" fmla="*/ 4117121 w 12192000"/>
              <a:gd name="connsiteY114" fmla="*/ 221379 h 488165"/>
              <a:gd name="connsiteX115" fmla="*/ 3976611 w 12192000"/>
              <a:gd name="connsiteY115" fmla="*/ 193012 h 488165"/>
              <a:gd name="connsiteX116" fmla="*/ 3721359 w 12192000"/>
              <a:gd name="connsiteY116" fmla="*/ 298740 h 488165"/>
              <a:gd name="connsiteX117" fmla="*/ 3705197 w 12192000"/>
              <a:gd name="connsiteY117" fmla="*/ 318329 h 488165"/>
              <a:gd name="connsiteX118" fmla="*/ 3683571 w 12192000"/>
              <a:gd name="connsiteY118" fmla="*/ 292119 h 488165"/>
              <a:gd name="connsiteX119" fmla="*/ 3425576 w 12192000"/>
              <a:gd name="connsiteY119" fmla="*/ 185254 h 488165"/>
              <a:gd name="connsiteX120" fmla="*/ 3167581 w 12192000"/>
              <a:gd name="connsiteY120" fmla="*/ 292119 h 488165"/>
              <a:gd name="connsiteX121" fmla="*/ 3135507 w 12192000"/>
              <a:gd name="connsiteY121" fmla="*/ 330993 h 488165"/>
              <a:gd name="connsiteX122" fmla="*/ 3106582 w 12192000"/>
              <a:gd name="connsiteY122" fmla="*/ 322014 h 488165"/>
              <a:gd name="connsiteX123" fmla="*/ 3044236 w 12192000"/>
              <a:gd name="connsiteY123" fmla="*/ 315729 h 488165"/>
              <a:gd name="connsiteX124" fmla="*/ 3005060 w 12192000"/>
              <a:gd name="connsiteY124" fmla="*/ 319679 h 488165"/>
              <a:gd name="connsiteX125" fmla="*/ 3007144 w 12192000"/>
              <a:gd name="connsiteY125" fmla="*/ 309355 h 488165"/>
              <a:gd name="connsiteX126" fmla="*/ 2697788 w 12192000"/>
              <a:gd name="connsiteY126" fmla="*/ 0 h 4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2192000" h="488165">
                <a:moveTo>
                  <a:pt x="2697788" y="0"/>
                </a:moveTo>
                <a:cubicBezTo>
                  <a:pt x="2569648" y="0"/>
                  <a:pt x="2459705" y="77908"/>
                  <a:pt x="2412743" y="188940"/>
                </a:cubicBezTo>
                <a:lnTo>
                  <a:pt x="2410667" y="199221"/>
                </a:lnTo>
                <a:lnTo>
                  <a:pt x="2404214" y="193897"/>
                </a:lnTo>
                <a:cubicBezTo>
                  <a:pt x="2354841" y="160541"/>
                  <a:pt x="2295320" y="141064"/>
                  <a:pt x="2231250" y="141064"/>
                </a:cubicBezTo>
                <a:cubicBezTo>
                  <a:pt x="2188537" y="141064"/>
                  <a:pt x="2147845" y="149720"/>
                  <a:pt x="2110835" y="165374"/>
                </a:cubicBezTo>
                <a:lnTo>
                  <a:pt x="2096679" y="173058"/>
                </a:lnTo>
                <a:lnTo>
                  <a:pt x="2063894" y="133322"/>
                </a:lnTo>
                <a:cubicBezTo>
                  <a:pt x="2007912" y="77340"/>
                  <a:pt x="1930572" y="42714"/>
                  <a:pt x="1845146" y="42714"/>
                </a:cubicBezTo>
                <a:cubicBezTo>
                  <a:pt x="1738363" y="42714"/>
                  <a:pt x="1644216" y="96816"/>
                  <a:pt x="1588623" y="179105"/>
                </a:cubicBezTo>
                <a:lnTo>
                  <a:pt x="1579781" y="195395"/>
                </a:lnTo>
                <a:lnTo>
                  <a:pt x="1519900" y="201432"/>
                </a:lnTo>
                <a:cubicBezTo>
                  <a:pt x="1449416" y="215855"/>
                  <a:pt x="1387663" y="254248"/>
                  <a:pt x="1343532" y="307723"/>
                </a:cubicBezTo>
                <a:lnTo>
                  <a:pt x="1341283" y="311643"/>
                </a:lnTo>
                <a:lnTo>
                  <a:pt x="1311629" y="295547"/>
                </a:lnTo>
                <a:cubicBezTo>
                  <a:pt x="1274619" y="279893"/>
                  <a:pt x="1233927" y="271237"/>
                  <a:pt x="1191214" y="271237"/>
                </a:cubicBezTo>
                <a:cubicBezTo>
                  <a:pt x="1137822" y="271237"/>
                  <a:pt x="1087590" y="284762"/>
                  <a:pt x="1043756" y="308574"/>
                </a:cubicBezTo>
                <a:lnTo>
                  <a:pt x="1010986" y="331863"/>
                </a:lnTo>
                <a:lnTo>
                  <a:pt x="966813" y="336316"/>
                </a:lnTo>
                <a:cubicBezTo>
                  <a:pt x="943314" y="341125"/>
                  <a:pt x="920647" y="348217"/>
                  <a:pt x="899053" y="357350"/>
                </a:cubicBezTo>
                <a:lnTo>
                  <a:pt x="870729" y="372723"/>
                </a:lnTo>
                <a:lnTo>
                  <a:pt x="864057" y="367218"/>
                </a:lnTo>
                <a:cubicBezTo>
                  <a:pt x="814683" y="333862"/>
                  <a:pt x="755162" y="314385"/>
                  <a:pt x="691093" y="314385"/>
                </a:cubicBezTo>
                <a:cubicBezTo>
                  <a:pt x="605667" y="314385"/>
                  <a:pt x="528328" y="349011"/>
                  <a:pt x="472345" y="404993"/>
                </a:cubicBezTo>
                <a:lnTo>
                  <a:pt x="459601" y="420439"/>
                </a:lnTo>
                <a:lnTo>
                  <a:pt x="426235" y="402329"/>
                </a:lnTo>
                <a:cubicBezTo>
                  <a:pt x="379583" y="382597"/>
                  <a:pt x="328291" y="371685"/>
                  <a:pt x="274451" y="371685"/>
                </a:cubicBezTo>
                <a:cubicBezTo>
                  <a:pt x="193690" y="371685"/>
                  <a:pt x="118664" y="396236"/>
                  <a:pt x="56429" y="438282"/>
                </a:cubicBezTo>
                <a:lnTo>
                  <a:pt x="0" y="484839"/>
                </a:lnTo>
                <a:lnTo>
                  <a:pt x="0" y="488165"/>
                </a:lnTo>
                <a:lnTo>
                  <a:pt x="12192000" y="488165"/>
                </a:lnTo>
                <a:lnTo>
                  <a:pt x="12192000" y="417342"/>
                </a:lnTo>
                <a:lnTo>
                  <a:pt x="12183125" y="411358"/>
                </a:lnTo>
                <a:cubicBezTo>
                  <a:pt x="12158762" y="401054"/>
                  <a:pt x="12131977" y="395355"/>
                  <a:pt x="12103862" y="395355"/>
                </a:cubicBezTo>
                <a:cubicBezTo>
                  <a:pt x="12089804" y="395355"/>
                  <a:pt x="12076079" y="396780"/>
                  <a:pt x="12062823" y="399492"/>
                </a:cubicBezTo>
                <a:lnTo>
                  <a:pt x="12032697" y="408844"/>
                </a:lnTo>
                <a:lnTo>
                  <a:pt x="12031247" y="401661"/>
                </a:lnTo>
                <a:cubicBezTo>
                  <a:pt x="11993880" y="313316"/>
                  <a:pt x="11906403" y="251328"/>
                  <a:pt x="11804447" y="251328"/>
                </a:cubicBezTo>
                <a:cubicBezTo>
                  <a:pt x="11753469" y="251328"/>
                  <a:pt x="11706111" y="266825"/>
                  <a:pt x="11666826" y="293365"/>
                </a:cubicBezTo>
                <a:lnTo>
                  <a:pt x="11633620" y="320763"/>
                </a:lnTo>
                <a:lnTo>
                  <a:pt x="11628501" y="316540"/>
                </a:lnTo>
                <a:cubicBezTo>
                  <a:pt x="11574588" y="280117"/>
                  <a:pt x="11509596" y="258850"/>
                  <a:pt x="11439637" y="258850"/>
                </a:cubicBezTo>
                <a:cubicBezTo>
                  <a:pt x="11323037" y="258850"/>
                  <a:pt x="11220236" y="317926"/>
                  <a:pt x="11159532" y="407780"/>
                </a:cubicBezTo>
                <a:lnTo>
                  <a:pt x="11133249" y="456201"/>
                </a:lnTo>
                <a:lnTo>
                  <a:pt x="11130393" y="457575"/>
                </a:lnTo>
                <a:lnTo>
                  <a:pt x="11121802" y="464662"/>
                </a:lnTo>
                <a:lnTo>
                  <a:pt x="11105739" y="385098"/>
                </a:lnTo>
                <a:cubicBezTo>
                  <a:pt x="11068372" y="296753"/>
                  <a:pt x="10980895" y="234765"/>
                  <a:pt x="10878939" y="234765"/>
                </a:cubicBezTo>
                <a:cubicBezTo>
                  <a:pt x="10776983" y="234765"/>
                  <a:pt x="10689506" y="296753"/>
                  <a:pt x="10652139" y="385098"/>
                </a:cubicBezTo>
                <a:lnTo>
                  <a:pt x="10640286" y="443809"/>
                </a:lnTo>
                <a:lnTo>
                  <a:pt x="10632922" y="439812"/>
                </a:lnTo>
                <a:cubicBezTo>
                  <a:pt x="10618198" y="433585"/>
                  <a:pt x="10602742" y="428749"/>
                  <a:pt x="10586719" y="425470"/>
                </a:cubicBezTo>
                <a:lnTo>
                  <a:pt x="10578669" y="424659"/>
                </a:lnTo>
                <a:lnTo>
                  <a:pt x="10540357" y="367834"/>
                </a:lnTo>
                <a:cubicBezTo>
                  <a:pt x="10495814" y="323291"/>
                  <a:pt x="10434278" y="295740"/>
                  <a:pt x="10366307" y="295740"/>
                </a:cubicBezTo>
                <a:cubicBezTo>
                  <a:pt x="10332323" y="295740"/>
                  <a:pt x="10299946" y="302627"/>
                  <a:pt x="10270498" y="315083"/>
                </a:cubicBezTo>
                <a:lnTo>
                  <a:pt x="10267631" y="316639"/>
                </a:lnTo>
                <a:lnTo>
                  <a:pt x="10264594" y="301594"/>
                </a:lnTo>
                <a:cubicBezTo>
                  <a:pt x="10227227" y="213250"/>
                  <a:pt x="10139749" y="151262"/>
                  <a:pt x="10037792" y="151262"/>
                </a:cubicBezTo>
                <a:cubicBezTo>
                  <a:pt x="10003807" y="151262"/>
                  <a:pt x="9971430" y="158149"/>
                  <a:pt x="9941983" y="170605"/>
                </a:cubicBezTo>
                <a:lnTo>
                  <a:pt x="9932834" y="175570"/>
                </a:lnTo>
                <a:lnTo>
                  <a:pt x="9891633" y="171417"/>
                </a:lnTo>
                <a:cubicBezTo>
                  <a:pt x="9750750" y="171417"/>
                  <a:pt x="9629872" y="257073"/>
                  <a:pt x="9578239" y="379147"/>
                </a:cubicBezTo>
                <a:lnTo>
                  <a:pt x="9571593" y="412069"/>
                </a:lnTo>
                <a:lnTo>
                  <a:pt x="9537676" y="393659"/>
                </a:lnTo>
                <a:cubicBezTo>
                  <a:pt x="9507058" y="380709"/>
                  <a:pt x="9473393" y="373547"/>
                  <a:pt x="9438057" y="373547"/>
                </a:cubicBezTo>
                <a:cubicBezTo>
                  <a:pt x="9420388" y="373547"/>
                  <a:pt x="9403139" y="375338"/>
                  <a:pt x="9386478" y="378747"/>
                </a:cubicBezTo>
                <a:lnTo>
                  <a:pt x="9384764" y="379279"/>
                </a:lnTo>
                <a:lnTo>
                  <a:pt x="9356370" y="326966"/>
                </a:lnTo>
                <a:cubicBezTo>
                  <a:pt x="9300776" y="244677"/>
                  <a:pt x="9206629" y="190574"/>
                  <a:pt x="9099846" y="190574"/>
                </a:cubicBezTo>
                <a:cubicBezTo>
                  <a:pt x="8993063" y="190574"/>
                  <a:pt x="8898917" y="244677"/>
                  <a:pt x="8843324" y="326966"/>
                </a:cubicBezTo>
                <a:lnTo>
                  <a:pt x="8837922" y="336919"/>
                </a:lnTo>
                <a:lnTo>
                  <a:pt x="8777269" y="286876"/>
                </a:lnTo>
                <a:cubicBezTo>
                  <a:pt x="8709511" y="241100"/>
                  <a:pt x="8627828" y="214371"/>
                  <a:pt x="8539902" y="214371"/>
                </a:cubicBezTo>
                <a:cubicBezTo>
                  <a:pt x="8451975" y="214371"/>
                  <a:pt x="8370292" y="241100"/>
                  <a:pt x="8302533" y="286876"/>
                </a:cubicBezTo>
                <a:lnTo>
                  <a:pt x="8264230" y="318480"/>
                </a:lnTo>
                <a:lnTo>
                  <a:pt x="8252614" y="324064"/>
                </a:lnTo>
                <a:lnTo>
                  <a:pt x="8234834" y="338734"/>
                </a:lnTo>
                <a:lnTo>
                  <a:pt x="8208461" y="290142"/>
                </a:lnTo>
                <a:cubicBezTo>
                  <a:pt x="8152866" y="207854"/>
                  <a:pt x="8058721" y="153751"/>
                  <a:pt x="7951941" y="153751"/>
                </a:cubicBezTo>
                <a:cubicBezTo>
                  <a:pt x="7855835" y="153751"/>
                  <a:pt x="7769968" y="197574"/>
                  <a:pt x="7713227" y="266327"/>
                </a:cubicBezTo>
                <a:lnTo>
                  <a:pt x="7675799" y="328018"/>
                </a:lnTo>
                <a:lnTo>
                  <a:pt x="7649999" y="314014"/>
                </a:lnTo>
                <a:lnTo>
                  <a:pt x="7641007" y="269483"/>
                </a:lnTo>
                <a:cubicBezTo>
                  <a:pt x="7594044" y="158451"/>
                  <a:pt x="7484103" y="80543"/>
                  <a:pt x="7355962" y="80543"/>
                </a:cubicBezTo>
                <a:cubicBezTo>
                  <a:pt x="7270537" y="80543"/>
                  <a:pt x="7193198" y="115169"/>
                  <a:pt x="7137215" y="171151"/>
                </a:cubicBezTo>
                <a:lnTo>
                  <a:pt x="7117143" y="195477"/>
                </a:lnTo>
                <a:lnTo>
                  <a:pt x="7088841" y="161174"/>
                </a:lnTo>
                <a:cubicBezTo>
                  <a:pt x="7032857" y="105192"/>
                  <a:pt x="6955521" y="70566"/>
                  <a:pt x="6870093" y="70566"/>
                </a:cubicBezTo>
                <a:cubicBezTo>
                  <a:pt x="6806023" y="70566"/>
                  <a:pt x="6746503" y="90043"/>
                  <a:pt x="6697129" y="123399"/>
                </a:cubicBezTo>
                <a:lnTo>
                  <a:pt x="6684995" y="133411"/>
                </a:lnTo>
                <a:lnTo>
                  <a:pt x="6644023" y="120692"/>
                </a:lnTo>
                <a:cubicBezTo>
                  <a:pt x="6616195" y="114998"/>
                  <a:pt x="6587383" y="112008"/>
                  <a:pt x="6557873" y="112008"/>
                </a:cubicBezTo>
                <a:cubicBezTo>
                  <a:pt x="6484097" y="112008"/>
                  <a:pt x="6414685" y="130698"/>
                  <a:pt x="6354116" y="163601"/>
                </a:cubicBezTo>
                <a:lnTo>
                  <a:pt x="6273160" y="221132"/>
                </a:lnTo>
                <a:lnTo>
                  <a:pt x="6272783" y="221015"/>
                </a:lnTo>
                <a:cubicBezTo>
                  <a:pt x="6252645" y="216894"/>
                  <a:pt x="6231794" y="214730"/>
                  <a:pt x="6210437" y="214730"/>
                </a:cubicBezTo>
                <a:lnTo>
                  <a:pt x="6162864" y="219525"/>
                </a:lnTo>
                <a:lnTo>
                  <a:pt x="6161180" y="211185"/>
                </a:lnTo>
                <a:cubicBezTo>
                  <a:pt x="6114217" y="100153"/>
                  <a:pt x="6004275" y="22245"/>
                  <a:pt x="5876135" y="22245"/>
                </a:cubicBezTo>
                <a:cubicBezTo>
                  <a:pt x="5747995" y="22245"/>
                  <a:pt x="5638053" y="100153"/>
                  <a:pt x="5591090" y="211185"/>
                </a:cubicBezTo>
                <a:lnTo>
                  <a:pt x="5577004" y="280957"/>
                </a:lnTo>
                <a:lnTo>
                  <a:pt x="5576535" y="280094"/>
                </a:lnTo>
                <a:cubicBezTo>
                  <a:pt x="5520942" y="197805"/>
                  <a:pt x="5426795" y="143703"/>
                  <a:pt x="5320012" y="143703"/>
                </a:cubicBezTo>
                <a:cubicBezTo>
                  <a:pt x="5277299" y="143703"/>
                  <a:pt x="5236608" y="152359"/>
                  <a:pt x="5199597" y="168013"/>
                </a:cubicBezTo>
                <a:lnTo>
                  <a:pt x="5171310" y="183367"/>
                </a:lnTo>
                <a:lnTo>
                  <a:pt x="5170430" y="181745"/>
                </a:lnTo>
                <a:cubicBezTo>
                  <a:pt x="5114837" y="99456"/>
                  <a:pt x="5020690" y="45354"/>
                  <a:pt x="4913907" y="45354"/>
                </a:cubicBezTo>
                <a:cubicBezTo>
                  <a:pt x="4817802" y="45354"/>
                  <a:pt x="4731933" y="89177"/>
                  <a:pt x="4675193" y="157930"/>
                </a:cubicBezTo>
                <a:lnTo>
                  <a:pt x="4646008" y="206033"/>
                </a:lnTo>
                <a:lnTo>
                  <a:pt x="4619097" y="173417"/>
                </a:lnTo>
                <a:cubicBezTo>
                  <a:pt x="4563115" y="117435"/>
                  <a:pt x="4485776" y="82809"/>
                  <a:pt x="4400349" y="82809"/>
                </a:cubicBezTo>
                <a:cubicBezTo>
                  <a:pt x="4293566" y="82809"/>
                  <a:pt x="4199420" y="136912"/>
                  <a:pt x="4143826" y="219200"/>
                </a:cubicBezTo>
                <a:lnTo>
                  <a:pt x="4136836" y="232080"/>
                </a:lnTo>
                <a:lnTo>
                  <a:pt x="4117121" y="221379"/>
                </a:lnTo>
                <a:cubicBezTo>
                  <a:pt x="4073934" y="203113"/>
                  <a:pt x="4026452" y="193012"/>
                  <a:pt x="3976611" y="193012"/>
                </a:cubicBezTo>
                <a:cubicBezTo>
                  <a:pt x="3876929" y="193012"/>
                  <a:pt x="3786684" y="233416"/>
                  <a:pt x="3721359" y="298740"/>
                </a:cubicBezTo>
                <a:lnTo>
                  <a:pt x="3705197" y="318329"/>
                </a:lnTo>
                <a:lnTo>
                  <a:pt x="3683571" y="292119"/>
                </a:lnTo>
                <a:cubicBezTo>
                  <a:pt x="3617545" y="226092"/>
                  <a:pt x="3526330" y="185254"/>
                  <a:pt x="3425576" y="185254"/>
                </a:cubicBezTo>
                <a:cubicBezTo>
                  <a:pt x="3324823" y="185254"/>
                  <a:pt x="3233608" y="226092"/>
                  <a:pt x="3167581" y="292119"/>
                </a:cubicBezTo>
                <a:lnTo>
                  <a:pt x="3135507" y="330993"/>
                </a:lnTo>
                <a:lnTo>
                  <a:pt x="3106582" y="322014"/>
                </a:lnTo>
                <a:cubicBezTo>
                  <a:pt x="3086444" y="317893"/>
                  <a:pt x="3065593" y="315729"/>
                  <a:pt x="3044236" y="315729"/>
                </a:cubicBezTo>
                <a:lnTo>
                  <a:pt x="3005060" y="319679"/>
                </a:lnTo>
                <a:lnTo>
                  <a:pt x="3007144" y="309355"/>
                </a:lnTo>
                <a:cubicBezTo>
                  <a:pt x="3007144" y="138503"/>
                  <a:pt x="2868641" y="0"/>
                  <a:pt x="2697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7" r:id="rId2"/>
    <p:sldLayoutId id="2147483675" r:id="rId3"/>
    <p:sldLayoutId id="2147483662" r:id="rId4"/>
    <p:sldLayoutId id="2147483671" r:id="rId5"/>
    <p:sldLayoutId id="2147483661" r:id="rId6"/>
    <p:sldLayoutId id="2147483658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0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40000">
              <a:schemeClr val="accent2">
                <a:lumMod val="100000"/>
              </a:schemeClr>
            </a:gs>
            <a:gs pos="7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CD511B6-2432-4425-BD76-2BC2379ED4F5}"/>
              </a:ext>
            </a:extLst>
          </p:cNvPr>
          <p:cNvGrpSpPr/>
          <p:nvPr/>
        </p:nvGrpSpPr>
        <p:grpSpPr>
          <a:xfrm>
            <a:off x="5970343" y="763833"/>
            <a:ext cx="1220206" cy="2079729"/>
            <a:chOff x="11521621" y="1903133"/>
            <a:chExt cx="2494544" cy="4251720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CCD6B462-B5FE-4002-96F7-E0C5719E315F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37102A7B-25E5-4A63-A402-D37AB3D5B580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3CB16F02-6C30-4F3E-A8A1-B543D91313F1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539" name="Straight Connector 538">
                  <a:extLst>
                    <a:ext uri="{FF2B5EF4-FFF2-40B4-BE49-F238E27FC236}">
                      <a16:creationId xmlns:a16="http://schemas.microsoft.com/office/drawing/2014/main" id="{C000BE36-26C4-40C8-84B0-2FD0C2C1D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5A315851-C0CE-4B15-A4E5-BD6309B22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>
                  <a:extLst>
                    <a:ext uri="{FF2B5EF4-FFF2-40B4-BE49-F238E27FC236}">
                      <a16:creationId xmlns:a16="http://schemas.microsoft.com/office/drawing/2014/main" id="{AEE7E662-9387-4DA0-A1BC-3CDBE8187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2" name="Freeform: Shape 541">
                  <a:extLst>
                    <a:ext uri="{FF2B5EF4-FFF2-40B4-BE49-F238E27FC236}">
                      <a16:creationId xmlns:a16="http://schemas.microsoft.com/office/drawing/2014/main" id="{5C69B432-E89C-4518-9BB2-6762DF4B8053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43" name="Freeform: Shape 542">
                  <a:extLst>
                    <a:ext uri="{FF2B5EF4-FFF2-40B4-BE49-F238E27FC236}">
                      <a16:creationId xmlns:a16="http://schemas.microsoft.com/office/drawing/2014/main" id="{2CC96312-AFF0-4627-9DBA-3EE6B4F7E6F9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544" name="Freeform: Shape 543">
                  <a:extLst>
                    <a:ext uri="{FF2B5EF4-FFF2-40B4-BE49-F238E27FC236}">
                      <a16:creationId xmlns:a16="http://schemas.microsoft.com/office/drawing/2014/main" id="{ED508745-6A82-4305-AD3C-7D85AA016E08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9229574B-C1F1-4E53-B02C-35FAB53A1F5F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3D7B366D-11F0-453E-9C76-A2588B5F757B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F9F96471-B4BE-4CD7-B139-85217AA5EFB3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71990035-8ECD-4704-8A71-DF383D35AE50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DAB3EFDC-E98D-4408-A7E0-964EFAC793D6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2C12AFE9-F95B-4BB8-971C-8964F6EAC769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E8D8EFBC-8826-49E7-A2A7-EA3F0B2A8578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552" name="Freeform: Shape 551">
                  <a:extLst>
                    <a:ext uri="{FF2B5EF4-FFF2-40B4-BE49-F238E27FC236}">
                      <a16:creationId xmlns:a16="http://schemas.microsoft.com/office/drawing/2014/main" id="{A22CC52D-78F5-4D10-A5FA-EECF270F9F0B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520" name="Group 519">
                <a:extLst>
                  <a:ext uri="{FF2B5EF4-FFF2-40B4-BE49-F238E27FC236}">
                    <a16:creationId xmlns:a16="http://schemas.microsoft.com/office/drawing/2014/main" id="{51422A35-7EBF-4947-9BEB-36461107B911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AA883D95-1D81-4B04-A641-DD1C984CF946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528" name="Freeform: Shape 527">
                    <a:extLst>
                      <a:ext uri="{FF2B5EF4-FFF2-40B4-BE49-F238E27FC236}">
                        <a16:creationId xmlns:a16="http://schemas.microsoft.com/office/drawing/2014/main" id="{A91D8B3A-E962-429D-B68D-C93B4E245508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9" name="Freeform: Shape 528">
                    <a:extLst>
                      <a:ext uri="{FF2B5EF4-FFF2-40B4-BE49-F238E27FC236}">
                        <a16:creationId xmlns:a16="http://schemas.microsoft.com/office/drawing/2014/main" id="{E580485E-56A7-403A-9131-D42084F60513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0" name="Freeform: Shape 529">
                    <a:extLst>
                      <a:ext uri="{FF2B5EF4-FFF2-40B4-BE49-F238E27FC236}">
                        <a16:creationId xmlns:a16="http://schemas.microsoft.com/office/drawing/2014/main" id="{E623E0F7-D997-4CF2-B334-D7CA3DF17902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1" name="Freeform: Shape 530">
                    <a:extLst>
                      <a:ext uri="{FF2B5EF4-FFF2-40B4-BE49-F238E27FC236}">
                        <a16:creationId xmlns:a16="http://schemas.microsoft.com/office/drawing/2014/main" id="{96D5FC40-7B74-4E98-B28A-8912129A4984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32" name="Freeform: Shape 531">
                    <a:extLst>
                      <a:ext uri="{FF2B5EF4-FFF2-40B4-BE49-F238E27FC236}">
                        <a16:creationId xmlns:a16="http://schemas.microsoft.com/office/drawing/2014/main" id="{9D6C6D2A-469D-4EA7-A4D2-1DF13818B4CF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3" name="Freeform: Shape 532">
                    <a:extLst>
                      <a:ext uri="{FF2B5EF4-FFF2-40B4-BE49-F238E27FC236}">
                        <a16:creationId xmlns:a16="http://schemas.microsoft.com/office/drawing/2014/main" id="{5FE08BCD-0CE6-4B71-BBA2-01F99701A1C7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4" name="Freeform: Shape 533">
                    <a:extLst>
                      <a:ext uri="{FF2B5EF4-FFF2-40B4-BE49-F238E27FC236}">
                        <a16:creationId xmlns:a16="http://schemas.microsoft.com/office/drawing/2014/main" id="{4C8651CC-EC17-4D3E-B2B7-CC6037328910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5" name="Freeform: Shape 534">
                    <a:extLst>
                      <a:ext uri="{FF2B5EF4-FFF2-40B4-BE49-F238E27FC236}">
                        <a16:creationId xmlns:a16="http://schemas.microsoft.com/office/drawing/2014/main" id="{B1C2DBB0-0F64-42A7-9768-35DBA70DC61C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6" name="Freeform: Shape 535">
                    <a:extLst>
                      <a:ext uri="{FF2B5EF4-FFF2-40B4-BE49-F238E27FC236}">
                        <a16:creationId xmlns:a16="http://schemas.microsoft.com/office/drawing/2014/main" id="{AB0B15BC-866E-4734-8026-D9433FA0489C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7" name="Freeform: Shape 536">
                    <a:extLst>
                      <a:ext uri="{FF2B5EF4-FFF2-40B4-BE49-F238E27FC236}">
                        <a16:creationId xmlns:a16="http://schemas.microsoft.com/office/drawing/2014/main" id="{1F483019-951C-45D8-82BC-2555F0057272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8" name="Freeform: Shape 537">
                    <a:extLst>
                      <a:ext uri="{FF2B5EF4-FFF2-40B4-BE49-F238E27FC236}">
                        <a16:creationId xmlns:a16="http://schemas.microsoft.com/office/drawing/2014/main" id="{7BDC761C-6BFB-4C40-8FB0-99C01EDE4DBC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60DF62E0-3ED1-4F04-9AC7-D8AC0992211F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23" name="Group 522">
                  <a:extLst>
                    <a:ext uri="{FF2B5EF4-FFF2-40B4-BE49-F238E27FC236}">
                      <a16:creationId xmlns:a16="http://schemas.microsoft.com/office/drawing/2014/main" id="{178BF042-3D26-440C-B630-2C3E132C458C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524" name="Freeform: Shape 523">
                    <a:extLst>
                      <a:ext uri="{FF2B5EF4-FFF2-40B4-BE49-F238E27FC236}">
                        <a16:creationId xmlns:a16="http://schemas.microsoft.com/office/drawing/2014/main" id="{6049B77A-4A7A-4D84-BF3A-74DAF9107DD0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5" name="Freeform: Shape 524">
                    <a:extLst>
                      <a:ext uri="{FF2B5EF4-FFF2-40B4-BE49-F238E27FC236}">
                        <a16:creationId xmlns:a16="http://schemas.microsoft.com/office/drawing/2014/main" id="{9659BA7D-823A-4C51-BE03-703BA141967A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6" name="Freeform: Shape 525">
                    <a:extLst>
                      <a:ext uri="{FF2B5EF4-FFF2-40B4-BE49-F238E27FC236}">
                        <a16:creationId xmlns:a16="http://schemas.microsoft.com/office/drawing/2014/main" id="{16FDCDC1-89D7-407D-A76B-535D7F280240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7" name="Freeform: Shape 526">
                    <a:extLst>
                      <a:ext uri="{FF2B5EF4-FFF2-40B4-BE49-F238E27FC236}">
                        <a16:creationId xmlns:a16="http://schemas.microsoft.com/office/drawing/2014/main" id="{C75C2321-8B4C-45C2-94A2-06CA4014A2F0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0B5F9A9-DC6D-4486-B7D3-68288B2EAF67}"/>
              </a:ext>
            </a:extLst>
          </p:cNvPr>
          <p:cNvGrpSpPr/>
          <p:nvPr/>
        </p:nvGrpSpPr>
        <p:grpSpPr>
          <a:xfrm>
            <a:off x="10023662" y="1467304"/>
            <a:ext cx="1607836" cy="2740408"/>
            <a:chOff x="11521621" y="1903133"/>
            <a:chExt cx="2494544" cy="4251720"/>
          </a:xfrm>
        </p:grpSpPr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4C0AA68-B912-4FE7-AE07-62C573AEBEAD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E02403E-A62B-4165-9FDF-EDCAEDAB6863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2A5421DF-A8D6-4207-8622-23941A2032CC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427BE399-142C-4EC6-AB90-8BDFA35C0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3F850581-AE81-46EE-87A1-3D9A567D0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7262A2A4-636F-4566-985C-A987CD8E5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4199A5B6-54D8-491B-9B5A-610D2C318FF0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C2A3D142-24D1-49A9-81B9-8DEA9353574D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3DBAF3EF-BAA6-40CE-AF41-F2F590EC1DB4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34" name="Freeform: Shape 433">
                  <a:extLst>
                    <a:ext uri="{FF2B5EF4-FFF2-40B4-BE49-F238E27FC236}">
                      <a16:creationId xmlns:a16="http://schemas.microsoft.com/office/drawing/2014/main" id="{5A45D9C2-675C-4C0E-BB54-6B2898B4B657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35" name="Freeform: Shape 434">
                  <a:extLst>
                    <a:ext uri="{FF2B5EF4-FFF2-40B4-BE49-F238E27FC236}">
                      <a16:creationId xmlns:a16="http://schemas.microsoft.com/office/drawing/2014/main" id="{AA8813E3-E076-4785-95DD-332F3DF05E18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BD7F99A7-6FF1-4431-851D-C2F41C77AF7B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E4AA1DC0-7D26-4EFA-88B1-81E249E55022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A0AFBC70-BCD5-4A5D-B5B8-34F331834092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2C2F66FE-1C4F-4C0E-BCC9-2D5D725A9969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598D7BC9-197E-4DC0-B603-D75712BB55AC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433" name="Freeform: Shape 432">
                  <a:extLst>
                    <a:ext uri="{FF2B5EF4-FFF2-40B4-BE49-F238E27FC236}">
                      <a16:creationId xmlns:a16="http://schemas.microsoft.com/office/drawing/2014/main" id="{5FCCF951-7819-4548-9E55-1CF5B873A3CD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194AD7F3-C712-4050-B9E9-2524BACEF785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D785483E-D6CD-4F1B-A906-E1373BDBDF95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19" name="Freeform: Shape 418">
                    <a:extLst>
                      <a:ext uri="{FF2B5EF4-FFF2-40B4-BE49-F238E27FC236}">
                        <a16:creationId xmlns:a16="http://schemas.microsoft.com/office/drawing/2014/main" id="{11B372C6-2FBB-4066-8EC5-365114621BEE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0" name="Freeform: Shape 419">
                    <a:extLst>
                      <a:ext uri="{FF2B5EF4-FFF2-40B4-BE49-F238E27FC236}">
                        <a16:creationId xmlns:a16="http://schemas.microsoft.com/office/drawing/2014/main" id="{15632AD9-B201-45B9-ABC9-BDC619922081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1" name="Freeform: Shape 420">
                    <a:extLst>
                      <a:ext uri="{FF2B5EF4-FFF2-40B4-BE49-F238E27FC236}">
                        <a16:creationId xmlns:a16="http://schemas.microsoft.com/office/drawing/2014/main" id="{17E7CAD8-3CAB-4B77-AEF4-69AC0DCC5248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2" name="Freeform: Shape 421">
                    <a:extLst>
                      <a:ext uri="{FF2B5EF4-FFF2-40B4-BE49-F238E27FC236}">
                        <a16:creationId xmlns:a16="http://schemas.microsoft.com/office/drawing/2014/main" id="{A00AE601-0D80-4B08-B406-1E4FCCE62681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23" name="Freeform: Shape 422">
                    <a:extLst>
                      <a:ext uri="{FF2B5EF4-FFF2-40B4-BE49-F238E27FC236}">
                        <a16:creationId xmlns:a16="http://schemas.microsoft.com/office/drawing/2014/main" id="{6DD02255-020D-4FA8-8F51-A540F9B6F587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4" name="Freeform: Shape 423">
                    <a:extLst>
                      <a:ext uri="{FF2B5EF4-FFF2-40B4-BE49-F238E27FC236}">
                        <a16:creationId xmlns:a16="http://schemas.microsoft.com/office/drawing/2014/main" id="{84BB8F96-CC38-4DC9-8C3B-F29C51F7DD1A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5" name="Freeform: Shape 424">
                    <a:extLst>
                      <a:ext uri="{FF2B5EF4-FFF2-40B4-BE49-F238E27FC236}">
                        <a16:creationId xmlns:a16="http://schemas.microsoft.com/office/drawing/2014/main" id="{ED40F613-C380-4BEE-82A7-C23B91D286CF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6" name="Freeform: Shape 425">
                    <a:extLst>
                      <a:ext uri="{FF2B5EF4-FFF2-40B4-BE49-F238E27FC236}">
                        <a16:creationId xmlns:a16="http://schemas.microsoft.com/office/drawing/2014/main" id="{C061410A-F4AB-4706-8381-6409EAC29ECA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7" name="Freeform: Shape 426">
                    <a:extLst>
                      <a:ext uri="{FF2B5EF4-FFF2-40B4-BE49-F238E27FC236}">
                        <a16:creationId xmlns:a16="http://schemas.microsoft.com/office/drawing/2014/main" id="{4752E12E-BE16-4564-A6E5-3EBF45461B3F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8" name="Freeform: Shape 427">
                    <a:extLst>
                      <a:ext uri="{FF2B5EF4-FFF2-40B4-BE49-F238E27FC236}">
                        <a16:creationId xmlns:a16="http://schemas.microsoft.com/office/drawing/2014/main" id="{518F370B-13EE-4F40-BF32-490325371B62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9" name="Freeform: Shape 428">
                    <a:extLst>
                      <a:ext uri="{FF2B5EF4-FFF2-40B4-BE49-F238E27FC236}">
                        <a16:creationId xmlns:a16="http://schemas.microsoft.com/office/drawing/2014/main" id="{49896D95-334C-4940-8BC5-E60988758B27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3D00BC0D-A6EE-4AE0-85DB-DF6D40D84E5D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1C5EFF5A-610E-4631-B43D-ADBDC4B5A49B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415" name="Freeform: Shape 414">
                    <a:extLst>
                      <a:ext uri="{FF2B5EF4-FFF2-40B4-BE49-F238E27FC236}">
                        <a16:creationId xmlns:a16="http://schemas.microsoft.com/office/drawing/2014/main" id="{78357397-4776-4A3E-A7D4-4AA3F8BEB3DD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6" name="Freeform: Shape 415">
                    <a:extLst>
                      <a:ext uri="{FF2B5EF4-FFF2-40B4-BE49-F238E27FC236}">
                        <a16:creationId xmlns:a16="http://schemas.microsoft.com/office/drawing/2014/main" id="{A7907992-9EEC-43A4-AC5A-C3370B66050D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7" name="Freeform: Shape 416">
                    <a:extLst>
                      <a:ext uri="{FF2B5EF4-FFF2-40B4-BE49-F238E27FC236}">
                        <a16:creationId xmlns:a16="http://schemas.microsoft.com/office/drawing/2014/main" id="{46FF18BE-9ABC-4472-B57E-991F16A7691E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8" name="Freeform: Shape 417">
                    <a:extLst>
                      <a:ext uri="{FF2B5EF4-FFF2-40B4-BE49-F238E27FC236}">
                        <a16:creationId xmlns:a16="http://schemas.microsoft.com/office/drawing/2014/main" id="{3DD7342E-21DA-43B4-AF2D-FD8E2C0839C0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4F81303F-B270-46AF-BD6C-78D1D2FA9FD5}"/>
              </a:ext>
            </a:extLst>
          </p:cNvPr>
          <p:cNvSpPr/>
          <p:nvPr/>
        </p:nvSpPr>
        <p:spPr>
          <a:xfrm>
            <a:off x="3970224" y="4563353"/>
            <a:ext cx="847166" cy="2275183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83882958-D4AC-4A49-861F-3741871BDB1C}"/>
              </a:ext>
            </a:extLst>
          </p:cNvPr>
          <p:cNvSpPr/>
          <p:nvPr/>
        </p:nvSpPr>
        <p:spPr>
          <a:xfrm>
            <a:off x="4820594" y="4589164"/>
            <a:ext cx="1160404" cy="2249373"/>
          </a:xfrm>
          <a:custGeom>
            <a:avLst/>
            <a:gdLst>
              <a:gd name="connsiteX0" fmla="*/ 1104814 w 1525504"/>
              <a:gd name="connsiteY0" fmla="*/ 2757552 h 2957097"/>
              <a:gd name="connsiteX1" fmla="*/ 1104814 w 1525504"/>
              <a:gd name="connsiteY1" fmla="*/ 2757552 h 2957097"/>
              <a:gd name="connsiteX2" fmla="*/ 1100829 w 1525504"/>
              <a:gd name="connsiteY2" fmla="*/ 2479842 h 2957097"/>
              <a:gd name="connsiteX3" fmla="*/ 1100829 w 1525504"/>
              <a:gd name="connsiteY3" fmla="*/ 2479842 h 2957097"/>
              <a:gd name="connsiteX4" fmla="*/ 811160 w 1525504"/>
              <a:gd name="connsiteY4" fmla="*/ 2420047 h 2957097"/>
              <a:gd name="connsiteX5" fmla="*/ 811160 w 1525504"/>
              <a:gd name="connsiteY5" fmla="*/ 2420047 h 2957097"/>
              <a:gd name="connsiteX6" fmla="*/ 789367 w 1525504"/>
              <a:gd name="connsiteY6" fmla="*/ 1820093 h 2957097"/>
              <a:gd name="connsiteX7" fmla="*/ 791353 w 1525504"/>
              <a:gd name="connsiteY7" fmla="*/ 1823414 h 2957097"/>
              <a:gd name="connsiteX8" fmla="*/ 769677 w 1525504"/>
              <a:gd name="connsiteY8" fmla="*/ 1826029 h 2957097"/>
              <a:gd name="connsiteX9" fmla="*/ 769537 w 1525504"/>
              <a:gd name="connsiteY9" fmla="*/ 1824965 h 2957097"/>
              <a:gd name="connsiteX10" fmla="*/ 83001 w 1525504"/>
              <a:gd name="connsiteY10" fmla="*/ 1192274 h 2957097"/>
              <a:gd name="connsiteX11" fmla="*/ 83001 w 1525504"/>
              <a:gd name="connsiteY11" fmla="*/ 1192274 h 2957097"/>
              <a:gd name="connsiteX12" fmla="*/ 77686 w 1525504"/>
              <a:gd name="connsiteY12" fmla="*/ 1019535 h 2957097"/>
              <a:gd name="connsiteX13" fmla="*/ 71041 w 1525504"/>
              <a:gd name="connsiteY13" fmla="*/ 1047440 h 2957097"/>
              <a:gd name="connsiteX14" fmla="*/ 77686 w 1525504"/>
              <a:gd name="connsiteY14" fmla="*/ 1019535 h 2957097"/>
              <a:gd name="connsiteX15" fmla="*/ 381971 w 1525504"/>
              <a:gd name="connsiteY15" fmla="*/ 841481 h 2957097"/>
              <a:gd name="connsiteX16" fmla="*/ 381971 w 1525504"/>
              <a:gd name="connsiteY16" fmla="*/ 841481 h 2957097"/>
              <a:gd name="connsiteX17" fmla="*/ 213512 w 1525504"/>
              <a:gd name="connsiteY17" fmla="*/ 797184 h 2957097"/>
              <a:gd name="connsiteX18" fmla="*/ 186644 w 1525504"/>
              <a:gd name="connsiteY18" fmla="*/ 800290 h 2957097"/>
              <a:gd name="connsiteX19" fmla="*/ 213512 w 1525504"/>
              <a:gd name="connsiteY19" fmla="*/ 797184 h 2957097"/>
              <a:gd name="connsiteX20" fmla="*/ 44466 w 1525504"/>
              <a:gd name="connsiteY20" fmla="*/ 773716 h 2957097"/>
              <a:gd name="connsiteX21" fmla="*/ 72371 w 1525504"/>
              <a:gd name="connsiteY21" fmla="*/ 794975 h 2957097"/>
              <a:gd name="connsiteX22" fmla="*/ 44466 w 1525504"/>
              <a:gd name="connsiteY22" fmla="*/ 773716 h 2957097"/>
              <a:gd name="connsiteX23" fmla="*/ 194617 w 1525504"/>
              <a:gd name="connsiteY23" fmla="*/ 614264 h 2957097"/>
              <a:gd name="connsiteX24" fmla="*/ 124191 w 1525504"/>
              <a:gd name="connsiteY24" fmla="*/ 671400 h 2957097"/>
              <a:gd name="connsiteX25" fmla="*/ 194617 w 1525504"/>
              <a:gd name="connsiteY25" fmla="*/ 614264 h 2957097"/>
              <a:gd name="connsiteX26" fmla="*/ 0 w 1525504"/>
              <a:gd name="connsiteY26" fmla="*/ 0 h 2957097"/>
              <a:gd name="connsiteX27" fmla="*/ 1780 w 1525504"/>
              <a:gd name="connsiteY27" fmla="*/ 2724 h 2957097"/>
              <a:gd name="connsiteX28" fmla="*/ 27192 w 1525504"/>
              <a:gd name="connsiteY28" fmla="*/ 114651 h 2957097"/>
              <a:gd name="connsiteX29" fmla="*/ 20549 w 1525504"/>
              <a:gd name="connsiteY29" fmla="*/ 226266 h 2957097"/>
              <a:gd name="connsiteX30" fmla="*/ 121533 w 1525504"/>
              <a:gd name="connsiteY30" fmla="*/ 216964 h 2957097"/>
              <a:gd name="connsiteX31" fmla="*/ 189302 w 1525504"/>
              <a:gd name="connsiteY31" fmla="*/ 254170 h 2957097"/>
              <a:gd name="connsiteX32" fmla="*/ 105588 w 1525504"/>
              <a:gd name="connsiteY32" fmla="*/ 309977 h 2957097"/>
              <a:gd name="connsiteX33" fmla="*/ 113561 w 1525504"/>
              <a:gd name="connsiteY33" fmla="*/ 408306 h 2957097"/>
              <a:gd name="connsiteX34" fmla="*/ 81671 w 1525504"/>
              <a:gd name="connsiteY34" fmla="*/ 587689 h 2957097"/>
              <a:gd name="connsiteX35" fmla="*/ 383300 w 1525504"/>
              <a:gd name="connsiteY35" fmla="*/ 375087 h 2957097"/>
              <a:gd name="connsiteX36" fmla="*/ 350080 w 1525504"/>
              <a:gd name="connsiteY36" fmla="*/ 538524 h 2957097"/>
              <a:gd name="connsiteX37" fmla="*/ 283643 w 1525504"/>
              <a:gd name="connsiteY37" fmla="*/ 675387 h 2957097"/>
              <a:gd name="connsiteX38" fmla="*/ 275670 w 1525504"/>
              <a:gd name="connsiteY38" fmla="*/ 781688 h 2957097"/>
              <a:gd name="connsiteX39" fmla="*/ 574641 w 1525504"/>
              <a:gd name="connsiteY39" fmla="*/ 889316 h 2957097"/>
              <a:gd name="connsiteX40" fmla="*/ 372670 w 1525504"/>
              <a:gd name="connsiteY40" fmla="*/ 973029 h 2957097"/>
              <a:gd name="connsiteX41" fmla="*/ 154753 w 1525504"/>
              <a:gd name="connsiteY41" fmla="*/ 898619 h 2957097"/>
              <a:gd name="connsiteX42" fmla="*/ 59083 w 1525504"/>
              <a:gd name="connsiteY42" fmla="*/ 873371 h 2957097"/>
              <a:gd name="connsiteX43" fmla="*/ 214547 w 1525504"/>
              <a:gd name="connsiteY43" fmla="*/ 1012892 h 2957097"/>
              <a:gd name="connsiteX44" fmla="*/ 538764 w 1525504"/>
              <a:gd name="connsiteY44" fmla="*/ 1072686 h 2957097"/>
              <a:gd name="connsiteX45" fmla="*/ 702202 w 1525504"/>
              <a:gd name="connsiteY45" fmla="*/ 1119193 h 2957097"/>
              <a:gd name="connsiteX46" fmla="*/ 522819 w 1525504"/>
              <a:gd name="connsiteY46" fmla="*/ 1169685 h 2957097"/>
              <a:gd name="connsiteX47" fmla="*/ 456381 w 1525504"/>
              <a:gd name="connsiteY47" fmla="*/ 1192274 h 2957097"/>
              <a:gd name="connsiteX48" fmla="*/ 247766 w 1525504"/>
              <a:gd name="connsiteY48" fmla="*/ 1218849 h 2957097"/>
              <a:gd name="connsiteX49" fmla="*/ 619819 w 1525504"/>
              <a:gd name="connsiteY49" fmla="*/ 1268014 h 2957097"/>
              <a:gd name="connsiteX50" fmla="*/ 773954 w 1525504"/>
              <a:gd name="connsiteY50" fmla="*/ 1310534 h 2957097"/>
              <a:gd name="connsiteX51" fmla="*/ 740736 w 1525504"/>
              <a:gd name="connsiteY51" fmla="*/ 1410189 h 2957097"/>
              <a:gd name="connsiteX52" fmla="*/ 598559 w 1525504"/>
              <a:gd name="connsiteY52" fmla="*/ 1485931 h 2957097"/>
              <a:gd name="connsiteX53" fmla="*/ 464353 w 1525504"/>
              <a:gd name="connsiteY53" fmla="*/ 1505860 h 2957097"/>
              <a:gd name="connsiteX54" fmla="*/ 209232 w 1525504"/>
              <a:gd name="connsiteY54" fmla="*/ 1485931 h 2957097"/>
              <a:gd name="connsiteX55" fmla="*/ 646394 w 1525504"/>
              <a:gd name="connsiteY55" fmla="*/ 1564326 h 2957097"/>
              <a:gd name="connsiteX56" fmla="*/ 860323 w 1525504"/>
              <a:gd name="connsiteY56" fmla="*/ 1645381 h 2957097"/>
              <a:gd name="connsiteX57" fmla="*/ 824448 w 1525504"/>
              <a:gd name="connsiteY57" fmla="*/ 1811476 h 2957097"/>
              <a:gd name="connsiteX58" fmla="*/ 789367 w 1525504"/>
              <a:gd name="connsiteY58" fmla="*/ 1820093 h 2957097"/>
              <a:gd name="connsiteX59" fmla="*/ 787818 w 1525504"/>
              <a:gd name="connsiteY59" fmla="*/ 1817505 h 2957097"/>
              <a:gd name="connsiteX60" fmla="*/ 775283 w 1525504"/>
              <a:gd name="connsiteY60" fmla="*/ 1810147 h 2957097"/>
              <a:gd name="connsiteX61" fmla="*/ 768852 w 1525504"/>
              <a:gd name="connsiteY61" fmla="*/ 1819793 h 2957097"/>
              <a:gd name="connsiteX62" fmla="*/ 769537 w 1525504"/>
              <a:gd name="connsiteY62" fmla="*/ 1824965 h 2957097"/>
              <a:gd name="connsiteX63" fmla="*/ 724977 w 1525504"/>
              <a:gd name="connsiteY63" fmla="*/ 1835912 h 2957097"/>
              <a:gd name="connsiteX64" fmla="*/ 425819 w 1525504"/>
              <a:gd name="connsiteY64" fmla="*/ 1856653 h 2957097"/>
              <a:gd name="connsiteX65" fmla="*/ 758009 w 1525504"/>
              <a:gd name="connsiteY65" fmla="*/ 1895188 h 2957097"/>
              <a:gd name="connsiteX66" fmla="*/ 784584 w 1525504"/>
              <a:gd name="connsiteY66" fmla="*/ 1961626 h 2957097"/>
              <a:gd name="connsiteX67" fmla="*/ 1005159 w 1525504"/>
              <a:gd name="connsiteY67" fmla="*/ 1994844 h 2957097"/>
              <a:gd name="connsiteX68" fmla="*/ 756681 w 1525504"/>
              <a:gd name="connsiteY68" fmla="*/ 2130377 h 2957097"/>
              <a:gd name="connsiteX69" fmla="*/ 642407 w 1525504"/>
              <a:gd name="connsiteY69" fmla="*/ 2208775 h 2957097"/>
              <a:gd name="connsiteX70" fmla="*/ 936062 w 1525504"/>
              <a:gd name="connsiteY70" fmla="*/ 2263254 h 2957097"/>
              <a:gd name="connsiteX71" fmla="*/ 924104 w 1525504"/>
              <a:gd name="connsiteY71" fmla="*/ 2320391 h 2957097"/>
              <a:gd name="connsiteX72" fmla="*/ 857665 w 1525504"/>
              <a:gd name="connsiteY72" fmla="*/ 2370883 h 2957097"/>
              <a:gd name="connsiteX73" fmla="*/ 1180554 w 1525504"/>
              <a:gd name="connsiteY73" fmla="*/ 2382842 h 2957097"/>
              <a:gd name="connsiteX74" fmla="*/ 869625 w 1525504"/>
              <a:gd name="connsiteY74" fmla="*/ 2566210 h 2957097"/>
              <a:gd name="connsiteX75" fmla="*/ 1253636 w 1525504"/>
              <a:gd name="connsiteY75" fmla="*/ 2657895 h 2957097"/>
              <a:gd name="connsiteX76" fmla="*/ 1199158 w 1525504"/>
              <a:gd name="connsiteY76" fmla="*/ 2749578 h 2957097"/>
              <a:gd name="connsiteX77" fmla="*/ 1159294 w 1525504"/>
              <a:gd name="connsiteY77" fmla="*/ 2786784 h 2957097"/>
              <a:gd name="connsiteX78" fmla="*/ 1007816 w 1525504"/>
              <a:gd name="connsiteY78" fmla="*/ 2834619 h 2957097"/>
              <a:gd name="connsiteX79" fmla="*/ 1446306 w 1525504"/>
              <a:gd name="connsiteY79" fmla="*/ 2922318 h 2957097"/>
              <a:gd name="connsiteX80" fmla="*/ 1478819 w 1525504"/>
              <a:gd name="connsiteY80" fmla="*/ 2941564 h 2957097"/>
              <a:gd name="connsiteX81" fmla="*/ 1446714 w 1525504"/>
              <a:gd name="connsiteY81" fmla="*/ 2957097 h 2957097"/>
              <a:gd name="connsiteX82" fmla="*/ 0 w 1525504"/>
              <a:gd name="connsiteY82" fmla="*/ 2957097 h 295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25504" h="2957097">
                <a:moveTo>
                  <a:pt x="1104814" y="2757552"/>
                </a:moveTo>
                <a:cubicBezTo>
                  <a:pt x="1127404" y="2802729"/>
                  <a:pt x="1193843" y="2752237"/>
                  <a:pt x="1104814" y="2757552"/>
                </a:cubicBezTo>
                <a:close/>
                <a:moveTo>
                  <a:pt x="1100829" y="2479842"/>
                </a:moveTo>
                <a:cubicBezTo>
                  <a:pt x="1059637" y="2497114"/>
                  <a:pt x="1173910" y="2478512"/>
                  <a:pt x="1100829" y="2479842"/>
                </a:cubicBezTo>
                <a:close/>
                <a:moveTo>
                  <a:pt x="811160" y="2420047"/>
                </a:moveTo>
                <a:cubicBezTo>
                  <a:pt x="674297" y="2433334"/>
                  <a:pt x="945364" y="2434663"/>
                  <a:pt x="811160" y="2420047"/>
                </a:cubicBezTo>
                <a:close/>
                <a:moveTo>
                  <a:pt x="789367" y="1820093"/>
                </a:moveTo>
                <a:lnTo>
                  <a:pt x="791353" y="1823414"/>
                </a:lnTo>
                <a:cubicBezTo>
                  <a:pt x="791269" y="1830183"/>
                  <a:pt x="774411" y="1832216"/>
                  <a:pt x="769677" y="1826029"/>
                </a:cubicBezTo>
                <a:lnTo>
                  <a:pt x="769537" y="1824965"/>
                </a:lnTo>
                <a:close/>
                <a:moveTo>
                  <a:pt x="83001" y="1192274"/>
                </a:moveTo>
                <a:cubicBezTo>
                  <a:pt x="63068" y="1224164"/>
                  <a:pt x="105588" y="1250739"/>
                  <a:pt x="83001" y="1192274"/>
                </a:cubicBezTo>
                <a:close/>
                <a:moveTo>
                  <a:pt x="77686" y="1019535"/>
                </a:moveTo>
                <a:lnTo>
                  <a:pt x="71041" y="1047440"/>
                </a:lnTo>
                <a:cubicBezTo>
                  <a:pt x="45796" y="1180315"/>
                  <a:pt x="128178" y="1093946"/>
                  <a:pt x="77686" y="1019535"/>
                </a:cubicBezTo>
                <a:close/>
                <a:moveTo>
                  <a:pt x="381971" y="841481"/>
                </a:moveTo>
                <a:cubicBezTo>
                  <a:pt x="323505" y="854769"/>
                  <a:pt x="424491" y="869385"/>
                  <a:pt x="381971" y="841481"/>
                </a:cubicBezTo>
                <a:close/>
                <a:moveTo>
                  <a:pt x="213512" y="797184"/>
                </a:moveTo>
                <a:cubicBezTo>
                  <a:pt x="207344" y="796636"/>
                  <a:pt x="198603" y="797467"/>
                  <a:pt x="186644" y="800290"/>
                </a:cubicBezTo>
                <a:cubicBezTo>
                  <a:pt x="173855" y="872376"/>
                  <a:pt x="256693" y="801017"/>
                  <a:pt x="213512" y="797184"/>
                </a:cubicBezTo>
                <a:close/>
                <a:moveTo>
                  <a:pt x="44466" y="773716"/>
                </a:moveTo>
                <a:lnTo>
                  <a:pt x="72371" y="794975"/>
                </a:lnTo>
                <a:cubicBezTo>
                  <a:pt x="210562" y="829523"/>
                  <a:pt x="126849" y="783015"/>
                  <a:pt x="44466" y="773716"/>
                </a:cubicBezTo>
                <a:close/>
                <a:moveTo>
                  <a:pt x="194617" y="614264"/>
                </a:moveTo>
                <a:cubicBezTo>
                  <a:pt x="166712" y="627551"/>
                  <a:pt x="153424" y="659442"/>
                  <a:pt x="124191" y="671400"/>
                </a:cubicBezTo>
                <a:cubicBezTo>
                  <a:pt x="-84424" y="715249"/>
                  <a:pt x="230491" y="711263"/>
                  <a:pt x="194617" y="614264"/>
                </a:cubicBezTo>
                <a:close/>
                <a:moveTo>
                  <a:pt x="0" y="0"/>
                </a:moveTo>
                <a:lnTo>
                  <a:pt x="1780" y="2724"/>
                </a:lnTo>
                <a:cubicBezTo>
                  <a:pt x="17725" y="49375"/>
                  <a:pt x="-24629" y="121626"/>
                  <a:pt x="27192" y="114651"/>
                </a:cubicBezTo>
                <a:cubicBezTo>
                  <a:pt x="194617" y="5692"/>
                  <a:pt x="44466" y="150527"/>
                  <a:pt x="20549" y="226266"/>
                </a:cubicBezTo>
                <a:cubicBezTo>
                  <a:pt x="-11342" y="408306"/>
                  <a:pt x="73698" y="149198"/>
                  <a:pt x="121533" y="216964"/>
                </a:cubicBezTo>
                <a:cubicBezTo>
                  <a:pt x="190629" y="202349"/>
                  <a:pt x="298260" y="147869"/>
                  <a:pt x="189302" y="254170"/>
                </a:cubicBezTo>
                <a:cubicBezTo>
                  <a:pt x="340780" y="296690"/>
                  <a:pt x="158739" y="303335"/>
                  <a:pt x="105588" y="309977"/>
                </a:cubicBezTo>
                <a:cubicBezTo>
                  <a:pt x="207904" y="313965"/>
                  <a:pt x="245109" y="414951"/>
                  <a:pt x="113561" y="408306"/>
                </a:cubicBezTo>
                <a:cubicBezTo>
                  <a:pt x="-8684" y="295362"/>
                  <a:pt x="-23300" y="607620"/>
                  <a:pt x="81671" y="587689"/>
                </a:cubicBezTo>
                <a:cubicBezTo>
                  <a:pt x="172027" y="474744"/>
                  <a:pt x="241123" y="380402"/>
                  <a:pt x="383300" y="375087"/>
                </a:cubicBezTo>
                <a:cubicBezTo>
                  <a:pt x="306233" y="445510"/>
                  <a:pt x="481628" y="490689"/>
                  <a:pt x="350080" y="538524"/>
                </a:cubicBezTo>
                <a:cubicBezTo>
                  <a:pt x="529463" y="603634"/>
                  <a:pt x="267698" y="627551"/>
                  <a:pt x="283643" y="675387"/>
                </a:cubicBezTo>
                <a:cubicBezTo>
                  <a:pt x="413861" y="692660"/>
                  <a:pt x="352737" y="716578"/>
                  <a:pt x="275670" y="781688"/>
                </a:cubicBezTo>
                <a:cubicBezTo>
                  <a:pt x="291615" y="765743"/>
                  <a:pt x="500230" y="829523"/>
                  <a:pt x="574641" y="889316"/>
                </a:cubicBezTo>
                <a:cubicBezTo>
                  <a:pt x="537435" y="1002262"/>
                  <a:pt x="409875" y="893304"/>
                  <a:pt x="372670" y="973029"/>
                </a:cubicBezTo>
                <a:cubicBezTo>
                  <a:pt x="292944" y="850783"/>
                  <a:pt x="205247" y="1044782"/>
                  <a:pt x="154753" y="898619"/>
                </a:cubicBezTo>
                <a:cubicBezTo>
                  <a:pt x="160068" y="1008905"/>
                  <a:pt x="72371" y="933166"/>
                  <a:pt x="59083" y="873371"/>
                </a:cubicBezTo>
                <a:cubicBezTo>
                  <a:pt x="-28615" y="903934"/>
                  <a:pt x="174684" y="991631"/>
                  <a:pt x="214547" y="1012892"/>
                </a:cubicBezTo>
                <a:cubicBezTo>
                  <a:pt x="253081" y="1143111"/>
                  <a:pt x="464353" y="913234"/>
                  <a:pt x="538764" y="1072686"/>
                </a:cubicBezTo>
                <a:cubicBezTo>
                  <a:pt x="599886" y="1023522"/>
                  <a:pt x="904173" y="1095274"/>
                  <a:pt x="702202" y="1119193"/>
                </a:cubicBezTo>
                <a:cubicBezTo>
                  <a:pt x="715490" y="1173670"/>
                  <a:pt x="606531" y="1230808"/>
                  <a:pt x="522819" y="1169685"/>
                </a:cubicBezTo>
                <a:cubicBezTo>
                  <a:pt x="649051" y="1234794"/>
                  <a:pt x="517504" y="1253396"/>
                  <a:pt x="456381" y="1192274"/>
                </a:cubicBezTo>
                <a:cubicBezTo>
                  <a:pt x="457711" y="1307876"/>
                  <a:pt x="310217" y="1213534"/>
                  <a:pt x="247766" y="1218849"/>
                </a:cubicBezTo>
                <a:cubicBezTo>
                  <a:pt x="315532" y="1341095"/>
                  <a:pt x="509532" y="1370327"/>
                  <a:pt x="619819" y="1268014"/>
                </a:cubicBezTo>
                <a:cubicBezTo>
                  <a:pt x="627791" y="1365012"/>
                  <a:pt x="727447" y="1265356"/>
                  <a:pt x="773954" y="1310534"/>
                </a:cubicBezTo>
                <a:cubicBezTo>
                  <a:pt x="934734" y="1311862"/>
                  <a:pt x="769968" y="1345081"/>
                  <a:pt x="740736" y="1410189"/>
                </a:cubicBezTo>
                <a:cubicBezTo>
                  <a:pt x="623804" y="1331794"/>
                  <a:pt x="700872" y="1481943"/>
                  <a:pt x="598559" y="1485931"/>
                </a:cubicBezTo>
                <a:cubicBezTo>
                  <a:pt x="556039" y="1585586"/>
                  <a:pt x="451066" y="1463341"/>
                  <a:pt x="464353" y="1505860"/>
                </a:cubicBezTo>
                <a:cubicBezTo>
                  <a:pt x="362040" y="1481943"/>
                  <a:pt x="331477" y="1524463"/>
                  <a:pt x="209232" y="1485931"/>
                </a:cubicBezTo>
                <a:cubicBezTo>
                  <a:pt x="239794" y="1548382"/>
                  <a:pt x="517504" y="1666641"/>
                  <a:pt x="646394" y="1564326"/>
                </a:cubicBezTo>
                <a:cubicBezTo>
                  <a:pt x="598559" y="1722450"/>
                  <a:pt x="813818" y="1548382"/>
                  <a:pt x="860323" y="1645381"/>
                </a:cubicBezTo>
                <a:cubicBezTo>
                  <a:pt x="1072924" y="1667970"/>
                  <a:pt x="785913" y="1710490"/>
                  <a:pt x="824448" y="1811476"/>
                </a:cubicBezTo>
                <a:lnTo>
                  <a:pt x="789367" y="1820093"/>
                </a:lnTo>
                <a:lnTo>
                  <a:pt x="787818" y="1817505"/>
                </a:lnTo>
                <a:cubicBezTo>
                  <a:pt x="785290" y="1815275"/>
                  <a:pt x="781262" y="1812804"/>
                  <a:pt x="775283" y="1810147"/>
                </a:cubicBezTo>
                <a:cubicBezTo>
                  <a:pt x="771629" y="1813967"/>
                  <a:pt x="769636" y="1817165"/>
                  <a:pt x="768852" y="1819793"/>
                </a:cubicBezTo>
                <a:lnTo>
                  <a:pt x="769537" y="1824965"/>
                </a:lnTo>
                <a:lnTo>
                  <a:pt x="724977" y="1835912"/>
                </a:lnTo>
                <a:cubicBezTo>
                  <a:pt x="628621" y="1854411"/>
                  <a:pt x="538432" y="1856653"/>
                  <a:pt x="425819" y="1856653"/>
                </a:cubicBezTo>
                <a:cubicBezTo>
                  <a:pt x="363367" y="1900503"/>
                  <a:pt x="688913" y="2022749"/>
                  <a:pt x="758009" y="1895188"/>
                </a:cubicBezTo>
                <a:cubicBezTo>
                  <a:pt x="783256" y="1940365"/>
                  <a:pt x="873610" y="1903160"/>
                  <a:pt x="784584" y="1961626"/>
                </a:cubicBezTo>
                <a:cubicBezTo>
                  <a:pt x="855008" y="1974914"/>
                  <a:pt x="938720" y="1920434"/>
                  <a:pt x="1005159" y="1994844"/>
                </a:cubicBezTo>
                <a:cubicBezTo>
                  <a:pt x="1035720" y="2059953"/>
                  <a:pt x="847035" y="2162268"/>
                  <a:pt x="756681" y="2130377"/>
                </a:cubicBezTo>
                <a:cubicBezTo>
                  <a:pt x="885570" y="2200803"/>
                  <a:pt x="715490" y="2234020"/>
                  <a:pt x="642407" y="2208775"/>
                </a:cubicBezTo>
                <a:cubicBezTo>
                  <a:pt x="577299" y="2283185"/>
                  <a:pt x="857665" y="2277870"/>
                  <a:pt x="936062" y="2263254"/>
                </a:cubicBezTo>
                <a:cubicBezTo>
                  <a:pt x="1041035" y="2195487"/>
                  <a:pt x="1001172" y="2336336"/>
                  <a:pt x="924104" y="2320391"/>
                </a:cubicBezTo>
                <a:cubicBezTo>
                  <a:pt x="994529" y="2378856"/>
                  <a:pt x="901515" y="2400116"/>
                  <a:pt x="857665" y="2370883"/>
                </a:cubicBezTo>
                <a:cubicBezTo>
                  <a:pt x="922775" y="2489142"/>
                  <a:pt x="1079570" y="2396130"/>
                  <a:pt x="1180554" y="2382842"/>
                </a:cubicBezTo>
                <a:cubicBezTo>
                  <a:pt x="1175239" y="2570198"/>
                  <a:pt x="1015788" y="2594115"/>
                  <a:pt x="869625" y="2566210"/>
                </a:cubicBezTo>
                <a:cubicBezTo>
                  <a:pt x="876268" y="2696428"/>
                  <a:pt x="1152650" y="2598100"/>
                  <a:pt x="1253636" y="2657895"/>
                </a:cubicBezTo>
                <a:cubicBezTo>
                  <a:pt x="1452949" y="2584813"/>
                  <a:pt x="1294827" y="2741606"/>
                  <a:pt x="1199158" y="2749578"/>
                </a:cubicBezTo>
                <a:cubicBezTo>
                  <a:pt x="1308116" y="2770839"/>
                  <a:pt x="1211115" y="2794757"/>
                  <a:pt x="1159294" y="2786784"/>
                </a:cubicBezTo>
                <a:cubicBezTo>
                  <a:pt x="1250979" y="2882455"/>
                  <a:pt x="1038377" y="2764196"/>
                  <a:pt x="1007816" y="2834619"/>
                </a:cubicBezTo>
                <a:cubicBezTo>
                  <a:pt x="1128732" y="2902386"/>
                  <a:pt x="1301471" y="2918331"/>
                  <a:pt x="1446306" y="2922318"/>
                </a:cubicBezTo>
                <a:cubicBezTo>
                  <a:pt x="1559915" y="2908366"/>
                  <a:pt x="1533008" y="2917584"/>
                  <a:pt x="1478819" y="2941564"/>
                </a:cubicBezTo>
                <a:lnTo>
                  <a:pt x="1446714" y="2957097"/>
                </a:lnTo>
                <a:lnTo>
                  <a:pt x="0" y="29570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718D683A-FF4C-49A7-AA29-2593615CFF48}"/>
              </a:ext>
            </a:extLst>
          </p:cNvPr>
          <p:cNvSpPr/>
          <p:nvPr/>
        </p:nvSpPr>
        <p:spPr>
          <a:xfrm>
            <a:off x="4826012" y="5083367"/>
            <a:ext cx="620401" cy="1666172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84" name="Freeform: Shape 383">
            <a:extLst>
              <a:ext uri="{FF2B5EF4-FFF2-40B4-BE49-F238E27FC236}">
                <a16:creationId xmlns:a16="http://schemas.microsoft.com/office/drawing/2014/main" id="{9630AC41-F529-4DA4-A997-98993439CACD}"/>
              </a:ext>
            </a:extLst>
          </p:cNvPr>
          <p:cNvSpPr/>
          <p:nvPr/>
        </p:nvSpPr>
        <p:spPr>
          <a:xfrm>
            <a:off x="5448759" y="5102269"/>
            <a:ext cx="849792" cy="1647271"/>
          </a:xfrm>
          <a:custGeom>
            <a:avLst/>
            <a:gdLst>
              <a:gd name="connsiteX0" fmla="*/ 1104814 w 1525504"/>
              <a:gd name="connsiteY0" fmla="*/ 2757552 h 2957097"/>
              <a:gd name="connsiteX1" fmla="*/ 1104814 w 1525504"/>
              <a:gd name="connsiteY1" fmla="*/ 2757552 h 2957097"/>
              <a:gd name="connsiteX2" fmla="*/ 1100829 w 1525504"/>
              <a:gd name="connsiteY2" fmla="*/ 2479842 h 2957097"/>
              <a:gd name="connsiteX3" fmla="*/ 1100829 w 1525504"/>
              <a:gd name="connsiteY3" fmla="*/ 2479842 h 2957097"/>
              <a:gd name="connsiteX4" fmla="*/ 811160 w 1525504"/>
              <a:gd name="connsiteY4" fmla="*/ 2420047 h 2957097"/>
              <a:gd name="connsiteX5" fmla="*/ 811160 w 1525504"/>
              <a:gd name="connsiteY5" fmla="*/ 2420047 h 2957097"/>
              <a:gd name="connsiteX6" fmla="*/ 789367 w 1525504"/>
              <a:gd name="connsiteY6" fmla="*/ 1820093 h 2957097"/>
              <a:gd name="connsiteX7" fmla="*/ 791353 w 1525504"/>
              <a:gd name="connsiteY7" fmla="*/ 1823414 h 2957097"/>
              <a:gd name="connsiteX8" fmla="*/ 769677 w 1525504"/>
              <a:gd name="connsiteY8" fmla="*/ 1826029 h 2957097"/>
              <a:gd name="connsiteX9" fmla="*/ 769537 w 1525504"/>
              <a:gd name="connsiteY9" fmla="*/ 1824965 h 2957097"/>
              <a:gd name="connsiteX10" fmla="*/ 83001 w 1525504"/>
              <a:gd name="connsiteY10" fmla="*/ 1192274 h 2957097"/>
              <a:gd name="connsiteX11" fmla="*/ 83001 w 1525504"/>
              <a:gd name="connsiteY11" fmla="*/ 1192274 h 2957097"/>
              <a:gd name="connsiteX12" fmla="*/ 77686 w 1525504"/>
              <a:gd name="connsiteY12" fmla="*/ 1019535 h 2957097"/>
              <a:gd name="connsiteX13" fmla="*/ 71041 w 1525504"/>
              <a:gd name="connsiteY13" fmla="*/ 1047440 h 2957097"/>
              <a:gd name="connsiteX14" fmla="*/ 77686 w 1525504"/>
              <a:gd name="connsiteY14" fmla="*/ 1019535 h 2957097"/>
              <a:gd name="connsiteX15" fmla="*/ 381971 w 1525504"/>
              <a:gd name="connsiteY15" fmla="*/ 841481 h 2957097"/>
              <a:gd name="connsiteX16" fmla="*/ 381971 w 1525504"/>
              <a:gd name="connsiteY16" fmla="*/ 841481 h 2957097"/>
              <a:gd name="connsiteX17" fmla="*/ 213512 w 1525504"/>
              <a:gd name="connsiteY17" fmla="*/ 797184 h 2957097"/>
              <a:gd name="connsiteX18" fmla="*/ 186644 w 1525504"/>
              <a:gd name="connsiteY18" fmla="*/ 800290 h 2957097"/>
              <a:gd name="connsiteX19" fmla="*/ 213512 w 1525504"/>
              <a:gd name="connsiteY19" fmla="*/ 797184 h 2957097"/>
              <a:gd name="connsiteX20" fmla="*/ 44466 w 1525504"/>
              <a:gd name="connsiteY20" fmla="*/ 773716 h 2957097"/>
              <a:gd name="connsiteX21" fmla="*/ 72371 w 1525504"/>
              <a:gd name="connsiteY21" fmla="*/ 794975 h 2957097"/>
              <a:gd name="connsiteX22" fmla="*/ 44466 w 1525504"/>
              <a:gd name="connsiteY22" fmla="*/ 773716 h 2957097"/>
              <a:gd name="connsiteX23" fmla="*/ 194617 w 1525504"/>
              <a:gd name="connsiteY23" fmla="*/ 614264 h 2957097"/>
              <a:gd name="connsiteX24" fmla="*/ 124191 w 1525504"/>
              <a:gd name="connsiteY24" fmla="*/ 671400 h 2957097"/>
              <a:gd name="connsiteX25" fmla="*/ 194617 w 1525504"/>
              <a:gd name="connsiteY25" fmla="*/ 614264 h 2957097"/>
              <a:gd name="connsiteX26" fmla="*/ 0 w 1525504"/>
              <a:gd name="connsiteY26" fmla="*/ 0 h 2957097"/>
              <a:gd name="connsiteX27" fmla="*/ 1780 w 1525504"/>
              <a:gd name="connsiteY27" fmla="*/ 2724 h 2957097"/>
              <a:gd name="connsiteX28" fmla="*/ 27192 w 1525504"/>
              <a:gd name="connsiteY28" fmla="*/ 114651 h 2957097"/>
              <a:gd name="connsiteX29" fmla="*/ 20549 w 1525504"/>
              <a:gd name="connsiteY29" fmla="*/ 226266 h 2957097"/>
              <a:gd name="connsiteX30" fmla="*/ 121533 w 1525504"/>
              <a:gd name="connsiteY30" fmla="*/ 216964 h 2957097"/>
              <a:gd name="connsiteX31" fmla="*/ 189302 w 1525504"/>
              <a:gd name="connsiteY31" fmla="*/ 254170 h 2957097"/>
              <a:gd name="connsiteX32" fmla="*/ 105588 w 1525504"/>
              <a:gd name="connsiteY32" fmla="*/ 309977 h 2957097"/>
              <a:gd name="connsiteX33" fmla="*/ 113561 w 1525504"/>
              <a:gd name="connsiteY33" fmla="*/ 408306 h 2957097"/>
              <a:gd name="connsiteX34" fmla="*/ 81671 w 1525504"/>
              <a:gd name="connsiteY34" fmla="*/ 587689 h 2957097"/>
              <a:gd name="connsiteX35" fmla="*/ 383300 w 1525504"/>
              <a:gd name="connsiteY35" fmla="*/ 375087 h 2957097"/>
              <a:gd name="connsiteX36" fmla="*/ 350080 w 1525504"/>
              <a:gd name="connsiteY36" fmla="*/ 538524 h 2957097"/>
              <a:gd name="connsiteX37" fmla="*/ 283643 w 1525504"/>
              <a:gd name="connsiteY37" fmla="*/ 675387 h 2957097"/>
              <a:gd name="connsiteX38" fmla="*/ 275670 w 1525504"/>
              <a:gd name="connsiteY38" fmla="*/ 781688 h 2957097"/>
              <a:gd name="connsiteX39" fmla="*/ 574641 w 1525504"/>
              <a:gd name="connsiteY39" fmla="*/ 889316 h 2957097"/>
              <a:gd name="connsiteX40" fmla="*/ 372670 w 1525504"/>
              <a:gd name="connsiteY40" fmla="*/ 973029 h 2957097"/>
              <a:gd name="connsiteX41" fmla="*/ 154753 w 1525504"/>
              <a:gd name="connsiteY41" fmla="*/ 898619 h 2957097"/>
              <a:gd name="connsiteX42" fmla="*/ 59083 w 1525504"/>
              <a:gd name="connsiteY42" fmla="*/ 873371 h 2957097"/>
              <a:gd name="connsiteX43" fmla="*/ 214547 w 1525504"/>
              <a:gd name="connsiteY43" fmla="*/ 1012892 h 2957097"/>
              <a:gd name="connsiteX44" fmla="*/ 538764 w 1525504"/>
              <a:gd name="connsiteY44" fmla="*/ 1072686 h 2957097"/>
              <a:gd name="connsiteX45" fmla="*/ 702202 w 1525504"/>
              <a:gd name="connsiteY45" fmla="*/ 1119193 h 2957097"/>
              <a:gd name="connsiteX46" fmla="*/ 522819 w 1525504"/>
              <a:gd name="connsiteY46" fmla="*/ 1169685 h 2957097"/>
              <a:gd name="connsiteX47" fmla="*/ 456381 w 1525504"/>
              <a:gd name="connsiteY47" fmla="*/ 1192274 h 2957097"/>
              <a:gd name="connsiteX48" fmla="*/ 247766 w 1525504"/>
              <a:gd name="connsiteY48" fmla="*/ 1218849 h 2957097"/>
              <a:gd name="connsiteX49" fmla="*/ 619819 w 1525504"/>
              <a:gd name="connsiteY49" fmla="*/ 1268014 h 2957097"/>
              <a:gd name="connsiteX50" fmla="*/ 773954 w 1525504"/>
              <a:gd name="connsiteY50" fmla="*/ 1310534 h 2957097"/>
              <a:gd name="connsiteX51" fmla="*/ 740736 w 1525504"/>
              <a:gd name="connsiteY51" fmla="*/ 1410189 h 2957097"/>
              <a:gd name="connsiteX52" fmla="*/ 598559 w 1525504"/>
              <a:gd name="connsiteY52" fmla="*/ 1485931 h 2957097"/>
              <a:gd name="connsiteX53" fmla="*/ 464353 w 1525504"/>
              <a:gd name="connsiteY53" fmla="*/ 1505860 h 2957097"/>
              <a:gd name="connsiteX54" fmla="*/ 209232 w 1525504"/>
              <a:gd name="connsiteY54" fmla="*/ 1485931 h 2957097"/>
              <a:gd name="connsiteX55" fmla="*/ 646394 w 1525504"/>
              <a:gd name="connsiteY55" fmla="*/ 1564326 h 2957097"/>
              <a:gd name="connsiteX56" fmla="*/ 860323 w 1525504"/>
              <a:gd name="connsiteY56" fmla="*/ 1645381 h 2957097"/>
              <a:gd name="connsiteX57" fmla="*/ 824448 w 1525504"/>
              <a:gd name="connsiteY57" fmla="*/ 1811476 h 2957097"/>
              <a:gd name="connsiteX58" fmla="*/ 789367 w 1525504"/>
              <a:gd name="connsiteY58" fmla="*/ 1820093 h 2957097"/>
              <a:gd name="connsiteX59" fmla="*/ 787818 w 1525504"/>
              <a:gd name="connsiteY59" fmla="*/ 1817505 h 2957097"/>
              <a:gd name="connsiteX60" fmla="*/ 775283 w 1525504"/>
              <a:gd name="connsiteY60" fmla="*/ 1810147 h 2957097"/>
              <a:gd name="connsiteX61" fmla="*/ 768852 w 1525504"/>
              <a:gd name="connsiteY61" fmla="*/ 1819793 h 2957097"/>
              <a:gd name="connsiteX62" fmla="*/ 769537 w 1525504"/>
              <a:gd name="connsiteY62" fmla="*/ 1824965 h 2957097"/>
              <a:gd name="connsiteX63" fmla="*/ 724977 w 1525504"/>
              <a:gd name="connsiteY63" fmla="*/ 1835912 h 2957097"/>
              <a:gd name="connsiteX64" fmla="*/ 425819 w 1525504"/>
              <a:gd name="connsiteY64" fmla="*/ 1856653 h 2957097"/>
              <a:gd name="connsiteX65" fmla="*/ 758009 w 1525504"/>
              <a:gd name="connsiteY65" fmla="*/ 1895188 h 2957097"/>
              <a:gd name="connsiteX66" fmla="*/ 784584 w 1525504"/>
              <a:gd name="connsiteY66" fmla="*/ 1961626 h 2957097"/>
              <a:gd name="connsiteX67" fmla="*/ 1005159 w 1525504"/>
              <a:gd name="connsiteY67" fmla="*/ 1994844 h 2957097"/>
              <a:gd name="connsiteX68" fmla="*/ 756681 w 1525504"/>
              <a:gd name="connsiteY68" fmla="*/ 2130377 h 2957097"/>
              <a:gd name="connsiteX69" fmla="*/ 642407 w 1525504"/>
              <a:gd name="connsiteY69" fmla="*/ 2208775 h 2957097"/>
              <a:gd name="connsiteX70" fmla="*/ 936062 w 1525504"/>
              <a:gd name="connsiteY70" fmla="*/ 2263254 h 2957097"/>
              <a:gd name="connsiteX71" fmla="*/ 924104 w 1525504"/>
              <a:gd name="connsiteY71" fmla="*/ 2320391 h 2957097"/>
              <a:gd name="connsiteX72" fmla="*/ 857665 w 1525504"/>
              <a:gd name="connsiteY72" fmla="*/ 2370883 h 2957097"/>
              <a:gd name="connsiteX73" fmla="*/ 1180554 w 1525504"/>
              <a:gd name="connsiteY73" fmla="*/ 2382842 h 2957097"/>
              <a:gd name="connsiteX74" fmla="*/ 869625 w 1525504"/>
              <a:gd name="connsiteY74" fmla="*/ 2566210 h 2957097"/>
              <a:gd name="connsiteX75" fmla="*/ 1253636 w 1525504"/>
              <a:gd name="connsiteY75" fmla="*/ 2657895 h 2957097"/>
              <a:gd name="connsiteX76" fmla="*/ 1199158 w 1525504"/>
              <a:gd name="connsiteY76" fmla="*/ 2749578 h 2957097"/>
              <a:gd name="connsiteX77" fmla="*/ 1159294 w 1525504"/>
              <a:gd name="connsiteY77" fmla="*/ 2786784 h 2957097"/>
              <a:gd name="connsiteX78" fmla="*/ 1007816 w 1525504"/>
              <a:gd name="connsiteY78" fmla="*/ 2834619 h 2957097"/>
              <a:gd name="connsiteX79" fmla="*/ 1446306 w 1525504"/>
              <a:gd name="connsiteY79" fmla="*/ 2922318 h 2957097"/>
              <a:gd name="connsiteX80" fmla="*/ 1478819 w 1525504"/>
              <a:gd name="connsiteY80" fmla="*/ 2941564 h 2957097"/>
              <a:gd name="connsiteX81" fmla="*/ 1446714 w 1525504"/>
              <a:gd name="connsiteY81" fmla="*/ 2957097 h 2957097"/>
              <a:gd name="connsiteX82" fmla="*/ 0 w 1525504"/>
              <a:gd name="connsiteY82" fmla="*/ 2957097 h 295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25504" h="2957097">
                <a:moveTo>
                  <a:pt x="1104814" y="2757552"/>
                </a:moveTo>
                <a:cubicBezTo>
                  <a:pt x="1127404" y="2802729"/>
                  <a:pt x="1193843" y="2752237"/>
                  <a:pt x="1104814" y="2757552"/>
                </a:cubicBezTo>
                <a:close/>
                <a:moveTo>
                  <a:pt x="1100829" y="2479842"/>
                </a:moveTo>
                <a:cubicBezTo>
                  <a:pt x="1059637" y="2497114"/>
                  <a:pt x="1173910" y="2478512"/>
                  <a:pt x="1100829" y="2479842"/>
                </a:cubicBezTo>
                <a:close/>
                <a:moveTo>
                  <a:pt x="811160" y="2420047"/>
                </a:moveTo>
                <a:cubicBezTo>
                  <a:pt x="674297" y="2433334"/>
                  <a:pt x="945364" y="2434663"/>
                  <a:pt x="811160" y="2420047"/>
                </a:cubicBezTo>
                <a:close/>
                <a:moveTo>
                  <a:pt x="789367" y="1820093"/>
                </a:moveTo>
                <a:lnTo>
                  <a:pt x="791353" y="1823414"/>
                </a:lnTo>
                <a:cubicBezTo>
                  <a:pt x="791269" y="1830183"/>
                  <a:pt x="774411" y="1832216"/>
                  <a:pt x="769677" y="1826029"/>
                </a:cubicBezTo>
                <a:lnTo>
                  <a:pt x="769537" y="1824965"/>
                </a:lnTo>
                <a:close/>
                <a:moveTo>
                  <a:pt x="83001" y="1192274"/>
                </a:moveTo>
                <a:cubicBezTo>
                  <a:pt x="63068" y="1224164"/>
                  <a:pt x="105588" y="1250739"/>
                  <a:pt x="83001" y="1192274"/>
                </a:cubicBezTo>
                <a:close/>
                <a:moveTo>
                  <a:pt x="77686" y="1019535"/>
                </a:moveTo>
                <a:lnTo>
                  <a:pt x="71041" y="1047440"/>
                </a:lnTo>
                <a:cubicBezTo>
                  <a:pt x="45796" y="1180315"/>
                  <a:pt x="128178" y="1093946"/>
                  <a:pt x="77686" y="1019535"/>
                </a:cubicBezTo>
                <a:close/>
                <a:moveTo>
                  <a:pt x="381971" y="841481"/>
                </a:moveTo>
                <a:cubicBezTo>
                  <a:pt x="323505" y="854769"/>
                  <a:pt x="424491" y="869385"/>
                  <a:pt x="381971" y="841481"/>
                </a:cubicBezTo>
                <a:close/>
                <a:moveTo>
                  <a:pt x="213512" y="797184"/>
                </a:moveTo>
                <a:cubicBezTo>
                  <a:pt x="207344" y="796636"/>
                  <a:pt x="198603" y="797467"/>
                  <a:pt x="186644" y="800290"/>
                </a:cubicBezTo>
                <a:cubicBezTo>
                  <a:pt x="173855" y="872376"/>
                  <a:pt x="256693" y="801017"/>
                  <a:pt x="213512" y="797184"/>
                </a:cubicBezTo>
                <a:close/>
                <a:moveTo>
                  <a:pt x="44466" y="773716"/>
                </a:moveTo>
                <a:lnTo>
                  <a:pt x="72371" y="794975"/>
                </a:lnTo>
                <a:cubicBezTo>
                  <a:pt x="210562" y="829523"/>
                  <a:pt x="126849" y="783015"/>
                  <a:pt x="44466" y="773716"/>
                </a:cubicBezTo>
                <a:close/>
                <a:moveTo>
                  <a:pt x="194617" y="614264"/>
                </a:moveTo>
                <a:cubicBezTo>
                  <a:pt x="166712" y="627551"/>
                  <a:pt x="153424" y="659442"/>
                  <a:pt x="124191" y="671400"/>
                </a:cubicBezTo>
                <a:cubicBezTo>
                  <a:pt x="-84424" y="715249"/>
                  <a:pt x="230491" y="711263"/>
                  <a:pt x="194617" y="614264"/>
                </a:cubicBezTo>
                <a:close/>
                <a:moveTo>
                  <a:pt x="0" y="0"/>
                </a:moveTo>
                <a:lnTo>
                  <a:pt x="1780" y="2724"/>
                </a:lnTo>
                <a:cubicBezTo>
                  <a:pt x="17725" y="49375"/>
                  <a:pt x="-24629" y="121626"/>
                  <a:pt x="27192" y="114651"/>
                </a:cubicBezTo>
                <a:cubicBezTo>
                  <a:pt x="194617" y="5692"/>
                  <a:pt x="44466" y="150527"/>
                  <a:pt x="20549" y="226266"/>
                </a:cubicBezTo>
                <a:cubicBezTo>
                  <a:pt x="-11342" y="408306"/>
                  <a:pt x="73698" y="149198"/>
                  <a:pt x="121533" y="216964"/>
                </a:cubicBezTo>
                <a:cubicBezTo>
                  <a:pt x="190629" y="202349"/>
                  <a:pt x="298260" y="147869"/>
                  <a:pt x="189302" y="254170"/>
                </a:cubicBezTo>
                <a:cubicBezTo>
                  <a:pt x="340780" y="296690"/>
                  <a:pt x="158739" y="303335"/>
                  <a:pt x="105588" y="309977"/>
                </a:cubicBezTo>
                <a:cubicBezTo>
                  <a:pt x="207904" y="313965"/>
                  <a:pt x="245109" y="414951"/>
                  <a:pt x="113561" y="408306"/>
                </a:cubicBezTo>
                <a:cubicBezTo>
                  <a:pt x="-8684" y="295362"/>
                  <a:pt x="-23300" y="607620"/>
                  <a:pt x="81671" y="587689"/>
                </a:cubicBezTo>
                <a:cubicBezTo>
                  <a:pt x="172027" y="474744"/>
                  <a:pt x="241123" y="380402"/>
                  <a:pt x="383300" y="375087"/>
                </a:cubicBezTo>
                <a:cubicBezTo>
                  <a:pt x="306233" y="445510"/>
                  <a:pt x="481628" y="490689"/>
                  <a:pt x="350080" y="538524"/>
                </a:cubicBezTo>
                <a:cubicBezTo>
                  <a:pt x="529463" y="603634"/>
                  <a:pt x="267698" y="627551"/>
                  <a:pt x="283643" y="675387"/>
                </a:cubicBezTo>
                <a:cubicBezTo>
                  <a:pt x="413861" y="692660"/>
                  <a:pt x="352737" y="716578"/>
                  <a:pt x="275670" y="781688"/>
                </a:cubicBezTo>
                <a:cubicBezTo>
                  <a:pt x="291615" y="765743"/>
                  <a:pt x="500230" y="829523"/>
                  <a:pt x="574641" y="889316"/>
                </a:cubicBezTo>
                <a:cubicBezTo>
                  <a:pt x="537435" y="1002262"/>
                  <a:pt x="409875" y="893304"/>
                  <a:pt x="372670" y="973029"/>
                </a:cubicBezTo>
                <a:cubicBezTo>
                  <a:pt x="292944" y="850783"/>
                  <a:pt x="205247" y="1044782"/>
                  <a:pt x="154753" y="898619"/>
                </a:cubicBezTo>
                <a:cubicBezTo>
                  <a:pt x="160068" y="1008905"/>
                  <a:pt x="72371" y="933166"/>
                  <a:pt x="59083" y="873371"/>
                </a:cubicBezTo>
                <a:cubicBezTo>
                  <a:pt x="-28615" y="903934"/>
                  <a:pt x="174684" y="991631"/>
                  <a:pt x="214547" y="1012892"/>
                </a:cubicBezTo>
                <a:cubicBezTo>
                  <a:pt x="253081" y="1143111"/>
                  <a:pt x="464353" y="913234"/>
                  <a:pt x="538764" y="1072686"/>
                </a:cubicBezTo>
                <a:cubicBezTo>
                  <a:pt x="599886" y="1023522"/>
                  <a:pt x="904173" y="1095274"/>
                  <a:pt x="702202" y="1119193"/>
                </a:cubicBezTo>
                <a:cubicBezTo>
                  <a:pt x="715490" y="1173670"/>
                  <a:pt x="606531" y="1230808"/>
                  <a:pt x="522819" y="1169685"/>
                </a:cubicBezTo>
                <a:cubicBezTo>
                  <a:pt x="649051" y="1234794"/>
                  <a:pt x="517504" y="1253396"/>
                  <a:pt x="456381" y="1192274"/>
                </a:cubicBezTo>
                <a:cubicBezTo>
                  <a:pt x="457711" y="1307876"/>
                  <a:pt x="310217" y="1213534"/>
                  <a:pt x="247766" y="1218849"/>
                </a:cubicBezTo>
                <a:cubicBezTo>
                  <a:pt x="315532" y="1341095"/>
                  <a:pt x="509532" y="1370327"/>
                  <a:pt x="619819" y="1268014"/>
                </a:cubicBezTo>
                <a:cubicBezTo>
                  <a:pt x="627791" y="1365012"/>
                  <a:pt x="727447" y="1265356"/>
                  <a:pt x="773954" y="1310534"/>
                </a:cubicBezTo>
                <a:cubicBezTo>
                  <a:pt x="934734" y="1311862"/>
                  <a:pt x="769968" y="1345081"/>
                  <a:pt x="740736" y="1410189"/>
                </a:cubicBezTo>
                <a:cubicBezTo>
                  <a:pt x="623804" y="1331794"/>
                  <a:pt x="700872" y="1481943"/>
                  <a:pt x="598559" y="1485931"/>
                </a:cubicBezTo>
                <a:cubicBezTo>
                  <a:pt x="556039" y="1585586"/>
                  <a:pt x="451066" y="1463341"/>
                  <a:pt x="464353" y="1505860"/>
                </a:cubicBezTo>
                <a:cubicBezTo>
                  <a:pt x="362040" y="1481943"/>
                  <a:pt x="331477" y="1524463"/>
                  <a:pt x="209232" y="1485931"/>
                </a:cubicBezTo>
                <a:cubicBezTo>
                  <a:pt x="239794" y="1548382"/>
                  <a:pt x="517504" y="1666641"/>
                  <a:pt x="646394" y="1564326"/>
                </a:cubicBezTo>
                <a:cubicBezTo>
                  <a:pt x="598559" y="1722450"/>
                  <a:pt x="813818" y="1548382"/>
                  <a:pt x="860323" y="1645381"/>
                </a:cubicBezTo>
                <a:cubicBezTo>
                  <a:pt x="1072924" y="1667970"/>
                  <a:pt x="785913" y="1710490"/>
                  <a:pt x="824448" y="1811476"/>
                </a:cubicBezTo>
                <a:lnTo>
                  <a:pt x="789367" y="1820093"/>
                </a:lnTo>
                <a:lnTo>
                  <a:pt x="787818" y="1817505"/>
                </a:lnTo>
                <a:cubicBezTo>
                  <a:pt x="785290" y="1815275"/>
                  <a:pt x="781262" y="1812804"/>
                  <a:pt x="775283" y="1810147"/>
                </a:cubicBezTo>
                <a:cubicBezTo>
                  <a:pt x="771629" y="1813967"/>
                  <a:pt x="769636" y="1817165"/>
                  <a:pt x="768852" y="1819793"/>
                </a:cubicBezTo>
                <a:lnTo>
                  <a:pt x="769537" y="1824965"/>
                </a:lnTo>
                <a:lnTo>
                  <a:pt x="724977" y="1835912"/>
                </a:lnTo>
                <a:cubicBezTo>
                  <a:pt x="628621" y="1854411"/>
                  <a:pt x="538432" y="1856653"/>
                  <a:pt x="425819" y="1856653"/>
                </a:cubicBezTo>
                <a:cubicBezTo>
                  <a:pt x="363367" y="1900503"/>
                  <a:pt x="688913" y="2022749"/>
                  <a:pt x="758009" y="1895188"/>
                </a:cubicBezTo>
                <a:cubicBezTo>
                  <a:pt x="783256" y="1940365"/>
                  <a:pt x="873610" y="1903160"/>
                  <a:pt x="784584" y="1961626"/>
                </a:cubicBezTo>
                <a:cubicBezTo>
                  <a:pt x="855008" y="1974914"/>
                  <a:pt x="938720" y="1920434"/>
                  <a:pt x="1005159" y="1994844"/>
                </a:cubicBezTo>
                <a:cubicBezTo>
                  <a:pt x="1035720" y="2059953"/>
                  <a:pt x="847035" y="2162268"/>
                  <a:pt x="756681" y="2130377"/>
                </a:cubicBezTo>
                <a:cubicBezTo>
                  <a:pt x="885570" y="2200803"/>
                  <a:pt x="715490" y="2234020"/>
                  <a:pt x="642407" y="2208775"/>
                </a:cubicBezTo>
                <a:cubicBezTo>
                  <a:pt x="577299" y="2283185"/>
                  <a:pt x="857665" y="2277870"/>
                  <a:pt x="936062" y="2263254"/>
                </a:cubicBezTo>
                <a:cubicBezTo>
                  <a:pt x="1041035" y="2195487"/>
                  <a:pt x="1001172" y="2336336"/>
                  <a:pt x="924104" y="2320391"/>
                </a:cubicBezTo>
                <a:cubicBezTo>
                  <a:pt x="994529" y="2378856"/>
                  <a:pt x="901515" y="2400116"/>
                  <a:pt x="857665" y="2370883"/>
                </a:cubicBezTo>
                <a:cubicBezTo>
                  <a:pt x="922775" y="2489142"/>
                  <a:pt x="1079570" y="2396130"/>
                  <a:pt x="1180554" y="2382842"/>
                </a:cubicBezTo>
                <a:cubicBezTo>
                  <a:pt x="1175239" y="2570198"/>
                  <a:pt x="1015788" y="2594115"/>
                  <a:pt x="869625" y="2566210"/>
                </a:cubicBezTo>
                <a:cubicBezTo>
                  <a:pt x="876268" y="2696428"/>
                  <a:pt x="1152650" y="2598100"/>
                  <a:pt x="1253636" y="2657895"/>
                </a:cubicBezTo>
                <a:cubicBezTo>
                  <a:pt x="1452949" y="2584813"/>
                  <a:pt x="1294827" y="2741606"/>
                  <a:pt x="1199158" y="2749578"/>
                </a:cubicBezTo>
                <a:cubicBezTo>
                  <a:pt x="1308116" y="2770839"/>
                  <a:pt x="1211115" y="2794757"/>
                  <a:pt x="1159294" y="2786784"/>
                </a:cubicBezTo>
                <a:cubicBezTo>
                  <a:pt x="1250979" y="2882455"/>
                  <a:pt x="1038377" y="2764196"/>
                  <a:pt x="1007816" y="2834619"/>
                </a:cubicBezTo>
                <a:cubicBezTo>
                  <a:pt x="1128732" y="2902386"/>
                  <a:pt x="1301471" y="2918331"/>
                  <a:pt x="1446306" y="2922318"/>
                </a:cubicBezTo>
                <a:cubicBezTo>
                  <a:pt x="1559915" y="2908366"/>
                  <a:pt x="1533008" y="2917584"/>
                  <a:pt x="1478819" y="2941564"/>
                </a:cubicBezTo>
                <a:lnTo>
                  <a:pt x="1446714" y="2957097"/>
                </a:lnTo>
                <a:lnTo>
                  <a:pt x="0" y="29570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E6D8117F-61CE-4705-80E2-05A21F126418}"/>
              </a:ext>
            </a:extLst>
          </p:cNvPr>
          <p:cNvSpPr/>
          <p:nvPr/>
        </p:nvSpPr>
        <p:spPr>
          <a:xfrm>
            <a:off x="8161192" y="4620932"/>
            <a:ext cx="828710" cy="2225615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 dirty="0"/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8A31B9E8-B349-4A21-A855-601E4F256BD6}"/>
              </a:ext>
            </a:extLst>
          </p:cNvPr>
          <p:cNvSpPr/>
          <p:nvPr/>
        </p:nvSpPr>
        <p:spPr>
          <a:xfrm>
            <a:off x="8993036" y="4646181"/>
            <a:ext cx="1135123" cy="2200367"/>
          </a:xfrm>
          <a:custGeom>
            <a:avLst/>
            <a:gdLst>
              <a:gd name="connsiteX0" fmla="*/ 1104814 w 1525504"/>
              <a:gd name="connsiteY0" fmla="*/ 2757552 h 2957097"/>
              <a:gd name="connsiteX1" fmla="*/ 1104814 w 1525504"/>
              <a:gd name="connsiteY1" fmla="*/ 2757552 h 2957097"/>
              <a:gd name="connsiteX2" fmla="*/ 1100829 w 1525504"/>
              <a:gd name="connsiteY2" fmla="*/ 2479842 h 2957097"/>
              <a:gd name="connsiteX3" fmla="*/ 1100829 w 1525504"/>
              <a:gd name="connsiteY3" fmla="*/ 2479842 h 2957097"/>
              <a:gd name="connsiteX4" fmla="*/ 811160 w 1525504"/>
              <a:gd name="connsiteY4" fmla="*/ 2420047 h 2957097"/>
              <a:gd name="connsiteX5" fmla="*/ 811160 w 1525504"/>
              <a:gd name="connsiteY5" fmla="*/ 2420047 h 2957097"/>
              <a:gd name="connsiteX6" fmla="*/ 789367 w 1525504"/>
              <a:gd name="connsiteY6" fmla="*/ 1820093 h 2957097"/>
              <a:gd name="connsiteX7" fmla="*/ 791353 w 1525504"/>
              <a:gd name="connsiteY7" fmla="*/ 1823414 h 2957097"/>
              <a:gd name="connsiteX8" fmla="*/ 769677 w 1525504"/>
              <a:gd name="connsiteY8" fmla="*/ 1826029 h 2957097"/>
              <a:gd name="connsiteX9" fmla="*/ 769537 w 1525504"/>
              <a:gd name="connsiteY9" fmla="*/ 1824965 h 2957097"/>
              <a:gd name="connsiteX10" fmla="*/ 83001 w 1525504"/>
              <a:gd name="connsiteY10" fmla="*/ 1192274 h 2957097"/>
              <a:gd name="connsiteX11" fmla="*/ 83001 w 1525504"/>
              <a:gd name="connsiteY11" fmla="*/ 1192274 h 2957097"/>
              <a:gd name="connsiteX12" fmla="*/ 77686 w 1525504"/>
              <a:gd name="connsiteY12" fmla="*/ 1019535 h 2957097"/>
              <a:gd name="connsiteX13" fmla="*/ 71041 w 1525504"/>
              <a:gd name="connsiteY13" fmla="*/ 1047440 h 2957097"/>
              <a:gd name="connsiteX14" fmla="*/ 77686 w 1525504"/>
              <a:gd name="connsiteY14" fmla="*/ 1019535 h 2957097"/>
              <a:gd name="connsiteX15" fmla="*/ 381971 w 1525504"/>
              <a:gd name="connsiteY15" fmla="*/ 841481 h 2957097"/>
              <a:gd name="connsiteX16" fmla="*/ 381971 w 1525504"/>
              <a:gd name="connsiteY16" fmla="*/ 841481 h 2957097"/>
              <a:gd name="connsiteX17" fmla="*/ 213512 w 1525504"/>
              <a:gd name="connsiteY17" fmla="*/ 797184 h 2957097"/>
              <a:gd name="connsiteX18" fmla="*/ 186644 w 1525504"/>
              <a:gd name="connsiteY18" fmla="*/ 800290 h 2957097"/>
              <a:gd name="connsiteX19" fmla="*/ 213512 w 1525504"/>
              <a:gd name="connsiteY19" fmla="*/ 797184 h 2957097"/>
              <a:gd name="connsiteX20" fmla="*/ 44466 w 1525504"/>
              <a:gd name="connsiteY20" fmla="*/ 773716 h 2957097"/>
              <a:gd name="connsiteX21" fmla="*/ 72371 w 1525504"/>
              <a:gd name="connsiteY21" fmla="*/ 794975 h 2957097"/>
              <a:gd name="connsiteX22" fmla="*/ 44466 w 1525504"/>
              <a:gd name="connsiteY22" fmla="*/ 773716 h 2957097"/>
              <a:gd name="connsiteX23" fmla="*/ 194617 w 1525504"/>
              <a:gd name="connsiteY23" fmla="*/ 614264 h 2957097"/>
              <a:gd name="connsiteX24" fmla="*/ 124191 w 1525504"/>
              <a:gd name="connsiteY24" fmla="*/ 671400 h 2957097"/>
              <a:gd name="connsiteX25" fmla="*/ 194617 w 1525504"/>
              <a:gd name="connsiteY25" fmla="*/ 614264 h 2957097"/>
              <a:gd name="connsiteX26" fmla="*/ 0 w 1525504"/>
              <a:gd name="connsiteY26" fmla="*/ 0 h 2957097"/>
              <a:gd name="connsiteX27" fmla="*/ 1780 w 1525504"/>
              <a:gd name="connsiteY27" fmla="*/ 2724 h 2957097"/>
              <a:gd name="connsiteX28" fmla="*/ 27192 w 1525504"/>
              <a:gd name="connsiteY28" fmla="*/ 114651 h 2957097"/>
              <a:gd name="connsiteX29" fmla="*/ 20549 w 1525504"/>
              <a:gd name="connsiteY29" fmla="*/ 226266 h 2957097"/>
              <a:gd name="connsiteX30" fmla="*/ 121533 w 1525504"/>
              <a:gd name="connsiteY30" fmla="*/ 216964 h 2957097"/>
              <a:gd name="connsiteX31" fmla="*/ 189302 w 1525504"/>
              <a:gd name="connsiteY31" fmla="*/ 254170 h 2957097"/>
              <a:gd name="connsiteX32" fmla="*/ 105588 w 1525504"/>
              <a:gd name="connsiteY32" fmla="*/ 309977 h 2957097"/>
              <a:gd name="connsiteX33" fmla="*/ 113561 w 1525504"/>
              <a:gd name="connsiteY33" fmla="*/ 408306 h 2957097"/>
              <a:gd name="connsiteX34" fmla="*/ 81671 w 1525504"/>
              <a:gd name="connsiteY34" fmla="*/ 587689 h 2957097"/>
              <a:gd name="connsiteX35" fmla="*/ 383300 w 1525504"/>
              <a:gd name="connsiteY35" fmla="*/ 375087 h 2957097"/>
              <a:gd name="connsiteX36" fmla="*/ 350080 w 1525504"/>
              <a:gd name="connsiteY36" fmla="*/ 538524 h 2957097"/>
              <a:gd name="connsiteX37" fmla="*/ 283643 w 1525504"/>
              <a:gd name="connsiteY37" fmla="*/ 675387 h 2957097"/>
              <a:gd name="connsiteX38" fmla="*/ 275670 w 1525504"/>
              <a:gd name="connsiteY38" fmla="*/ 781688 h 2957097"/>
              <a:gd name="connsiteX39" fmla="*/ 574641 w 1525504"/>
              <a:gd name="connsiteY39" fmla="*/ 889316 h 2957097"/>
              <a:gd name="connsiteX40" fmla="*/ 372670 w 1525504"/>
              <a:gd name="connsiteY40" fmla="*/ 973029 h 2957097"/>
              <a:gd name="connsiteX41" fmla="*/ 154753 w 1525504"/>
              <a:gd name="connsiteY41" fmla="*/ 898619 h 2957097"/>
              <a:gd name="connsiteX42" fmla="*/ 59083 w 1525504"/>
              <a:gd name="connsiteY42" fmla="*/ 873371 h 2957097"/>
              <a:gd name="connsiteX43" fmla="*/ 214547 w 1525504"/>
              <a:gd name="connsiteY43" fmla="*/ 1012892 h 2957097"/>
              <a:gd name="connsiteX44" fmla="*/ 538764 w 1525504"/>
              <a:gd name="connsiteY44" fmla="*/ 1072686 h 2957097"/>
              <a:gd name="connsiteX45" fmla="*/ 702202 w 1525504"/>
              <a:gd name="connsiteY45" fmla="*/ 1119193 h 2957097"/>
              <a:gd name="connsiteX46" fmla="*/ 522819 w 1525504"/>
              <a:gd name="connsiteY46" fmla="*/ 1169685 h 2957097"/>
              <a:gd name="connsiteX47" fmla="*/ 456381 w 1525504"/>
              <a:gd name="connsiteY47" fmla="*/ 1192274 h 2957097"/>
              <a:gd name="connsiteX48" fmla="*/ 247766 w 1525504"/>
              <a:gd name="connsiteY48" fmla="*/ 1218849 h 2957097"/>
              <a:gd name="connsiteX49" fmla="*/ 619819 w 1525504"/>
              <a:gd name="connsiteY49" fmla="*/ 1268014 h 2957097"/>
              <a:gd name="connsiteX50" fmla="*/ 773954 w 1525504"/>
              <a:gd name="connsiteY50" fmla="*/ 1310534 h 2957097"/>
              <a:gd name="connsiteX51" fmla="*/ 740736 w 1525504"/>
              <a:gd name="connsiteY51" fmla="*/ 1410189 h 2957097"/>
              <a:gd name="connsiteX52" fmla="*/ 598559 w 1525504"/>
              <a:gd name="connsiteY52" fmla="*/ 1485931 h 2957097"/>
              <a:gd name="connsiteX53" fmla="*/ 464353 w 1525504"/>
              <a:gd name="connsiteY53" fmla="*/ 1505860 h 2957097"/>
              <a:gd name="connsiteX54" fmla="*/ 209232 w 1525504"/>
              <a:gd name="connsiteY54" fmla="*/ 1485931 h 2957097"/>
              <a:gd name="connsiteX55" fmla="*/ 646394 w 1525504"/>
              <a:gd name="connsiteY55" fmla="*/ 1564326 h 2957097"/>
              <a:gd name="connsiteX56" fmla="*/ 860323 w 1525504"/>
              <a:gd name="connsiteY56" fmla="*/ 1645381 h 2957097"/>
              <a:gd name="connsiteX57" fmla="*/ 824448 w 1525504"/>
              <a:gd name="connsiteY57" fmla="*/ 1811476 h 2957097"/>
              <a:gd name="connsiteX58" fmla="*/ 789367 w 1525504"/>
              <a:gd name="connsiteY58" fmla="*/ 1820093 h 2957097"/>
              <a:gd name="connsiteX59" fmla="*/ 787818 w 1525504"/>
              <a:gd name="connsiteY59" fmla="*/ 1817505 h 2957097"/>
              <a:gd name="connsiteX60" fmla="*/ 775283 w 1525504"/>
              <a:gd name="connsiteY60" fmla="*/ 1810147 h 2957097"/>
              <a:gd name="connsiteX61" fmla="*/ 768852 w 1525504"/>
              <a:gd name="connsiteY61" fmla="*/ 1819793 h 2957097"/>
              <a:gd name="connsiteX62" fmla="*/ 769537 w 1525504"/>
              <a:gd name="connsiteY62" fmla="*/ 1824965 h 2957097"/>
              <a:gd name="connsiteX63" fmla="*/ 724977 w 1525504"/>
              <a:gd name="connsiteY63" fmla="*/ 1835912 h 2957097"/>
              <a:gd name="connsiteX64" fmla="*/ 425819 w 1525504"/>
              <a:gd name="connsiteY64" fmla="*/ 1856653 h 2957097"/>
              <a:gd name="connsiteX65" fmla="*/ 758009 w 1525504"/>
              <a:gd name="connsiteY65" fmla="*/ 1895188 h 2957097"/>
              <a:gd name="connsiteX66" fmla="*/ 784584 w 1525504"/>
              <a:gd name="connsiteY66" fmla="*/ 1961626 h 2957097"/>
              <a:gd name="connsiteX67" fmla="*/ 1005159 w 1525504"/>
              <a:gd name="connsiteY67" fmla="*/ 1994844 h 2957097"/>
              <a:gd name="connsiteX68" fmla="*/ 756681 w 1525504"/>
              <a:gd name="connsiteY68" fmla="*/ 2130377 h 2957097"/>
              <a:gd name="connsiteX69" fmla="*/ 642407 w 1525504"/>
              <a:gd name="connsiteY69" fmla="*/ 2208775 h 2957097"/>
              <a:gd name="connsiteX70" fmla="*/ 936062 w 1525504"/>
              <a:gd name="connsiteY70" fmla="*/ 2263254 h 2957097"/>
              <a:gd name="connsiteX71" fmla="*/ 924104 w 1525504"/>
              <a:gd name="connsiteY71" fmla="*/ 2320391 h 2957097"/>
              <a:gd name="connsiteX72" fmla="*/ 857665 w 1525504"/>
              <a:gd name="connsiteY72" fmla="*/ 2370883 h 2957097"/>
              <a:gd name="connsiteX73" fmla="*/ 1180554 w 1525504"/>
              <a:gd name="connsiteY73" fmla="*/ 2382842 h 2957097"/>
              <a:gd name="connsiteX74" fmla="*/ 869625 w 1525504"/>
              <a:gd name="connsiteY74" fmla="*/ 2566210 h 2957097"/>
              <a:gd name="connsiteX75" fmla="*/ 1253636 w 1525504"/>
              <a:gd name="connsiteY75" fmla="*/ 2657895 h 2957097"/>
              <a:gd name="connsiteX76" fmla="*/ 1199158 w 1525504"/>
              <a:gd name="connsiteY76" fmla="*/ 2749578 h 2957097"/>
              <a:gd name="connsiteX77" fmla="*/ 1159294 w 1525504"/>
              <a:gd name="connsiteY77" fmla="*/ 2786784 h 2957097"/>
              <a:gd name="connsiteX78" fmla="*/ 1007816 w 1525504"/>
              <a:gd name="connsiteY78" fmla="*/ 2834619 h 2957097"/>
              <a:gd name="connsiteX79" fmla="*/ 1446306 w 1525504"/>
              <a:gd name="connsiteY79" fmla="*/ 2922318 h 2957097"/>
              <a:gd name="connsiteX80" fmla="*/ 1478819 w 1525504"/>
              <a:gd name="connsiteY80" fmla="*/ 2941564 h 2957097"/>
              <a:gd name="connsiteX81" fmla="*/ 1446714 w 1525504"/>
              <a:gd name="connsiteY81" fmla="*/ 2957097 h 2957097"/>
              <a:gd name="connsiteX82" fmla="*/ 0 w 1525504"/>
              <a:gd name="connsiteY82" fmla="*/ 2957097 h 295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25504" h="2957097">
                <a:moveTo>
                  <a:pt x="1104814" y="2757552"/>
                </a:moveTo>
                <a:cubicBezTo>
                  <a:pt x="1127404" y="2802729"/>
                  <a:pt x="1193843" y="2752237"/>
                  <a:pt x="1104814" y="2757552"/>
                </a:cubicBezTo>
                <a:close/>
                <a:moveTo>
                  <a:pt x="1100829" y="2479842"/>
                </a:moveTo>
                <a:cubicBezTo>
                  <a:pt x="1059637" y="2497114"/>
                  <a:pt x="1173910" y="2478512"/>
                  <a:pt x="1100829" y="2479842"/>
                </a:cubicBezTo>
                <a:close/>
                <a:moveTo>
                  <a:pt x="811160" y="2420047"/>
                </a:moveTo>
                <a:cubicBezTo>
                  <a:pt x="674297" y="2433334"/>
                  <a:pt x="945364" y="2434663"/>
                  <a:pt x="811160" y="2420047"/>
                </a:cubicBezTo>
                <a:close/>
                <a:moveTo>
                  <a:pt x="789367" y="1820093"/>
                </a:moveTo>
                <a:lnTo>
                  <a:pt x="791353" y="1823414"/>
                </a:lnTo>
                <a:cubicBezTo>
                  <a:pt x="791269" y="1830183"/>
                  <a:pt x="774411" y="1832216"/>
                  <a:pt x="769677" y="1826029"/>
                </a:cubicBezTo>
                <a:lnTo>
                  <a:pt x="769537" y="1824965"/>
                </a:lnTo>
                <a:close/>
                <a:moveTo>
                  <a:pt x="83001" y="1192274"/>
                </a:moveTo>
                <a:cubicBezTo>
                  <a:pt x="63068" y="1224164"/>
                  <a:pt x="105588" y="1250739"/>
                  <a:pt x="83001" y="1192274"/>
                </a:cubicBezTo>
                <a:close/>
                <a:moveTo>
                  <a:pt x="77686" y="1019535"/>
                </a:moveTo>
                <a:lnTo>
                  <a:pt x="71041" y="1047440"/>
                </a:lnTo>
                <a:cubicBezTo>
                  <a:pt x="45796" y="1180315"/>
                  <a:pt x="128178" y="1093946"/>
                  <a:pt x="77686" y="1019535"/>
                </a:cubicBezTo>
                <a:close/>
                <a:moveTo>
                  <a:pt x="381971" y="841481"/>
                </a:moveTo>
                <a:cubicBezTo>
                  <a:pt x="323505" y="854769"/>
                  <a:pt x="424491" y="869385"/>
                  <a:pt x="381971" y="841481"/>
                </a:cubicBezTo>
                <a:close/>
                <a:moveTo>
                  <a:pt x="213512" y="797184"/>
                </a:moveTo>
                <a:cubicBezTo>
                  <a:pt x="207344" y="796636"/>
                  <a:pt x="198603" y="797467"/>
                  <a:pt x="186644" y="800290"/>
                </a:cubicBezTo>
                <a:cubicBezTo>
                  <a:pt x="173855" y="872376"/>
                  <a:pt x="256693" y="801017"/>
                  <a:pt x="213512" y="797184"/>
                </a:cubicBezTo>
                <a:close/>
                <a:moveTo>
                  <a:pt x="44466" y="773716"/>
                </a:moveTo>
                <a:lnTo>
                  <a:pt x="72371" y="794975"/>
                </a:lnTo>
                <a:cubicBezTo>
                  <a:pt x="210562" y="829523"/>
                  <a:pt x="126849" y="783015"/>
                  <a:pt x="44466" y="773716"/>
                </a:cubicBezTo>
                <a:close/>
                <a:moveTo>
                  <a:pt x="194617" y="614264"/>
                </a:moveTo>
                <a:cubicBezTo>
                  <a:pt x="166712" y="627551"/>
                  <a:pt x="153424" y="659442"/>
                  <a:pt x="124191" y="671400"/>
                </a:cubicBezTo>
                <a:cubicBezTo>
                  <a:pt x="-84424" y="715249"/>
                  <a:pt x="230491" y="711263"/>
                  <a:pt x="194617" y="614264"/>
                </a:cubicBezTo>
                <a:close/>
                <a:moveTo>
                  <a:pt x="0" y="0"/>
                </a:moveTo>
                <a:lnTo>
                  <a:pt x="1780" y="2724"/>
                </a:lnTo>
                <a:cubicBezTo>
                  <a:pt x="17725" y="49375"/>
                  <a:pt x="-24629" y="121626"/>
                  <a:pt x="27192" y="114651"/>
                </a:cubicBezTo>
                <a:cubicBezTo>
                  <a:pt x="194617" y="5692"/>
                  <a:pt x="44466" y="150527"/>
                  <a:pt x="20549" y="226266"/>
                </a:cubicBezTo>
                <a:cubicBezTo>
                  <a:pt x="-11342" y="408306"/>
                  <a:pt x="73698" y="149198"/>
                  <a:pt x="121533" y="216964"/>
                </a:cubicBezTo>
                <a:cubicBezTo>
                  <a:pt x="190629" y="202349"/>
                  <a:pt x="298260" y="147869"/>
                  <a:pt x="189302" y="254170"/>
                </a:cubicBezTo>
                <a:cubicBezTo>
                  <a:pt x="340780" y="296690"/>
                  <a:pt x="158739" y="303335"/>
                  <a:pt x="105588" y="309977"/>
                </a:cubicBezTo>
                <a:cubicBezTo>
                  <a:pt x="207904" y="313965"/>
                  <a:pt x="245109" y="414951"/>
                  <a:pt x="113561" y="408306"/>
                </a:cubicBezTo>
                <a:cubicBezTo>
                  <a:pt x="-8684" y="295362"/>
                  <a:pt x="-23300" y="607620"/>
                  <a:pt x="81671" y="587689"/>
                </a:cubicBezTo>
                <a:cubicBezTo>
                  <a:pt x="172027" y="474744"/>
                  <a:pt x="241123" y="380402"/>
                  <a:pt x="383300" y="375087"/>
                </a:cubicBezTo>
                <a:cubicBezTo>
                  <a:pt x="306233" y="445510"/>
                  <a:pt x="481628" y="490689"/>
                  <a:pt x="350080" y="538524"/>
                </a:cubicBezTo>
                <a:cubicBezTo>
                  <a:pt x="529463" y="603634"/>
                  <a:pt x="267698" y="627551"/>
                  <a:pt x="283643" y="675387"/>
                </a:cubicBezTo>
                <a:cubicBezTo>
                  <a:pt x="413861" y="692660"/>
                  <a:pt x="352737" y="716578"/>
                  <a:pt x="275670" y="781688"/>
                </a:cubicBezTo>
                <a:cubicBezTo>
                  <a:pt x="291615" y="765743"/>
                  <a:pt x="500230" y="829523"/>
                  <a:pt x="574641" y="889316"/>
                </a:cubicBezTo>
                <a:cubicBezTo>
                  <a:pt x="537435" y="1002262"/>
                  <a:pt x="409875" y="893304"/>
                  <a:pt x="372670" y="973029"/>
                </a:cubicBezTo>
                <a:cubicBezTo>
                  <a:pt x="292944" y="850783"/>
                  <a:pt x="205247" y="1044782"/>
                  <a:pt x="154753" y="898619"/>
                </a:cubicBezTo>
                <a:cubicBezTo>
                  <a:pt x="160068" y="1008905"/>
                  <a:pt x="72371" y="933166"/>
                  <a:pt x="59083" y="873371"/>
                </a:cubicBezTo>
                <a:cubicBezTo>
                  <a:pt x="-28615" y="903934"/>
                  <a:pt x="174684" y="991631"/>
                  <a:pt x="214547" y="1012892"/>
                </a:cubicBezTo>
                <a:cubicBezTo>
                  <a:pt x="253081" y="1143111"/>
                  <a:pt x="464353" y="913234"/>
                  <a:pt x="538764" y="1072686"/>
                </a:cubicBezTo>
                <a:cubicBezTo>
                  <a:pt x="599886" y="1023522"/>
                  <a:pt x="904173" y="1095274"/>
                  <a:pt x="702202" y="1119193"/>
                </a:cubicBezTo>
                <a:cubicBezTo>
                  <a:pt x="715490" y="1173670"/>
                  <a:pt x="606531" y="1230808"/>
                  <a:pt x="522819" y="1169685"/>
                </a:cubicBezTo>
                <a:cubicBezTo>
                  <a:pt x="649051" y="1234794"/>
                  <a:pt x="517504" y="1253396"/>
                  <a:pt x="456381" y="1192274"/>
                </a:cubicBezTo>
                <a:cubicBezTo>
                  <a:pt x="457711" y="1307876"/>
                  <a:pt x="310217" y="1213534"/>
                  <a:pt x="247766" y="1218849"/>
                </a:cubicBezTo>
                <a:cubicBezTo>
                  <a:pt x="315532" y="1341095"/>
                  <a:pt x="509532" y="1370327"/>
                  <a:pt x="619819" y="1268014"/>
                </a:cubicBezTo>
                <a:cubicBezTo>
                  <a:pt x="627791" y="1365012"/>
                  <a:pt x="727447" y="1265356"/>
                  <a:pt x="773954" y="1310534"/>
                </a:cubicBezTo>
                <a:cubicBezTo>
                  <a:pt x="934734" y="1311862"/>
                  <a:pt x="769968" y="1345081"/>
                  <a:pt x="740736" y="1410189"/>
                </a:cubicBezTo>
                <a:cubicBezTo>
                  <a:pt x="623804" y="1331794"/>
                  <a:pt x="700872" y="1481943"/>
                  <a:pt x="598559" y="1485931"/>
                </a:cubicBezTo>
                <a:cubicBezTo>
                  <a:pt x="556039" y="1585586"/>
                  <a:pt x="451066" y="1463341"/>
                  <a:pt x="464353" y="1505860"/>
                </a:cubicBezTo>
                <a:cubicBezTo>
                  <a:pt x="362040" y="1481943"/>
                  <a:pt x="331477" y="1524463"/>
                  <a:pt x="209232" y="1485931"/>
                </a:cubicBezTo>
                <a:cubicBezTo>
                  <a:pt x="239794" y="1548382"/>
                  <a:pt x="517504" y="1666641"/>
                  <a:pt x="646394" y="1564326"/>
                </a:cubicBezTo>
                <a:cubicBezTo>
                  <a:pt x="598559" y="1722450"/>
                  <a:pt x="813818" y="1548382"/>
                  <a:pt x="860323" y="1645381"/>
                </a:cubicBezTo>
                <a:cubicBezTo>
                  <a:pt x="1072924" y="1667970"/>
                  <a:pt x="785913" y="1710490"/>
                  <a:pt x="824448" y="1811476"/>
                </a:cubicBezTo>
                <a:lnTo>
                  <a:pt x="789367" y="1820093"/>
                </a:lnTo>
                <a:lnTo>
                  <a:pt x="787818" y="1817505"/>
                </a:lnTo>
                <a:cubicBezTo>
                  <a:pt x="785290" y="1815275"/>
                  <a:pt x="781262" y="1812804"/>
                  <a:pt x="775283" y="1810147"/>
                </a:cubicBezTo>
                <a:cubicBezTo>
                  <a:pt x="771629" y="1813967"/>
                  <a:pt x="769636" y="1817165"/>
                  <a:pt x="768852" y="1819793"/>
                </a:cubicBezTo>
                <a:lnTo>
                  <a:pt x="769537" y="1824965"/>
                </a:lnTo>
                <a:lnTo>
                  <a:pt x="724977" y="1835912"/>
                </a:lnTo>
                <a:cubicBezTo>
                  <a:pt x="628621" y="1854411"/>
                  <a:pt x="538432" y="1856653"/>
                  <a:pt x="425819" y="1856653"/>
                </a:cubicBezTo>
                <a:cubicBezTo>
                  <a:pt x="363367" y="1900503"/>
                  <a:pt x="688913" y="2022749"/>
                  <a:pt x="758009" y="1895188"/>
                </a:cubicBezTo>
                <a:cubicBezTo>
                  <a:pt x="783256" y="1940365"/>
                  <a:pt x="873610" y="1903160"/>
                  <a:pt x="784584" y="1961626"/>
                </a:cubicBezTo>
                <a:cubicBezTo>
                  <a:pt x="855008" y="1974914"/>
                  <a:pt x="938720" y="1920434"/>
                  <a:pt x="1005159" y="1994844"/>
                </a:cubicBezTo>
                <a:cubicBezTo>
                  <a:pt x="1035720" y="2059953"/>
                  <a:pt x="847035" y="2162268"/>
                  <a:pt x="756681" y="2130377"/>
                </a:cubicBezTo>
                <a:cubicBezTo>
                  <a:pt x="885570" y="2200803"/>
                  <a:pt x="715490" y="2234020"/>
                  <a:pt x="642407" y="2208775"/>
                </a:cubicBezTo>
                <a:cubicBezTo>
                  <a:pt x="577299" y="2283185"/>
                  <a:pt x="857665" y="2277870"/>
                  <a:pt x="936062" y="2263254"/>
                </a:cubicBezTo>
                <a:cubicBezTo>
                  <a:pt x="1041035" y="2195487"/>
                  <a:pt x="1001172" y="2336336"/>
                  <a:pt x="924104" y="2320391"/>
                </a:cubicBezTo>
                <a:cubicBezTo>
                  <a:pt x="994529" y="2378856"/>
                  <a:pt x="901515" y="2400116"/>
                  <a:pt x="857665" y="2370883"/>
                </a:cubicBezTo>
                <a:cubicBezTo>
                  <a:pt x="922775" y="2489142"/>
                  <a:pt x="1079570" y="2396130"/>
                  <a:pt x="1180554" y="2382842"/>
                </a:cubicBezTo>
                <a:cubicBezTo>
                  <a:pt x="1175239" y="2570198"/>
                  <a:pt x="1015788" y="2594115"/>
                  <a:pt x="869625" y="2566210"/>
                </a:cubicBezTo>
                <a:cubicBezTo>
                  <a:pt x="876268" y="2696428"/>
                  <a:pt x="1152650" y="2598100"/>
                  <a:pt x="1253636" y="2657895"/>
                </a:cubicBezTo>
                <a:cubicBezTo>
                  <a:pt x="1452949" y="2584813"/>
                  <a:pt x="1294827" y="2741606"/>
                  <a:pt x="1199158" y="2749578"/>
                </a:cubicBezTo>
                <a:cubicBezTo>
                  <a:pt x="1308116" y="2770839"/>
                  <a:pt x="1211115" y="2794757"/>
                  <a:pt x="1159294" y="2786784"/>
                </a:cubicBezTo>
                <a:cubicBezTo>
                  <a:pt x="1250979" y="2882455"/>
                  <a:pt x="1038377" y="2764196"/>
                  <a:pt x="1007816" y="2834619"/>
                </a:cubicBezTo>
                <a:cubicBezTo>
                  <a:pt x="1128732" y="2902386"/>
                  <a:pt x="1301471" y="2918331"/>
                  <a:pt x="1446306" y="2922318"/>
                </a:cubicBezTo>
                <a:cubicBezTo>
                  <a:pt x="1559915" y="2908366"/>
                  <a:pt x="1533008" y="2917584"/>
                  <a:pt x="1478819" y="2941564"/>
                </a:cubicBezTo>
                <a:lnTo>
                  <a:pt x="1446714" y="2957097"/>
                </a:lnTo>
                <a:lnTo>
                  <a:pt x="0" y="29570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D7423946-C42B-42A1-AD8E-B0E469AD90EC}"/>
              </a:ext>
            </a:extLst>
          </p:cNvPr>
          <p:cNvSpPr/>
          <p:nvPr/>
        </p:nvSpPr>
        <p:spPr>
          <a:xfrm>
            <a:off x="9697745" y="4877600"/>
            <a:ext cx="620400" cy="1666172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78" name="Freeform: Shape 377">
            <a:extLst>
              <a:ext uri="{FF2B5EF4-FFF2-40B4-BE49-F238E27FC236}">
                <a16:creationId xmlns:a16="http://schemas.microsoft.com/office/drawing/2014/main" id="{EC72D5B5-F2CB-48C3-8766-E1655FB9D671}"/>
              </a:ext>
            </a:extLst>
          </p:cNvPr>
          <p:cNvSpPr/>
          <p:nvPr/>
        </p:nvSpPr>
        <p:spPr>
          <a:xfrm>
            <a:off x="10311439" y="4896502"/>
            <a:ext cx="849792" cy="1647271"/>
          </a:xfrm>
          <a:custGeom>
            <a:avLst/>
            <a:gdLst>
              <a:gd name="connsiteX0" fmla="*/ 1104814 w 1525504"/>
              <a:gd name="connsiteY0" fmla="*/ 2757552 h 2957097"/>
              <a:gd name="connsiteX1" fmla="*/ 1104814 w 1525504"/>
              <a:gd name="connsiteY1" fmla="*/ 2757552 h 2957097"/>
              <a:gd name="connsiteX2" fmla="*/ 1100829 w 1525504"/>
              <a:gd name="connsiteY2" fmla="*/ 2479842 h 2957097"/>
              <a:gd name="connsiteX3" fmla="*/ 1100829 w 1525504"/>
              <a:gd name="connsiteY3" fmla="*/ 2479842 h 2957097"/>
              <a:gd name="connsiteX4" fmla="*/ 811160 w 1525504"/>
              <a:gd name="connsiteY4" fmla="*/ 2420047 h 2957097"/>
              <a:gd name="connsiteX5" fmla="*/ 811160 w 1525504"/>
              <a:gd name="connsiteY5" fmla="*/ 2420047 h 2957097"/>
              <a:gd name="connsiteX6" fmla="*/ 789367 w 1525504"/>
              <a:gd name="connsiteY6" fmla="*/ 1820093 h 2957097"/>
              <a:gd name="connsiteX7" fmla="*/ 791353 w 1525504"/>
              <a:gd name="connsiteY7" fmla="*/ 1823414 h 2957097"/>
              <a:gd name="connsiteX8" fmla="*/ 769677 w 1525504"/>
              <a:gd name="connsiteY8" fmla="*/ 1826029 h 2957097"/>
              <a:gd name="connsiteX9" fmla="*/ 769537 w 1525504"/>
              <a:gd name="connsiteY9" fmla="*/ 1824965 h 2957097"/>
              <a:gd name="connsiteX10" fmla="*/ 83001 w 1525504"/>
              <a:gd name="connsiteY10" fmla="*/ 1192274 h 2957097"/>
              <a:gd name="connsiteX11" fmla="*/ 83001 w 1525504"/>
              <a:gd name="connsiteY11" fmla="*/ 1192274 h 2957097"/>
              <a:gd name="connsiteX12" fmla="*/ 77686 w 1525504"/>
              <a:gd name="connsiteY12" fmla="*/ 1019535 h 2957097"/>
              <a:gd name="connsiteX13" fmla="*/ 71041 w 1525504"/>
              <a:gd name="connsiteY13" fmla="*/ 1047440 h 2957097"/>
              <a:gd name="connsiteX14" fmla="*/ 77686 w 1525504"/>
              <a:gd name="connsiteY14" fmla="*/ 1019535 h 2957097"/>
              <a:gd name="connsiteX15" fmla="*/ 381971 w 1525504"/>
              <a:gd name="connsiteY15" fmla="*/ 841481 h 2957097"/>
              <a:gd name="connsiteX16" fmla="*/ 381971 w 1525504"/>
              <a:gd name="connsiteY16" fmla="*/ 841481 h 2957097"/>
              <a:gd name="connsiteX17" fmla="*/ 213512 w 1525504"/>
              <a:gd name="connsiteY17" fmla="*/ 797184 h 2957097"/>
              <a:gd name="connsiteX18" fmla="*/ 186644 w 1525504"/>
              <a:gd name="connsiteY18" fmla="*/ 800290 h 2957097"/>
              <a:gd name="connsiteX19" fmla="*/ 213512 w 1525504"/>
              <a:gd name="connsiteY19" fmla="*/ 797184 h 2957097"/>
              <a:gd name="connsiteX20" fmla="*/ 44466 w 1525504"/>
              <a:gd name="connsiteY20" fmla="*/ 773716 h 2957097"/>
              <a:gd name="connsiteX21" fmla="*/ 72371 w 1525504"/>
              <a:gd name="connsiteY21" fmla="*/ 794975 h 2957097"/>
              <a:gd name="connsiteX22" fmla="*/ 44466 w 1525504"/>
              <a:gd name="connsiteY22" fmla="*/ 773716 h 2957097"/>
              <a:gd name="connsiteX23" fmla="*/ 194617 w 1525504"/>
              <a:gd name="connsiteY23" fmla="*/ 614264 h 2957097"/>
              <a:gd name="connsiteX24" fmla="*/ 124191 w 1525504"/>
              <a:gd name="connsiteY24" fmla="*/ 671400 h 2957097"/>
              <a:gd name="connsiteX25" fmla="*/ 194617 w 1525504"/>
              <a:gd name="connsiteY25" fmla="*/ 614264 h 2957097"/>
              <a:gd name="connsiteX26" fmla="*/ 0 w 1525504"/>
              <a:gd name="connsiteY26" fmla="*/ 0 h 2957097"/>
              <a:gd name="connsiteX27" fmla="*/ 1780 w 1525504"/>
              <a:gd name="connsiteY27" fmla="*/ 2724 h 2957097"/>
              <a:gd name="connsiteX28" fmla="*/ 27192 w 1525504"/>
              <a:gd name="connsiteY28" fmla="*/ 114651 h 2957097"/>
              <a:gd name="connsiteX29" fmla="*/ 20549 w 1525504"/>
              <a:gd name="connsiteY29" fmla="*/ 226266 h 2957097"/>
              <a:gd name="connsiteX30" fmla="*/ 121533 w 1525504"/>
              <a:gd name="connsiteY30" fmla="*/ 216964 h 2957097"/>
              <a:gd name="connsiteX31" fmla="*/ 189302 w 1525504"/>
              <a:gd name="connsiteY31" fmla="*/ 254170 h 2957097"/>
              <a:gd name="connsiteX32" fmla="*/ 105588 w 1525504"/>
              <a:gd name="connsiteY32" fmla="*/ 309977 h 2957097"/>
              <a:gd name="connsiteX33" fmla="*/ 113561 w 1525504"/>
              <a:gd name="connsiteY33" fmla="*/ 408306 h 2957097"/>
              <a:gd name="connsiteX34" fmla="*/ 81671 w 1525504"/>
              <a:gd name="connsiteY34" fmla="*/ 587689 h 2957097"/>
              <a:gd name="connsiteX35" fmla="*/ 383300 w 1525504"/>
              <a:gd name="connsiteY35" fmla="*/ 375087 h 2957097"/>
              <a:gd name="connsiteX36" fmla="*/ 350080 w 1525504"/>
              <a:gd name="connsiteY36" fmla="*/ 538524 h 2957097"/>
              <a:gd name="connsiteX37" fmla="*/ 283643 w 1525504"/>
              <a:gd name="connsiteY37" fmla="*/ 675387 h 2957097"/>
              <a:gd name="connsiteX38" fmla="*/ 275670 w 1525504"/>
              <a:gd name="connsiteY38" fmla="*/ 781688 h 2957097"/>
              <a:gd name="connsiteX39" fmla="*/ 574641 w 1525504"/>
              <a:gd name="connsiteY39" fmla="*/ 889316 h 2957097"/>
              <a:gd name="connsiteX40" fmla="*/ 372670 w 1525504"/>
              <a:gd name="connsiteY40" fmla="*/ 973029 h 2957097"/>
              <a:gd name="connsiteX41" fmla="*/ 154753 w 1525504"/>
              <a:gd name="connsiteY41" fmla="*/ 898619 h 2957097"/>
              <a:gd name="connsiteX42" fmla="*/ 59083 w 1525504"/>
              <a:gd name="connsiteY42" fmla="*/ 873371 h 2957097"/>
              <a:gd name="connsiteX43" fmla="*/ 214547 w 1525504"/>
              <a:gd name="connsiteY43" fmla="*/ 1012892 h 2957097"/>
              <a:gd name="connsiteX44" fmla="*/ 538764 w 1525504"/>
              <a:gd name="connsiteY44" fmla="*/ 1072686 h 2957097"/>
              <a:gd name="connsiteX45" fmla="*/ 702202 w 1525504"/>
              <a:gd name="connsiteY45" fmla="*/ 1119193 h 2957097"/>
              <a:gd name="connsiteX46" fmla="*/ 522819 w 1525504"/>
              <a:gd name="connsiteY46" fmla="*/ 1169685 h 2957097"/>
              <a:gd name="connsiteX47" fmla="*/ 456381 w 1525504"/>
              <a:gd name="connsiteY47" fmla="*/ 1192274 h 2957097"/>
              <a:gd name="connsiteX48" fmla="*/ 247766 w 1525504"/>
              <a:gd name="connsiteY48" fmla="*/ 1218849 h 2957097"/>
              <a:gd name="connsiteX49" fmla="*/ 619819 w 1525504"/>
              <a:gd name="connsiteY49" fmla="*/ 1268014 h 2957097"/>
              <a:gd name="connsiteX50" fmla="*/ 773954 w 1525504"/>
              <a:gd name="connsiteY50" fmla="*/ 1310534 h 2957097"/>
              <a:gd name="connsiteX51" fmla="*/ 740736 w 1525504"/>
              <a:gd name="connsiteY51" fmla="*/ 1410189 h 2957097"/>
              <a:gd name="connsiteX52" fmla="*/ 598559 w 1525504"/>
              <a:gd name="connsiteY52" fmla="*/ 1485931 h 2957097"/>
              <a:gd name="connsiteX53" fmla="*/ 464353 w 1525504"/>
              <a:gd name="connsiteY53" fmla="*/ 1505860 h 2957097"/>
              <a:gd name="connsiteX54" fmla="*/ 209232 w 1525504"/>
              <a:gd name="connsiteY54" fmla="*/ 1485931 h 2957097"/>
              <a:gd name="connsiteX55" fmla="*/ 646394 w 1525504"/>
              <a:gd name="connsiteY55" fmla="*/ 1564326 h 2957097"/>
              <a:gd name="connsiteX56" fmla="*/ 860323 w 1525504"/>
              <a:gd name="connsiteY56" fmla="*/ 1645381 h 2957097"/>
              <a:gd name="connsiteX57" fmla="*/ 824448 w 1525504"/>
              <a:gd name="connsiteY57" fmla="*/ 1811476 h 2957097"/>
              <a:gd name="connsiteX58" fmla="*/ 789367 w 1525504"/>
              <a:gd name="connsiteY58" fmla="*/ 1820093 h 2957097"/>
              <a:gd name="connsiteX59" fmla="*/ 787818 w 1525504"/>
              <a:gd name="connsiteY59" fmla="*/ 1817505 h 2957097"/>
              <a:gd name="connsiteX60" fmla="*/ 775283 w 1525504"/>
              <a:gd name="connsiteY60" fmla="*/ 1810147 h 2957097"/>
              <a:gd name="connsiteX61" fmla="*/ 768852 w 1525504"/>
              <a:gd name="connsiteY61" fmla="*/ 1819793 h 2957097"/>
              <a:gd name="connsiteX62" fmla="*/ 769537 w 1525504"/>
              <a:gd name="connsiteY62" fmla="*/ 1824965 h 2957097"/>
              <a:gd name="connsiteX63" fmla="*/ 724977 w 1525504"/>
              <a:gd name="connsiteY63" fmla="*/ 1835912 h 2957097"/>
              <a:gd name="connsiteX64" fmla="*/ 425819 w 1525504"/>
              <a:gd name="connsiteY64" fmla="*/ 1856653 h 2957097"/>
              <a:gd name="connsiteX65" fmla="*/ 758009 w 1525504"/>
              <a:gd name="connsiteY65" fmla="*/ 1895188 h 2957097"/>
              <a:gd name="connsiteX66" fmla="*/ 784584 w 1525504"/>
              <a:gd name="connsiteY66" fmla="*/ 1961626 h 2957097"/>
              <a:gd name="connsiteX67" fmla="*/ 1005159 w 1525504"/>
              <a:gd name="connsiteY67" fmla="*/ 1994844 h 2957097"/>
              <a:gd name="connsiteX68" fmla="*/ 756681 w 1525504"/>
              <a:gd name="connsiteY68" fmla="*/ 2130377 h 2957097"/>
              <a:gd name="connsiteX69" fmla="*/ 642407 w 1525504"/>
              <a:gd name="connsiteY69" fmla="*/ 2208775 h 2957097"/>
              <a:gd name="connsiteX70" fmla="*/ 936062 w 1525504"/>
              <a:gd name="connsiteY70" fmla="*/ 2263254 h 2957097"/>
              <a:gd name="connsiteX71" fmla="*/ 924104 w 1525504"/>
              <a:gd name="connsiteY71" fmla="*/ 2320391 h 2957097"/>
              <a:gd name="connsiteX72" fmla="*/ 857665 w 1525504"/>
              <a:gd name="connsiteY72" fmla="*/ 2370883 h 2957097"/>
              <a:gd name="connsiteX73" fmla="*/ 1180554 w 1525504"/>
              <a:gd name="connsiteY73" fmla="*/ 2382842 h 2957097"/>
              <a:gd name="connsiteX74" fmla="*/ 869625 w 1525504"/>
              <a:gd name="connsiteY74" fmla="*/ 2566210 h 2957097"/>
              <a:gd name="connsiteX75" fmla="*/ 1253636 w 1525504"/>
              <a:gd name="connsiteY75" fmla="*/ 2657895 h 2957097"/>
              <a:gd name="connsiteX76" fmla="*/ 1199158 w 1525504"/>
              <a:gd name="connsiteY76" fmla="*/ 2749578 h 2957097"/>
              <a:gd name="connsiteX77" fmla="*/ 1159294 w 1525504"/>
              <a:gd name="connsiteY77" fmla="*/ 2786784 h 2957097"/>
              <a:gd name="connsiteX78" fmla="*/ 1007816 w 1525504"/>
              <a:gd name="connsiteY78" fmla="*/ 2834619 h 2957097"/>
              <a:gd name="connsiteX79" fmla="*/ 1446306 w 1525504"/>
              <a:gd name="connsiteY79" fmla="*/ 2922318 h 2957097"/>
              <a:gd name="connsiteX80" fmla="*/ 1478819 w 1525504"/>
              <a:gd name="connsiteY80" fmla="*/ 2941564 h 2957097"/>
              <a:gd name="connsiteX81" fmla="*/ 1446714 w 1525504"/>
              <a:gd name="connsiteY81" fmla="*/ 2957097 h 2957097"/>
              <a:gd name="connsiteX82" fmla="*/ 0 w 1525504"/>
              <a:gd name="connsiteY82" fmla="*/ 2957097 h 295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25504" h="2957097">
                <a:moveTo>
                  <a:pt x="1104814" y="2757552"/>
                </a:moveTo>
                <a:cubicBezTo>
                  <a:pt x="1127404" y="2802729"/>
                  <a:pt x="1193843" y="2752237"/>
                  <a:pt x="1104814" y="2757552"/>
                </a:cubicBezTo>
                <a:close/>
                <a:moveTo>
                  <a:pt x="1100829" y="2479842"/>
                </a:moveTo>
                <a:cubicBezTo>
                  <a:pt x="1059637" y="2497114"/>
                  <a:pt x="1173910" y="2478512"/>
                  <a:pt x="1100829" y="2479842"/>
                </a:cubicBezTo>
                <a:close/>
                <a:moveTo>
                  <a:pt x="811160" y="2420047"/>
                </a:moveTo>
                <a:cubicBezTo>
                  <a:pt x="674297" y="2433334"/>
                  <a:pt x="945364" y="2434663"/>
                  <a:pt x="811160" y="2420047"/>
                </a:cubicBezTo>
                <a:close/>
                <a:moveTo>
                  <a:pt x="789367" y="1820093"/>
                </a:moveTo>
                <a:lnTo>
                  <a:pt x="791353" y="1823414"/>
                </a:lnTo>
                <a:cubicBezTo>
                  <a:pt x="791269" y="1830183"/>
                  <a:pt x="774411" y="1832216"/>
                  <a:pt x="769677" y="1826029"/>
                </a:cubicBezTo>
                <a:lnTo>
                  <a:pt x="769537" y="1824965"/>
                </a:lnTo>
                <a:close/>
                <a:moveTo>
                  <a:pt x="83001" y="1192274"/>
                </a:moveTo>
                <a:cubicBezTo>
                  <a:pt x="63068" y="1224164"/>
                  <a:pt x="105588" y="1250739"/>
                  <a:pt x="83001" y="1192274"/>
                </a:cubicBezTo>
                <a:close/>
                <a:moveTo>
                  <a:pt x="77686" y="1019535"/>
                </a:moveTo>
                <a:lnTo>
                  <a:pt x="71041" y="1047440"/>
                </a:lnTo>
                <a:cubicBezTo>
                  <a:pt x="45796" y="1180315"/>
                  <a:pt x="128178" y="1093946"/>
                  <a:pt x="77686" y="1019535"/>
                </a:cubicBezTo>
                <a:close/>
                <a:moveTo>
                  <a:pt x="381971" y="841481"/>
                </a:moveTo>
                <a:cubicBezTo>
                  <a:pt x="323505" y="854769"/>
                  <a:pt x="424491" y="869385"/>
                  <a:pt x="381971" y="841481"/>
                </a:cubicBezTo>
                <a:close/>
                <a:moveTo>
                  <a:pt x="213512" y="797184"/>
                </a:moveTo>
                <a:cubicBezTo>
                  <a:pt x="207344" y="796636"/>
                  <a:pt x="198603" y="797467"/>
                  <a:pt x="186644" y="800290"/>
                </a:cubicBezTo>
                <a:cubicBezTo>
                  <a:pt x="173855" y="872376"/>
                  <a:pt x="256693" y="801017"/>
                  <a:pt x="213512" y="797184"/>
                </a:cubicBezTo>
                <a:close/>
                <a:moveTo>
                  <a:pt x="44466" y="773716"/>
                </a:moveTo>
                <a:lnTo>
                  <a:pt x="72371" y="794975"/>
                </a:lnTo>
                <a:cubicBezTo>
                  <a:pt x="210562" y="829523"/>
                  <a:pt x="126849" y="783015"/>
                  <a:pt x="44466" y="773716"/>
                </a:cubicBezTo>
                <a:close/>
                <a:moveTo>
                  <a:pt x="194617" y="614264"/>
                </a:moveTo>
                <a:cubicBezTo>
                  <a:pt x="166712" y="627551"/>
                  <a:pt x="153424" y="659442"/>
                  <a:pt x="124191" y="671400"/>
                </a:cubicBezTo>
                <a:cubicBezTo>
                  <a:pt x="-84424" y="715249"/>
                  <a:pt x="230491" y="711263"/>
                  <a:pt x="194617" y="614264"/>
                </a:cubicBezTo>
                <a:close/>
                <a:moveTo>
                  <a:pt x="0" y="0"/>
                </a:moveTo>
                <a:lnTo>
                  <a:pt x="1780" y="2724"/>
                </a:lnTo>
                <a:cubicBezTo>
                  <a:pt x="17725" y="49375"/>
                  <a:pt x="-24629" y="121626"/>
                  <a:pt x="27192" y="114651"/>
                </a:cubicBezTo>
                <a:cubicBezTo>
                  <a:pt x="194617" y="5692"/>
                  <a:pt x="44466" y="150527"/>
                  <a:pt x="20549" y="226266"/>
                </a:cubicBezTo>
                <a:cubicBezTo>
                  <a:pt x="-11342" y="408306"/>
                  <a:pt x="73698" y="149198"/>
                  <a:pt x="121533" y="216964"/>
                </a:cubicBezTo>
                <a:cubicBezTo>
                  <a:pt x="190629" y="202349"/>
                  <a:pt x="298260" y="147869"/>
                  <a:pt x="189302" y="254170"/>
                </a:cubicBezTo>
                <a:cubicBezTo>
                  <a:pt x="340780" y="296690"/>
                  <a:pt x="158739" y="303335"/>
                  <a:pt x="105588" y="309977"/>
                </a:cubicBezTo>
                <a:cubicBezTo>
                  <a:pt x="207904" y="313965"/>
                  <a:pt x="245109" y="414951"/>
                  <a:pt x="113561" y="408306"/>
                </a:cubicBezTo>
                <a:cubicBezTo>
                  <a:pt x="-8684" y="295362"/>
                  <a:pt x="-23300" y="607620"/>
                  <a:pt x="81671" y="587689"/>
                </a:cubicBezTo>
                <a:cubicBezTo>
                  <a:pt x="172027" y="474744"/>
                  <a:pt x="241123" y="380402"/>
                  <a:pt x="383300" y="375087"/>
                </a:cubicBezTo>
                <a:cubicBezTo>
                  <a:pt x="306233" y="445510"/>
                  <a:pt x="481628" y="490689"/>
                  <a:pt x="350080" y="538524"/>
                </a:cubicBezTo>
                <a:cubicBezTo>
                  <a:pt x="529463" y="603634"/>
                  <a:pt x="267698" y="627551"/>
                  <a:pt x="283643" y="675387"/>
                </a:cubicBezTo>
                <a:cubicBezTo>
                  <a:pt x="413861" y="692660"/>
                  <a:pt x="352737" y="716578"/>
                  <a:pt x="275670" y="781688"/>
                </a:cubicBezTo>
                <a:cubicBezTo>
                  <a:pt x="291615" y="765743"/>
                  <a:pt x="500230" y="829523"/>
                  <a:pt x="574641" y="889316"/>
                </a:cubicBezTo>
                <a:cubicBezTo>
                  <a:pt x="537435" y="1002262"/>
                  <a:pt x="409875" y="893304"/>
                  <a:pt x="372670" y="973029"/>
                </a:cubicBezTo>
                <a:cubicBezTo>
                  <a:pt x="292944" y="850783"/>
                  <a:pt x="205247" y="1044782"/>
                  <a:pt x="154753" y="898619"/>
                </a:cubicBezTo>
                <a:cubicBezTo>
                  <a:pt x="160068" y="1008905"/>
                  <a:pt x="72371" y="933166"/>
                  <a:pt x="59083" y="873371"/>
                </a:cubicBezTo>
                <a:cubicBezTo>
                  <a:pt x="-28615" y="903934"/>
                  <a:pt x="174684" y="991631"/>
                  <a:pt x="214547" y="1012892"/>
                </a:cubicBezTo>
                <a:cubicBezTo>
                  <a:pt x="253081" y="1143111"/>
                  <a:pt x="464353" y="913234"/>
                  <a:pt x="538764" y="1072686"/>
                </a:cubicBezTo>
                <a:cubicBezTo>
                  <a:pt x="599886" y="1023522"/>
                  <a:pt x="904173" y="1095274"/>
                  <a:pt x="702202" y="1119193"/>
                </a:cubicBezTo>
                <a:cubicBezTo>
                  <a:pt x="715490" y="1173670"/>
                  <a:pt x="606531" y="1230808"/>
                  <a:pt x="522819" y="1169685"/>
                </a:cubicBezTo>
                <a:cubicBezTo>
                  <a:pt x="649051" y="1234794"/>
                  <a:pt x="517504" y="1253396"/>
                  <a:pt x="456381" y="1192274"/>
                </a:cubicBezTo>
                <a:cubicBezTo>
                  <a:pt x="457711" y="1307876"/>
                  <a:pt x="310217" y="1213534"/>
                  <a:pt x="247766" y="1218849"/>
                </a:cubicBezTo>
                <a:cubicBezTo>
                  <a:pt x="315532" y="1341095"/>
                  <a:pt x="509532" y="1370327"/>
                  <a:pt x="619819" y="1268014"/>
                </a:cubicBezTo>
                <a:cubicBezTo>
                  <a:pt x="627791" y="1365012"/>
                  <a:pt x="727447" y="1265356"/>
                  <a:pt x="773954" y="1310534"/>
                </a:cubicBezTo>
                <a:cubicBezTo>
                  <a:pt x="934734" y="1311862"/>
                  <a:pt x="769968" y="1345081"/>
                  <a:pt x="740736" y="1410189"/>
                </a:cubicBezTo>
                <a:cubicBezTo>
                  <a:pt x="623804" y="1331794"/>
                  <a:pt x="700872" y="1481943"/>
                  <a:pt x="598559" y="1485931"/>
                </a:cubicBezTo>
                <a:cubicBezTo>
                  <a:pt x="556039" y="1585586"/>
                  <a:pt x="451066" y="1463341"/>
                  <a:pt x="464353" y="1505860"/>
                </a:cubicBezTo>
                <a:cubicBezTo>
                  <a:pt x="362040" y="1481943"/>
                  <a:pt x="331477" y="1524463"/>
                  <a:pt x="209232" y="1485931"/>
                </a:cubicBezTo>
                <a:cubicBezTo>
                  <a:pt x="239794" y="1548382"/>
                  <a:pt x="517504" y="1666641"/>
                  <a:pt x="646394" y="1564326"/>
                </a:cubicBezTo>
                <a:cubicBezTo>
                  <a:pt x="598559" y="1722450"/>
                  <a:pt x="813818" y="1548382"/>
                  <a:pt x="860323" y="1645381"/>
                </a:cubicBezTo>
                <a:cubicBezTo>
                  <a:pt x="1072924" y="1667970"/>
                  <a:pt x="785913" y="1710490"/>
                  <a:pt x="824448" y="1811476"/>
                </a:cubicBezTo>
                <a:lnTo>
                  <a:pt x="789367" y="1820093"/>
                </a:lnTo>
                <a:lnTo>
                  <a:pt x="787818" y="1817505"/>
                </a:lnTo>
                <a:cubicBezTo>
                  <a:pt x="785290" y="1815275"/>
                  <a:pt x="781262" y="1812804"/>
                  <a:pt x="775283" y="1810147"/>
                </a:cubicBezTo>
                <a:cubicBezTo>
                  <a:pt x="771629" y="1813967"/>
                  <a:pt x="769636" y="1817165"/>
                  <a:pt x="768852" y="1819793"/>
                </a:cubicBezTo>
                <a:lnTo>
                  <a:pt x="769537" y="1824965"/>
                </a:lnTo>
                <a:lnTo>
                  <a:pt x="724977" y="1835912"/>
                </a:lnTo>
                <a:cubicBezTo>
                  <a:pt x="628621" y="1854411"/>
                  <a:pt x="538432" y="1856653"/>
                  <a:pt x="425819" y="1856653"/>
                </a:cubicBezTo>
                <a:cubicBezTo>
                  <a:pt x="363367" y="1900503"/>
                  <a:pt x="688913" y="2022749"/>
                  <a:pt x="758009" y="1895188"/>
                </a:cubicBezTo>
                <a:cubicBezTo>
                  <a:pt x="783256" y="1940365"/>
                  <a:pt x="873610" y="1903160"/>
                  <a:pt x="784584" y="1961626"/>
                </a:cubicBezTo>
                <a:cubicBezTo>
                  <a:pt x="855008" y="1974914"/>
                  <a:pt x="938720" y="1920434"/>
                  <a:pt x="1005159" y="1994844"/>
                </a:cubicBezTo>
                <a:cubicBezTo>
                  <a:pt x="1035720" y="2059953"/>
                  <a:pt x="847035" y="2162268"/>
                  <a:pt x="756681" y="2130377"/>
                </a:cubicBezTo>
                <a:cubicBezTo>
                  <a:pt x="885570" y="2200803"/>
                  <a:pt x="715490" y="2234020"/>
                  <a:pt x="642407" y="2208775"/>
                </a:cubicBezTo>
                <a:cubicBezTo>
                  <a:pt x="577299" y="2283185"/>
                  <a:pt x="857665" y="2277870"/>
                  <a:pt x="936062" y="2263254"/>
                </a:cubicBezTo>
                <a:cubicBezTo>
                  <a:pt x="1041035" y="2195487"/>
                  <a:pt x="1001172" y="2336336"/>
                  <a:pt x="924104" y="2320391"/>
                </a:cubicBezTo>
                <a:cubicBezTo>
                  <a:pt x="994529" y="2378856"/>
                  <a:pt x="901515" y="2400116"/>
                  <a:pt x="857665" y="2370883"/>
                </a:cubicBezTo>
                <a:cubicBezTo>
                  <a:pt x="922775" y="2489142"/>
                  <a:pt x="1079570" y="2396130"/>
                  <a:pt x="1180554" y="2382842"/>
                </a:cubicBezTo>
                <a:cubicBezTo>
                  <a:pt x="1175239" y="2570198"/>
                  <a:pt x="1015788" y="2594115"/>
                  <a:pt x="869625" y="2566210"/>
                </a:cubicBezTo>
                <a:cubicBezTo>
                  <a:pt x="876268" y="2696428"/>
                  <a:pt x="1152650" y="2598100"/>
                  <a:pt x="1253636" y="2657895"/>
                </a:cubicBezTo>
                <a:cubicBezTo>
                  <a:pt x="1452949" y="2584813"/>
                  <a:pt x="1294827" y="2741606"/>
                  <a:pt x="1199158" y="2749578"/>
                </a:cubicBezTo>
                <a:cubicBezTo>
                  <a:pt x="1308116" y="2770839"/>
                  <a:pt x="1211115" y="2794757"/>
                  <a:pt x="1159294" y="2786784"/>
                </a:cubicBezTo>
                <a:cubicBezTo>
                  <a:pt x="1250979" y="2882455"/>
                  <a:pt x="1038377" y="2764196"/>
                  <a:pt x="1007816" y="2834619"/>
                </a:cubicBezTo>
                <a:cubicBezTo>
                  <a:pt x="1128732" y="2902386"/>
                  <a:pt x="1301471" y="2918331"/>
                  <a:pt x="1446306" y="2922318"/>
                </a:cubicBezTo>
                <a:cubicBezTo>
                  <a:pt x="1559915" y="2908366"/>
                  <a:pt x="1533008" y="2917584"/>
                  <a:pt x="1478819" y="2941564"/>
                </a:cubicBezTo>
                <a:lnTo>
                  <a:pt x="1446714" y="2957097"/>
                </a:lnTo>
                <a:lnTo>
                  <a:pt x="0" y="29570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2ECBE978-F978-4F94-AAD2-3C34794B05B7}"/>
              </a:ext>
            </a:extLst>
          </p:cNvPr>
          <p:cNvSpPr/>
          <p:nvPr/>
        </p:nvSpPr>
        <p:spPr>
          <a:xfrm>
            <a:off x="10479601" y="3935174"/>
            <a:ext cx="1083990" cy="2911208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2770F57E-7B00-465C-A550-A1439947495A}"/>
              </a:ext>
            </a:extLst>
          </p:cNvPr>
          <p:cNvSpPr/>
          <p:nvPr/>
        </p:nvSpPr>
        <p:spPr>
          <a:xfrm>
            <a:off x="11558638" y="3968200"/>
            <a:ext cx="623696" cy="2878183"/>
          </a:xfrm>
          <a:custGeom>
            <a:avLst/>
            <a:gdLst>
              <a:gd name="connsiteX0" fmla="*/ 80786 w 623696"/>
              <a:gd name="connsiteY0" fmla="*/ 1160457 h 2878183"/>
              <a:gd name="connsiteX1" fmla="*/ 80786 w 623696"/>
              <a:gd name="connsiteY1" fmla="*/ 1160457 h 2878183"/>
              <a:gd name="connsiteX2" fmla="*/ 75613 w 623696"/>
              <a:gd name="connsiteY2" fmla="*/ 992328 h 2878183"/>
              <a:gd name="connsiteX3" fmla="*/ 69145 w 623696"/>
              <a:gd name="connsiteY3" fmla="*/ 1019488 h 2878183"/>
              <a:gd name="connsiteX4" fmla="*/ 75613 w 623696"/>
              <a:gd name="connsiteY4" fmla="*/ 992328 h 2878183"/>
              <a:gd name="connsiteX5" fmla="*/ 371777 w 623696"/>
              <a:gd name="connsiteY5" fmla="*/ 819025 h 2878183"/>
              <a:gd name="connsiteX6" fmla="*/ 371777 w 623696"/>
              <a:gd name="connsiteY6" fmla="*/ 819025 h 2878183"/>
              <a:gd name="connsiteX7" fmla="*/ 207814 w 623696"/>
              <a:gd name="connsiteY7" fmla="*/ 775910 h 2878183"/>
              <a:gd name="connsiteX8" fmla="*/ 181663 w 623696"/>
              <a:gd name="connsiteY8" fmla="*/ 778933 h 2878183"/>
              <a:gd name="connsiteX9" fmla="*/ 207814 w 623696"/>
              <a:gd name="connsiteY9" fmla="*/ 775910 h 2878183"/>
              <a:gd name="connsiteX10" fmla="*/ 43279 w 623696"/>
              <a:gd name="connsiteY10" fmla="*/ 753069 h 2878183"/>
              <a:gd name="connsiteX11" fmla="*/ 70440 w 623696"/>
              <a:gd name="connsiteY11" fmla="*/ 773760 h 2878183"/>
              <a:gd name="connsiteX12" fmla="*/ 43279 w 623696"/>
              <a:gd name="connsiteY12" fmla="*/ 753069 h 2878183"/>
              <a:gd name="connsiteX13" fmla="*/ 189423 w 623696"/>
              <a:gd name="connsiteY13" fmla="*/ 597872 h 2878183"/>
              <a:gd name="connsiteX14" fmla="*/ 120877 w 623696"/>
              <a:gd name="connsiteY14" fmla="*/ 653483 h 2878183"/>
              <a:gd name="connsiteX15" fmla="*/ 189423 w 623696"/>
              <a:gd name="connsiteY15" fmla="*/ 597872 h 2878183"/>
              <a:gd name="connsiteX16" fmla="*/ 0 w 623696"/>
              <a:gd name="connsiteY16" fmla="*/ 0 h 2878183"/>
              <a:gd name="connsiteX17" fmla="*/ 1732 w 623696"/>
              <a:gd name="connsiteY17" fmla="*/ 2651 h 2878183"/>
              <a:gd name="connsiteX18" fmla="*/ 26466 w 623696"/>
              <a:gd name="connsiteY18" fmla="*/ 111592 h 2878183"/>
              <a:gd name="connsiteX19" fmla="*/ 20001 w 623696"/>
              <a:gd name="connsiteY19" fmla="*/ 220228 h 2878183"/>
              <a:gd name="connsiteX20" fmla="*/ 118290 w 623696"/>
              <a:gd name="connsiteY20" fmla="*/ 211174 h 2878183"/>
              <a:gd name="connsiteX21" fmla="*/ 184250 w 623696"/>
              <a:gd name="connsiteY21" fmla="*/ 247387 h 2878183"/>
              <a:gd name="connsiteX22" fmla="*/ 102770 w 623696"/>
              <a:gd name="connsiteY22" fmla="*/ 301705 h 2878183"/>
              <a:gd name="connsiteX23" fmla="*/ 110530 w 623696"/>
              <a:gd name="connsiteY23" fmla="*/ 397410 h 2878183"/>
              <a:gd name="connsiteX24" fmla="*/ 79491 w 623696"/>
              <a:gd name="connsiteY24" fmla="*/ 572006 h 2878183"/>
              <a:gd name="connsiteX25" fmla="*/ 373071 w 623696"/>
              <a:gd name="connsiteY25" fmla="*/ 365078 h 2878183"/>
              <a:gd name="connsiteX26" fmla="*/ 340737 w 623696"/>
              <a:gd name="connsiteY26" fmla="*/ 524153 h 2878183"/>
              <a:gd name="connsiteX27" fmla="*/ 276073 w 623696"/>
              <a:gd name="connsiteY27" fmla="*/ 657364 h 2878183"/>
              <a:gd name="connsiteX28" fmla="*/ 268313 w 623696"/>
              <a:gd name="connsiteY28" fmla="*/ 760828 h 2878183"/>
              <a:gd name="connsiteX29" fmla="*/ 559306 w 623696"/>
              <a:gd name="connsiteY29" fmla="*/ 865584 h 2878183"/>
              <a:gd name="connsiteX30" fmla="*/ 362725 w 623696"/>
              <a:gd name="connsiteY30" fmla="*/ 947063 h 2878183"/>
              <a:gd name="connsiteX31" fmla="*/ 150623 w 623696"/>
              <a:gd name="connsiteY31" fmla="*/ 874638 h 2878183"/>
              <a:gd name="connsiteX32" fmla="*/ 57506 w 623696"/>
              <a:gd name="connsiteY32" fmla="*/ 850064 h 2878183"/>
              <a:gd name="connsiteX33" fmla="*/ 208821 w 623696"/>
              <a:gd name="connsiteY33" fmla="*/ 985862 h 2878183"/>
              <a:gd name="connsiteX34" fmla="*/ 524386 w 623696"/>
              <a:gd name="connsiteY34" fmla="*/ 1044060 h 2878183"/>
              <a:gd name="connsiteX35" fmla="*/ 601984 w 623696"/>
              <a:gd name="connsiteY35" fmla="*/ 1027672 h 2878183"/>
              <a:gd name="connsiteX36" fmla="*/ 623696 w 623696"/>
              <a:gd name="connsiteY36" fmla="*/ 1029189 h 2878183"/>
              <a:gd name="connsiteX37" fmla="*/ 623696 w 623696"/>
              <a:gd name="connsiteY37" fmla="*/ 1157056 h 2878183"/>
              <a:gd name="connsiteX38" fmla="*/ 572340 w 623696"/>
              <a:gd name="connsiteY38" fmla="*/ 1163346 h 2878183"/>
              <a:gd name="connsiteX39" fmla="*/ 508867 w 623696"/>
              <a:gd name="connsiteY39" fmla="*/ 1138471 h 2878183"/>
              <a:gd name="connsiteX40" fmla="*/ 444202 w 623696"/>
              <a:gd name="connsiteY40" fmla="*/ 1160457 h 2878183"/>
              <a:gd name="connsiteX41" fmla="*/ 241154 w 623696"/>
              <a:gd name="connsiteY41" fmla="*/ 1186323 h 2878183"/>
              <a:gd name="connsiteX42" fmla="*/ 603278 w 623696"/>
              <a:gd name="connsiteY42" fmla="*/ 1234176 h 2878183"/>
              <a:gd name="connsiteX43" fmla="*/ 623627 w 623696"/>
              <a:gd name="connsiteY43" fmla="*/ 1274288 h 2878183"/>
              <a:gd name="connsiteX44" fmla="*/ 623696 w 623696"/>
              <a:gd name="connsiteY44" fmla="*/ 1274287 h 2878183"/>
              <a:gd name="connsiteX45" fmla="*/ 623696 w 623696"/>
              <a:gd name="connsiteY45" fmla="*/ 1428437 h 2878183"/>
              <a:gd name="connsiteX46" fmla="*/ 612454 w 623696"/>
              <a:gd name="connsiteY46" fmla="*/ 1438866 h 2878183"/>
              <a:gd name="connsiteX47" fmla="*/ 582585 w 623696"/>
              <a:gd name="connsiteY47" fmla="*/ 1446277 h 2878183"/>
              <a:gd name="connsiteX48" fmla="*/ 451961 w 623696"/>
              <a:gd name="connsiteY48" fmla="*/ 1465674 h 2878183"/>
              <a:gd name="connsiteX49" fmla="*/ 203648 w 623696"/>
              <a:gd name="connsiteY49" fmla="*/ 1446277 h 2878183"/>
              <a:gd name="connsiteX50" fmla="*/ 576063 w 623696"/>
              <a:gd name="connsiteY50" fmla="*/ 1550386 h 2878183"/>
              <a:gd name="connsiteX51" fmla="*/ 623696 w 623696"/>
              <a:gd name="connsiteY51" fmla="*/ 1525434 h 2878183"/>
              <a:gd name="connsiteX52" fmla="*/ 623696 w 623696"/>
              <a:gd name="connsiteY52" fmla="*/ 1560513 h 2878183"/>
              <a:gd name="connsiteX53" fmla="*/ 622867 w 623696"/>
              <a:gd name="connsiteY53" fmla="*/ 1566285 h 2878183"/>
              <a:gd name="connsiteX54" fmla="*/ 623696 w 623696"/>
              <a:gd name="connsiteY54" fmla="*/ 1567598 h 2878183"/>
              <a:gd name="connsiteX55" fmla="*/ 623696 w 623696"/>
              <a:gd name="connsiteY55" fmla="*/ 1796802 h 2878183"/>
              <a:gd name="connsiteX56" fmla="*/ 565976 w 623696"/>
              <a:gd name="connsiteY56" fmla="*/ 1803764 h 2878183"/>
              <a:gd name="connsiteX57" fmla="*/ 414455 w 623696"/>
              <a:gd name="connsiteY57" fmla="*/ 1807106 h 2878183"/>
              <a:gd name="connsiteX58" fmla="*/ 589897 w 623696"/>
              <a:gd name="connsiteY58" fmla="*/ 1898560 h 2878183"/>
              <a:gd name="connsiteX59" fmla="*/ 623696 w 623696"/>
              <a:gd name="connsiteY59" fmla="*/ 1897762 h 2878183"/>
              <a:gd name="connsiteX60" fmla="*/ 623696 w 623696"/>
              <a:gd name="connsiteY60" fmla="*/ 2152294 h 2878183"/>
              <a:gd name="connsiteX61" fmla="*/ 617192 w 623696"/>
              <a:gd name="connsiteY61" fmla="*/ 2162518 h 2878183"/>
              <a:gd name="connsiteX62" fmla="*/ 616220 w 623696"/>
              <a:gd name="connsiteY62" fmla="*/ 2173487 h 2878183"/>
              <a:gd name="connsiteX63" fmla="*/ 623696 w 623696"/>
              <a:gd name="connsiteY63" fmla="*/ 2181398 h 2878183"/>
              <a:gd name="connsiteX64" fmla="*/ 623696 w 623696"/>
              <a:gd name="connsiteY64" fmla="*/ 2878183 h 2878183"/>
              <a:gd name="connsiteX65" fmla="*/ 0 w 623696"/>
              <a:gd name="connsiteY65" fmla="*/ 2878183 h 2878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23696" h="2878183">
                <a:moveTo>
                  <a:pt x="80786" y="1160457"/>
                </a:moveTo>
                <a:cubicBezTo>
                  <a:pt x="61385" y="1191496"/>
                  <a:pt x="102770" y="1217362"/>
                  <a:pt x="80786" y="1160457"/>
                </a:cubicBezTo>
                <a:close/>
                <a:moveTo>
                  <a:pt x="75613" y="992328"/>
                </a:moveTo>
                <a:lnTo>
                  <a:pt x="69145" y="1019488"/>
                </a:lnTo>
                <a:cubicBezTo>
                  <a:pt x="44574" y="1148817"/>
                  <a:pt x="124757" y="1064753"/>
                  <a:pt x="75613" y="992328"/>
                </a:cubicBezTo>
                <a:close/>
                <a:moveTo>
                  <a:pt x="371777" y="819025"/>
                </a:moveTo>
                <a:cubicBezTo>
                  <a:pt x="314872" y="831959"/>
                  <a:pt x="413163" y="846185"/>
                  <a:pt x="371777" y="819025"/>
                </a:cubicBezTo>
                <a:close/>
                <a:moveTo>
                  <a:pt x="207814" y="775910"/>
                </a:moveTo>
                <a:cubicBezTo>
                  <a:pt x="201811" y="775377"/>
                  <a:pt x="193303" y="776186"/>
                  <a:pt x="181663" y="778933"/>
                </a:cubicBezTo>
                <a:cubicBezTo>
                  <a:pt x="169215" y="849096"/>
                  <a:pt x="249843" y="779641"/>
                  <a:pt x="207814" y="775910"/>
                </a:cubicBezTo>
                <a:close/>
                <a:moveTo>
                  <a:pt x="43279" y="753069"/>
                </a:moveTo>
                <a:lnTo>
                  <a:pt x="70440" y="773760"/>
                </a:lnTo>
                <a:cubicBezTo>
                  <a:pt x="204943" y="807386"/>
                  <a:pt x="123464" y="762119"/>
                  <a:pt x="43279" y="753069"/>
                </a:cubicBezTo>
                <a:close/>
                <a:moveTo>
                  <a:pt x="189423" y="597872"/>
                </a:moveTo>
                <a:cubicBezTo>
                  <a:pt x="162263" y="610804"/>
                  <a:pt x="149330" y="641844"/>
                  <a:pt x="120877" y="653483"/>
                </a:cubicBezTo>
                <a:cubicBezTo>
                  <a:pt x="-82171" y="696162"/>
                  <a:pt x="224340" y="692282"/>
                  <a:pt x="189423" y="597872"/>
                </a:cubicBezTo>
                <a:close/>
                <a:moveTo>
                  <a:pt x="0" y="0"/>
                </a:moveTo>
                <a:lnTo>
                  <a:pt x="1732" y="2651"/>
                </a:lnTo>
                <a:cubicBezTo>
                  <a:pt x="17252" y="48057"/>
                  <a:pt x="-23972" y="118380"/>
                  <a:pt x="26466" y="111592"/>
                </a:cubicBezTo>
                <a:cubicBezTo>
                  <a:pt x="189423" y="5540"/>
                  <a:pt x="43279" y="146510"/>
                  <a:pt x="20001" y="220228"/>
                </a:cubicBezTo>
                <a:cubicBezTo>
                  <a:pt x="-11039" y="397410"/>
                  <a:pt x="71731" y="145217"/>
                  <a:pt x="118290" y="211174"/>
                </a:cubicBezTo>
                <a:cubicBezTo>
                  <a:pt x="185542" y="196949"/>
                  <a:pt x="290300" y="143923"/>
                  <a:pt x="184250" y="247387"/>
                </a:cubicBezTo>
                <a:cubicBezTo>
                  <a:pt x="331686" y="288773"/>
                  <a:pt x="154503" y="295240"/>
                  <a:pt x="102770" y="301705"/>
                </a:cubicBezTo>
                <a:cubicBezTo>
                  <a:pt x="202356" y="305587"/>
                  <a:pt x="238568" y="403878"/>
                  <a:pt x="110530" y="397410"/>
                </a:cubicBezTo>
                <a:cubicBezTo>
                  <a:pt x="-8452" y="287480"/>
                  <a:pt x="-22678" y="591405"/>
                  <a:pt x="79491" y="572006"/>
                </a:cubicBezTo>
                <a:cubicBezTo>
                  <a:pt x="167436" y="462075"/>
                  <a:pt x="234688" y="370251"/>
                  <a:pt x="373071" y="365078"/>
                </a:cubicBezTo>
                <a:cubicBezTo>
                  <a:pt x="298061" y="433621"/>
                  <a:pt x="468775" y="477595"/>
                  <a:pt x="340737" y="524153"/>
                </a:cubicBezTo>
                <a:cubicBezTo>
                  <a:pt x="515333" y="587525"/>
                  <a:pt x="260554" y="610804"/>
                  <a:pt x="276073" y="657364"/>
                </a:cubicBezTo>
                <a:cubicBezTo>
                  <a:pt x="402816" y="674176"/>
                  <a:pt x="343324" y="697455"/>
                  <a:pt x="268313" y="760828"/>
                </a:cubicBezTo>
                <a:cubicBezTo>
                  <a:pt x="283833" y="745308"/>
                  <a:pt x="486880" y="807386"/>
                  <a:pt x="559306" y="865584"/>
                </a:cubicBezTo>
                <a:cubicBezTo>
                  <a:pt x="523093" y="975516"/>
                  <a:pt x="398937" y="869465"/>
                  <a:pt x="362725" y="947063"/>
                </a:cubicBezTo>
                <a:cubicBezTo>
                  <a:pt x="285126" y="828079"/>
                  <a:pt x="199770" y="1016901"/>
                  <a:pt x="150623" y="874638"/>
                </a:cubicBezTo>
                <a:cubicBezTo>
                  <a:pt x="155796" y="981981"/>
                  <a:pt x="70440" y="908263"/>
                  <a:pt x="57506" y="850064"/>
                </a:cubicBezTo>
                <a:cubicBezTo>
                  <a:pt x="-27851" y="879812"/>
                  <a:pt x="170022" y="965168"/>
                  <a:pt x="208821" y="985862"/>
                </a:cubicBezTo>
                <a:cubicBezTo>
                  <a:pt x="246327" y="1112606"/>
                  <a:pt x="451961" y="888863"/>
                  <a:pt x="524386" y="1044060"/>
                </a:cubicBezTo>
                <a:cubicBezTo>
                  <a:pt x="539259" y="1032097"/>
                  <a:pt x="568924" y="1027490"/>
                  <a:pt x="601984" y="1027672"/>
                </a:cubicBezTo>
                <a:lnTo>
                  <a:pt x="623696" y="1029189"/>
                </a:lnTo>
                <a:lnTo>
                  <a:pt x="623696" y="1157056"/>
                </a:lnTo>
                <a:lnTo>
                  <a:pt x="572340" y="1163346"/>
                </a:lnTo>
                <a:cubicBezTo>
                  <a:pt x="551142" y="1161023"/>
                  <a:pt x="529237" y="1153344"/>
                  <a:pt x="508867" y="1138471"/>
                </a:cubicBezTo>
                <a:cubicBezTo>
                  <a:pt x="631730" y="1201842"/>
                  <a:pt x="503693" y="1219948"/>
                  <a:pt x="444202" y="1160457"/>
                </a:cubicBezTo>
                <a:cubicBezTo>
                  <a:pt x="445496" y="1272974"/>
                  <a:pt x="301938" y="1181149"/>
                  <a:pt x="241154" y="1186323"/>
                </a:cubicBezTo>
                <a:cubicBezTo>
                  <a:pt x="307111" y="1305306"/>
                  <a:pt x="495934" y="1333758"/>
                  <a:pt x="603278" y="1234176"/>
                </a:cubicBezTo>
                <a:cubicBezTo>
                  <a:pt x="605218" y="1257778"/>
                  <a:pt x="612735" y="1269418"/>
                  <a:pt x="623627" y="1274288"/>
                </a:cubicBezTo>
                <a:lnTo>
                  <a:pt x="623696" y="1274287"/>
                </a:lnTo>
                <a:lnTo>
                  <a:pt x="623696" y="1428437"/>
                </a:lnTo>
                <a:lnTo>
                  <a:pt x="612454" y="1438866"/>
                </a:lnTo>
                <a:cubicBezTo>
                  <a:pt x="604753" y="1443084"/>
                  <a:pt x="595033" y="1445792"/>
                  <a:pt x="582585" y="1446277"/>
                </a:cubicBezTo>
                <a:cubicBezTo>
                  <a:pt x="541200" y="1543273"/>
                  <a:pt x="439028" y="1424290"/>
                  <a:pt x="451961" y="1465674"/>
                </a:cubicBezTo>
                <a:cubicBezTo>
                  <a:pt x="352378" y="1442396"/>
                  <a:pt x="322631" y="1483781"/>
                  <a:pt x="203648" y="1446277"/>
                </a:cubicBezTo>
                <a:cubicBezTo>
                  <a:pt x="229677" y="1499464"/>
                  <a:pt x="439877" y="1594238"/>
                  <a:pt x="576063" y="1550386"/>
                </a:cubicBezTo>
                <a:lnTo>
                  <a:pt x="623696" y="1525434"/>
                </a:lnTo>
                <a:lnTo>
                  <a:pt x="623696" y="1560513"/>
                </a:lnTo>
                <a:lnTo>
                  <a:pt x="622867" y="1566285"/>
                </a:lnTo>
                <a:lnTo>
                  <a:pt x="623696" y="1567598"/>
                </a:lnTo>
                <a:lnTo>
                  <a:pt x="623696" y="1796802"/>
                </a:lnTo>
                <a:lnTo>
                  <a:pt x="565976" y="1803764"/>
                </a:lnTo>
                <a:cubicBezTo>
                  <a:pt x="518607" y="1806561"/>
                  <a:pt x="469259" y="1807106"/>
                  <a:pt x="414455" y="1807106"/>
                </a:cubicBezTo>
                <a:cubicBezTo>
                  <a:pt x="376464" y="1833781"/>
                  <a:pt x="485991" y="1890262"/>
                  <a:pt x="589897" y="1898560"/>
                </a:cubicBezTo>
                <a:lnTo>
                  <a:pt x="623696" y="1897762"/>
                </a:lnTo>
                <a:lnTo>
                  <a:pt x="623696" y="2152294"/>
                </a:lnTo>
                <a:lnTo>
                  <a:pt x="617192" y="2162518"/>
                </a:lnTo>
                <a:cubicBezTo>
                  <a:pt x="615728" y="2166455"/>
                  <a:pt x="615447" y="2170106"/>
                  <a:pt x="616220" y="2173487"/>
                </a:cubicBezTo>
                <a:lnTo>
                  <a:pt x="623696" y="2181398"/>
                </a:lnTo>
                <a:lnTo>
                  <a:pt x="623696" y="2878183"/>
                </a:lnTo>
                <a:lnTo>
                  <a:pt x="0" y="287818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3CF3098C-4159-4E48-B1EA-B2BE48C87422}"/>
              </a:ext>
            </a:extLst>
          </p:cNvPr>
          <p:cNvSpPr/>
          <p:nvPr/>
        </p:nvSpPr>
        <p:spPr>
          <a:xfrm>
            <a:off x="15627" y="4524409"/>
            <a:ext cx="857054" cy="2301736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E8FC99C3-58A9-4F8B-BBF2-00F1382943CB}"/>
              </a:ext>
            </a:extLst>
          </p:cNvPr>
          <p:cNvSpPr/>
          <p:nvPr/>
        </p:nvSpPr>
        <p:spPr>
          <a:xfrm>
            <a:off x="866869" y="4550521"/>
            <a:ext cx="1173947" cy="2275625"/>
          </a:xfrm>
          <a:custGeom>
            <a:avLst/>
            <a:gdLst>
              <a:gd name="connsiteX0" fmla="*/ 1104814 w 1525504"/>
              <a:gd name="connsiteY0" fmla="*/ 2757552 h 2957097"/>
              <a:gd name="connsiteX1" fmla="*/ 1104814 w 1525504"/>
              <a:gd name="connsiteY1" fmla="*/ 2757552 h 2957097"/>
              <a:gd name="connsiteX2" fmla="*/ 1100829 w 1525504"/>
              <a:gd name="connsiteY2" fmla="*/ 2479842 h 2957097"/>
              <a:gd name="connsiteX3" fmla="*/ 1100829 w 1525504"/>
              <a:gd name="connsiteY3" fmla="*/ 2479842 h 2957097"/>
              <a:gd name="connsiteX4" fmla="*/ 811160 w 1525504"/>
              <a:gd name="connsiteY4" fmla="*/ 2420047 h 2957097"/>
              <a:gd name="connsiteX5" fmla="*/ 811160 w 1525504"/>
              <a:gd name="connsiteY5" fmla="*/ 2420047 h 2957097"/>
              <a:gd name="connsiteX6" fmla="*/ 789367 w 1525504"/>
              <a:gd name="connsiteY6" fmla="*/ 1820093 h 2957097"/>
              <a:gd name="connsiteX7" fmla="*/ 791353 w 1525504"/>
              <a:gd name="connsiteY7" fmla="*/ 1823414 h 2957097"/>
              <a:gd name="connsiteX8" fmla="*/ 769677 w 1525504"/>
              <a:gd name="connsiteY8" fmla="*/ 1826029 h 2957097"/>
              <a:gd name="connsiteX9" fmla="*/ 769537 w 1525504"/>
              <a:gd name="connsiteY9" fmla="*/ 1824965 h 2957097"/>
              <a:gd name="connsiteX10" fmla="*/ 83001 w 1525504"/>
              <a:gd name="connsiteY10" fmla="*/ 1192274 h 2957097"/>
              <a:gd name="connsiteX11" fmla="*/ 83001 w 1525504"/>
              <a:gd name="connsiteY11" fmla="*/ 1192274 h 2957097"/>
              <a:gd name="connsiteX12" fmla="*/ 77686 w 1525504"/>
              <a:gd name="connsiteY12" fmla="*/ 1019535 h 2957097"/>
              <a:gd name="connsiteX13" fmla="*/ 71041 w 1525504"/>
              <a:gd name="connsiteY13" fmla="*/ 1047440 h 2957097"/>
              <a:gd name="connsiteX14" fmla="*/ 77686 w 1525504"/>
              <a:gd name="connsiteY14" fmla="*/ 1019535 h 2957097"/>
              <a:gd name="connsiteX15" fmla="*/ 381971 w 1525504"/>
              <a:gd name="connsiteY15" fmla="*/ 841481 h 2957097"/>
              <a:gd name="connsiteX16" fmla="*/ 381971 w 1525504"/>
              <a:gd name="connsiteY16" fmla="*/ 841481 h 2957097"/>
              <a:gd name="connsiteX17" fmla="*/ 213512 w 1525504"/>
              <a:gd name="connsiteY17" fmla="*/ 797184 h 2957097"/>
              <a:gd name="connsiteX18" fmla="*/ 186644 w 1525504"/>
              <a:gd name="connsiteY18" fmla="*/ 800290 h 2957097"/>
              <a:gd name="connsiteX19" fmla="*/ 213512 w 1525504"/>
              <a:gd name="connsiteY19" fmla="*/ 797184 h 2957097"/>
              <a:gd name="connsiteX20" fmla="*/ 44466 w 1525504"/>
              <a:gd name="connsiteY20" fmla="*/ 773716 h 2957097"/>
              <a:gd name="connsiteX21" fmla="*/ 72371 w 1525504"/>
              <a:gd name="connsiteY21" fmla="*/ 794975 h 2957097"/>
              <a:gd name="connsiteX22" fmla="*/ 44466 w 1525504"/>
              <a:gd name="connsiteY22" fmla="*/ 773716 h 2957097"/>
              <a:gd name="connsiteX23" fmla="*/ 194617 w 1525504"/>
              <a:gd name="connsiteY23" fmla="*/ 614264 h 2957097"/>
              <a:gd name="connsiteX24" fmla="*/ 124191 w 1525504"/>
              <a:gd name="connsiteY24" fmla="*/ 671400 h 2957097"/>
              <a:gd name="connsiteX25" fmla="*/ 194617 w 1525504"/>
              <a:gd name="connsiteY25" fmla="*/ 614264 h 2957097"/>
              <a:gd name="connsiteX26" fmla="*/ 0 w 1525504"/>
              <a:gd name="connsiteY26" fmla="*/ 0 h 2957097"/>
              <a:gd name="connsiteX27" fmla="*/ 1780 w 1525504"/>
              <a:gd name="connsiteY27" fmla="*/ 2724 h 2957097"/>
              <a:gd name="connsiteX28" fmla="*/ 27192 w 1525504"/>
              <a:gd name="connsiteY28" fmla="*/ 114651 h 2957097"/>
              <a:gd name="connsiteX29" fmla="*/ 20549 w 1525504"/>
              <a:gd name="connsiteY29" fmla="*/ 226266 h 2957097"/>
              <a:gd name="connsiteX30" fmla="*/ 121533 w 1525504"/>
              <a:gd name="connsiteY30" fmla="*/ 216964 h 2957097"/>
              <a:gd name="connsiteX31" fmla="*/ 189302 w 1525504"/>
              <a:gd name="connsiteY31" fmla="*/ 254170 h 2957097"/>
              <a:gd name="connsiteX32" fmla="*/ 105588 w 1525504"/>
              <a:gd name="connsiteY32" fmla="*/ 309977 h 2957097"/>
              <a:gd name="connsiteX33" fmla="*/ 113561 w 1525504"/>
              <a:gd name="connsiteY33" fmla="*/ 408306 h 2957097"/>
              <a:gd name="connsiteX34" fmla="*/ 81671 w 1525504"/>
              <a:gd name="connsiteY34" fmla="*/ 587689 h 2957097"/>
              <a:gd name="connsiteX35" fmla="*/ 383300 w 1525504"/>
              <a:gd name="connsiteY35" fmla="*/ 375087 h 2957097"/>
              <a:gd name="connsiteX36" fmla="*/ 350080 w 1525504"/>
              <a:gd name="connsiteY36" fmla="*/ 538524 h 2957097"/>
              <a:gd name="connsiteX37" fmla="*/ 283643 w 1525504"/>
              <a:gd name="connsiteY37" fmla="*/ 675387 h 2957097"/>
              <a:gd name="connsiteX38" fmla="*/ 275670 w 1525504"/>
              <a:gd name="connsiteY38" fmla="*/ 781688 h 2957097"/>
              <a:gd name="connsiteX39" fmla="*/ 574641 w 1525504"/>
              <a:gd name="connsiteY39" fmla="*/ 889316 h 2957097"/>
              <a:gd name="connsiteX40" fmla="*/ 372670 w 1525504"/>
              <a:gd name="connsiteY40" fmla="*/ 973029 h 2957097"/>
              <a:gd name="connsiteX41" fmla="*/ 154753 w 1525504"/>
              <a:gd name="connsiteY41" fmla="*/ 898619 h 2957097"/>
              <a:gd name="connsiteX42" fmla="*/ 59083 w 1525504"/>
              <a:gd name="connsiteY42" fmla="*/ 873371 h 2957097"/>
              <a:gd name="connsiteX43" fmla="*/ 214547 w 1525504"/>
              <a:gd name="connsiteY43" fmla="*/ 1012892 h 2957097"/>
              <a:gd name="connsiteX44" fmla="*/ 538764 w 1525504"/>
              <a:gd name="connsiteY44" fmla="*/ 1072686 h 2957097"/>
              <a:gd name="connsiteX45" fmla="*/ 702202 w 1525504"/>
              <a:gd name="connsiteY45" fmla="*/ 1119193 h 2957097"/>
              <a:gd name="connsiteX46" fmla="*/ 522819 w 1525504"/>
              <a:gd name="connsiteY46" fmla="*/ 1169685 h 2957097"/>
              <a:gd name="connsiteX47" fmla="*/ 456381 w 1525504"/>
              <a:gd name="connsiteY47" fmla="*/ 1192274 h 2957097"/>
              <a:gd name="connsiteX48" fmla="*/ 247766 w 1525504"/>
              <a:gd name="connsiteY48" fmla="*/ 1218849 h 2957097"/>
              <a:gd name="connsiteX49" fmla="*/ 619819 w 1525504"/>
              <a:gd name="connsiteY49" fmla="*/ 1268014 h 2957097"/>
              <a:gd name="connsiteX50" fmla="*/ 773954 w 1525504"/>
              <a:gd name="connsiteY50" fmla="*/ 1310534 h 2957097"/>
              <a:gd name="connsiteX51" fmla="*/ 740736 w 1525504"/>
              <a:gd name="connsiteY51" fmla="*/ 1410189 h 2957097"/>
              <a:gd name="connsiteX52" fmla="*/ 598559 w 1525504"/>
              <a:gd name="connsiteY52" fmla="*/ 1485931 h 2957097"/>
              <a:gd name="connsiteX53" fmla="*/ 464353 w 1525504"/>
              <a:gd name="connsiteY53" fmla="*/ 1505860 h 2957097"/>
              <a:gd name="connsiteX54" fmla="*/ 209232 w 1525504"/>
              <a:gd name="connsiteY54" fmla="*/ 1485931 h 2957097"/>
              <a:gd name="connsiteX55" fmla="*/ 646394 w 1525504"/>
              <a:gd name="connsiteY55" fmla="*/ 1564326 h 2957097"/>
              <a:gd name="connsiteX56" fmla="*/ 860323 w 1525504"/>
              <a:gd name="connsiteY56" fmla="*/ 1645381 h 2957097"/>
              <a:gd name="connsiteX57" fmla="*/ 824448 w 1525504"/>
              <a:gd name="connsiteY57" fmla="*/ 1811476 h 2957097"/>
              <a:gd name="connsiteX58" fmla="*/ 789367 w 1525504"/>
              <a:gd name="connsiteY58" fmla="*/ 1820093 h 2957097"/>
              <a:gd name="connsiteX59" fmla="*/ 787818 w 1525504"/>
              <a:gd name="connsiteY59" fmla="*/ 1817505 h 2957097"/>
              <a:gd name="connsiteX60" fmla="*/ 775283 w 1525504"/>
              <a:gd name="connsiteY60" fmla="*/ 1810147 h 2957097"/>
              <a:gd name="connsiteX61" fmla="*/ 768852 w 1525504"/>
              <a:gd name="connsiteY61" fmla="*/ 1819793 h 2957097"/>
              <a:gd name="connsiteX62" fmla="*/ 769537 w 1525504"/>
              <a:gd name="connsiteY62" fmla="*/ 1824965 h 2957097"/>
              <a:gd name="connsiteX63" fmla="*/ 724977 w 1525504"/>
              <a:gd name="connsiteY63" fmla="*/ 1835912 h 2957097"/>
              <a:gd name="connsiteX64" fmla="*/ 425819 w 1525504"/>
              <a:gd name="connsiteY64" fmla="*/ 1856653 h 2957097"/>
              <a:gd name="connsiteX65" fmla="*/ 758009 w 1525504"/>
              <a:gd name="connsiteY65" fmla="*/ 1895188 h 2957097"/>
              <a:gd name="connsiteX66" fmla="*/ 784584 w 1525504"/>
              <a:gd name="connsiteY66" fmla="*/ 1961626 h 2957097"/>
              <a:gd name="connsiteX67" fmla="*/ 1005159 w 1525504"/>
              <a:gd name="connsiteY67" fmla="*/ 1994844 h 2957097"/>
              <a:gd name="connsiteX68" fmla="*/ 756681 w 1525504"/>
              <a:gd name="connsiteY68" fmla="*/ 2130377 h 2957097"/>
              <a:gd name="connsiteX69" fmla="*/ 642407 w 1525504"/>
              <a:gd name="connsiteY69" fmla="*/ 2208775 h 2957097"/>
              <a:gd name="connsiteX70" fmla="*/ 936062 w 1525504"/>
              <a:gd name="connsiteY70" fmla="*/ 2263254 h 2957097"/>
              <a:gd name="connsiteX71" fmla="*/ 924104 w 1525504"/>
              <a:gd name="connsiteY71" fmla="*/ 2320391 h 2957097"/>
              <a:gd name="connsiteX72" fmla="*/ 857665 w 1525504"/>
              <a:gd name="connsiteY72" fmla="*/ 2370883 h 2957097"/>
              <a:gd name="connsiteX73" fmla="*/ 1180554 w 1525504"/>
              <a:gd name="connsiteY73" fmla="*/ 2382842 h 2957097"/>
              <a:gd name="connsiteX74" fmla="*/ 869625 w 1525504"/>
              <a:gd name="connsiteY74" fmla="*/ 2566210 h 2957097"/>
              <a:gd name="connsiteX75" fmla="*/ 1253636 w 1525504"/>
              <a:gd name="connsiteY75" fmla="*/ 2657895 h 2957097"/>
              <a:gd name="connsiteX76" fmla="*/ 1199158 w 1525504"/>
              <a:gd name="connsiteY76" fmla="*/ 2749578 h 2957097"/>
              <a:gd name="connsiteX77" fmla="*/ 1159294 w 1525504"/>
              <a:gd name="connsiteY77" fmla="*/ 2786784 h 2957097"/>
              <a:gd name="connsiteX78" fmla="*/ 1007816 w 1525504"/>
              <a:gd name="connsiteY78" fmla="*/ 2834619 h 2957097"/>
              <a:gd name="connsiteX79" fmla="*/ 1446306 w 1525504"/>
              <a:gd name="connsiteY79" fmla="*/ 2922318 h 2957097"/>
              <a:gd name="connsiteX80" fmla="*/ 1478819 w 1525504"/>
              <a:gd name="connsiteY80" fmla="*/ 2941564 h 2957097"/>
              <a:gd name="connsiteX81" fmla="*/ 1446714 w 1525504"/>
              <a:gd name="connsiteY81" fmla="*/ 2957097 h 2957097"/>
              <a:gd name="connsiteX82" fmla="*/ 0 w 1525504"/>
              <a:gd name="connsiteY82" fmla="*/ 2957097 h 295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25504" h="2957097">
                <a:moveTo>
                  <a:pt x="1104814" y="2757552"/>
                </a:moveTo>
                <a:cubicBezTo>
                  <a:pt x="1127404" y="2802729"/>
                  <a:pt x="1193843" y="2752237"/>
                  <a:pt x="1104814" y="2757552"/>
                </a:cubicBezTo>
                <a:close/>
                <a:moveTo>
                  <a:pt x="1100829" y="2479842"/>
                </a:moveTo>
                <a:cubicBezTo>
                  <a:pt x="1059637" y="2497114"/>
                  <a:pt x="1173910" y="2478512"/>
                  <a:pt x="1100829" y="2479842"/>
                </a:cubicBezTo>
                <a:close/>
                <a:moveTo>
                  <a:pt x="811160" y="2420047"/>
                </a:moveTo>
                <a:cubicBezTo>
                  <a:pt x="674297" y="2433334"/>
                  <a:pt x="945364" y="2434663"/>
                  <a:pt x="811160" y="2420047"/>
                </a:cubicBezTo>
                <a:close/>
                <a:moveTo>
                  <a:pt x="789367" y="1820093"/>
                </a:moveTo>
                <a:lnTo>
                  <a:pt x="791353" y="1823414"/>
                </a:lnTo>
                <a:cubicBezTo>
                  <a:pt x="791269" y="1830183"/>
                  <a:pt x="774411" y="1832216"/>
                  <a:pt x="769677" y="1826029"/>
                </a:cubicBezTo>
                <a:lnTo>
                  <a:pt x="769537" y="1824965"/>
                </a:lnTo>
                <a:close/>
                <a:moveTo>
                  <a:pt x="83001" y="1192274"/>
                </a:moveTo>
                <a:cubicBezTo>
                  <a:pt x="63068" y="1224164"/>
                  <a:pt x="105588" y="1250739"/>
                  <a:pt x="83001" y="1192274"/>
                </a:cubicBezTo>
                <a:close/>
                <a:moveTo>
                  <a:pt x="77686" y="1019535"/>
                </a:moveTo>
                <a:lnTo>
                  <a:pt x="71041" y="1047440"/>
                </a:lnTo>
                <a:cubicBezTo>
                  <a:pt x="45796" y="1180315"/>
                  <a:pt x="128178" y="1093946"/>
                  <a:pt x="77686" y="1019535"/>
                </a:cubicBezTo>
                <a:close/>
                <a:moveTo>
                  <a:pt x="381971" y="841481"/>
                </a:moveTo>
                <a:cubicBezTo>
                  <a:pt x="323505" y="854769"/>
                  <a:pt x="424491" y="869385"/>
                  <a:pt x="381971" y="841481"/>
                </a:cubicBezTo>
                <a:close/>
                <a:moveTo>
                  <a:pt x="213512" y="797184"/>
                </a:moveTo>
                <a:cubicBezTo>
                  <a:pt x="207344" y="796636"/>
                  <a:pt x="198603" y="797467"/>
                  <a:pt x="186644" y="800290"/>
                </a:cubicBezTo>
                <a:cubicBezTo>
                  <a:pt x="173855" y="872376"/>
                  <a:pt x="256693" y="801017"/>
                  <a:pt x="213512" y="797184"/>
                </a:cubicBezTo>
                <a:close/>
                <a:moveTo>
                  <a:pt x="44466" y="773716"/>
                </a:moveTo>
                <a:lnTo>
                  <a:pt x="72371" y="794975"/>
                </a:lnTo>
                <a:cubicBezTo>
                  <a:pt x="210562" y="829523"/>
                  <a:pt x="126849" y="783015"/>
                  <a:pt x="44466" y="773716"/>
                </a:cubicBezTo>
                <a:close/>
                <a:moveTo>
                  <a:pt x="194617" y="614264"/>
                </a:moveTo>
                <a:cubicBezTo>
                  <a:pt x="166712" y="627551"/>
                  <a:pt x="153424" y="659442"/>
                  <a:pt x="124191" y="671400"/>
                </a:cubicBezTo>
                <a:cubicBezTo>
                  <a:pt x="-84424" y="715249"/>
                  <a:pt x="230491" y="711263"/>
                  <a:pt x="194617" y="614264"/>
                </a:cubicBezTo>
                <a:close/>
                <a:moveTo>
                  <a:pt x="0" y="0"/>
                </a:moveTo>
                <a:lnTo>
                  <a:pt x="1780" y="2724"/>
                </a:lnTo>
                <a:cubicBezTo>
                  <a:pt x="17725" y="49375"/>
                  <a:pt x="-24629" y="121626"/>
                  <a:pt x="27192" y="114651"/>
                </a:cubicBezTo>
                <a:cubicBezTo>
                  <a:pt x="194617" y="5692"/>
                  <a:pt x="44466" y="150527"/>
                  <a:pt x="20549" y="226266"/>
                </a:cubicBezTo>
                <a:cubicBezTo>
                  <a:pt x="-11342" y="408306"/>
                  <a:pt x="73698" y="149198"/>
                  <a:pt x="121533" y="216964"/>
                </a:cubicBezTo>
                <a:cubicBezTo>
                  <a:pt x="190629" y="202349"/>
                  <a:pt x="298260" y="147869"/>
                  <a:pt x="189302" y="254170"/>
                </a:cubicBezTo>
                <a:cubicBezTo>
                  <a:pt x="340780" y="296690"/>
                  <a:pt x="158739" y="303335"/>
                  <a:pt x="105588" y="309977"/>
                </a:cubicBezTo>
                <a:cubicBezTo>
                  <a:pt x="207904" y="313965"/>
                  <a:pt x="245109" y="414951"/>
                  <a:pt x="113561" y="408306"/>
                </a:cubicBezTo>
                <a:cubicBezTo>
                  <a:pt x="-8684" y="295362"/>
                  <a:pt x="-23300" y="607620"/>
                  <a:pt x="81671" y="587689"/>
                </a:cubicBezTo>
                <a:cubicBezTo>
                  <a:pt x="172027" y="474744"/>
                  <a:pt x="241123" y="380402"/>
                  <a:pt x="383300" y="375087"/>
                </a:cubicBezTo>
                <a:cubicBezTo>
                  <a:pt x="306233" y="445510"/>
                  <a:pt x="481628" y="490689"/>
                  <a:pt x="350080" y="538524"/>
                </a:cubicBezTo>
                <a:cubicBezTo>
                  <a:pt x="529463" y="603634"/>
                  <a:pt x="267698" y="627551"/>
                  <a:pt x="283643" y="675387"/>
                </a:cubicBezTo>
                <a:cubicBezTo>
                  <a:pt x="413861" y="692660"/>
                  <a:pt x="352737" y="716578"/>
                  <a:pt x="275670" y="781688"/>
                </a:cubicBezTo>
                <a:cubicBezTo>
                  <a:pt x="291615" y="765743"/>
                  <a:pt x="500230" y="829523"/>
                  <a:pt x="574641" y="889316"/>
                </a:cubicBezTo>
                <a:cubicBezTo>
                  <a:pt x="537435" y="1002262"/>
                  <a:pt x="409875" y="893304"/>
                  <a:pt x="372670" y="973029"/>
                </a:cubicBezTo>
                <a:cubicBezTo>
                  <a:pt x="292944" y="850783"/>
                  <a:pt x="205247" y="1044782"/>
                  <a:pt x="154753" y="898619"/>
                </a:cubicBezTo>
                <a:cubicBezTo>
                  <a:pt x="160068" y="1008905"/>
                  <a:pt x="72371" y="933166"/>
                  <a:pt x="59083" y="873371"/>
                </a:cubicBezTo>
                <a:cubicBezTo>
                  <a:pt x="-28615" y="903934"/>
                  <a:pt x="174684" y="991631"/>
                  <a:pt x="214547" y="1012892"/>
                </a:cubicBezTo>
                <a:cubicBezTo>
                  <a:pt x="253081" y="1143111"/>
                  <a:pt x="464353" y="913234"/>
                  <a:pt x="538764" y="1072686"/>
                </a:cubicBezTo>
                <a:cubicBezTo>
                  <a:pt x="599886" y="1023522"/>
                  <a:pt x="904173" y="1095274"/>
                  <a:pt x="702202" y="1119193"/>
                </a:cubicBezTo>
                <a:cubicBezTo>
                  <a:pt x="715490" y="1173670"/>
                  <a:pt x="606531" y="1230808"/>
                  <a:pt x="522819" y="1169685"/>
                </a:cubicBezTo>
                <a:cubicBezTo>
                  <a:pt x="649051" y="1234794"/>
                  <a:pt x="517504" y="1253396"/>
                  <a:pt x="456381" y="1192274"/>
                </a:cubicBezTo>
                <a:cubicBezTo>
                  <a:pt x="457711" y="1307876"/>
                  <a:pt x="310217" y="1213534"/>
                  <a:pt x="247766" y="1218849"/>
                </a:cubicBezTo>
                <a:cubicBezTo>
                  <a:pt x="315532" y="1341095"/>
                  <a:pt x="509532" y="1370327"/>
                  <a:pt x="619819" y="1268014"/>
                </a:cubicBezTo>
                <a:cubicBezTo>
                  <a:pt x="627791" y="1365012"/>
                  <a:pt x="727447" y="1265356"/>
                  <a:pt x="773954" y="1310534"/>
                </a:cubicBezTo>
                <a:cubicBezTo>
                  <a:pt x="934734" y="1311862"/>
                  <a:pt x="769968" y="1345081"/>
                  <a:pt x="740736" y="1410189"/>
                </a:cubicBezTo>
                <a:cubicBezTo>
                  <a:pt x="623804" y="1331794"/>
                  <a:pt x="700872" y="1481943"/>
                  <a:pt x="598559" y="1485931"/>
                </a:cubicBezTo>
                <a:cubicBezTo>
                  <a:pt x="556039" y="1585586"/>
                  <a:pt x="451066" y="1463341"/>
                  <a:pt x="464353" y="1505860"/>
                </a:cubicBezTo>
                <a:cubicBezTo>
                  <a:pt x="362040" y="1481943"/>
                  <a:pt x="331477" y="1524463"/>
                  <a:pt x="209232" y="1485931"/>
                </a:cubicBezTo>
                <a:cubicBezTo>
                  <a:pt x="239794" y="1548382"/>
                  <a:pt x="517504" y="1666641"/>
                  <a:pt x="646394" y="1564326"/>
                </a:cubicBezTo>
                <a:cubicBezTo>
                  <a:pt x="598559" y="1722450"/>
                  <a:pt x="813818" y="1548382"/>
                  <a:pt x="860323" y="1645381"/>
                </a:cubicBezTo>
                <a:cubicBezTo>
                  <a:pt x="1072924" y="1667970"/>
                  <a:pt x="785913" y="1710490"/>
                  <a:pt x="824448" y="1811476"/>
                </a:cubicBezTo>
                <a:lnTo>
                  <a:pt x="789367" y="1820093"/>
                </a:lnTo>
                <a:lnTo>
                  <a:pt x="787818" y="1817505"/>
                </a:lnTo>
                <a:cubicBezTo>
                  <a:pt x="785290" y="1815275"/>
                  <a:pt x="781262" y="1812804"/>
                  <a:pt x="775283" y="1810147"/>
                </a:cubicBezTo>
                <a:cubicBezTo>
                  <a:pt x="771629" y="1813967"/>
                  <a:pt x="769636" y="1817165"/>
                  <a:pt x="768852" y="1819793"/>
                </a:cubicBezTo>
                <a:lnTo>
                  <a:pt x="769537" y="1824965"/>
                </a:lnTo>
                <a:lnTo>
                  <a:pt x="724977" y="1835912"/>
                </a:lnTo>
                <a:cubicBezTo>
                  <a:pt x="628621" y="1854411"/>
                  <a:pt x="538432" y="1856653"/>
                  <a:pt x="425819" y="1856653"/>
                </a:cubicBezTo>
                <a:cubicBezTo>
                  <a:pt x="363367" y="1900503"/>
                  <a:pt x="688913" y="2022749"/>
                  <a:pt x="758009" y="1895188"/>
                </a:cubicBezTo>
                <a:cubicBezTo>
                  <a:pt x="783256" y="1940365"/>
                  <a:pt x="873610" y="1903160"/>
                  <a:pt x="784584" y="1961626"/>
                </a:cubicBezTo>
                <a:cubicBezTo>
                  <a:pt x="855008" y="1974914"/>
                  <a:pt x="938720" y="1920434"/>
                  <a:pt x="1005159" y="1994844"/>
                </a:cubicBezTo>
                <a:cubicBezTo>
                  <a:pt x="1035720" y="2059953"/>
                  <a:pt x="847035" y="2162268"/>
                  <a:pt x="756681" y="2130377"/>
                </a:cubicBezTo>
                <a:cubicBezTo>
                  <a:pt x="885570" y="2200803"/>
                  <a:pt x="715490" y="2234020"/>
                  <a:pt x="642407" y="2208775"/>
                </a:cubicBezTo>
                <a:cubicBezTo>
                  <a:pt x="577299" y="2283185"/>
                  <a:pt x="857665" y="2277870"/>
                  <a:pt x="936062" y="2263254"/>
                </a:cubicBezTo>
                <a:cubicBezTo>
                  <a:pt x="1041035" y="2195487"/>
                  <a:pt x="1001172" y="2336336"/>
                  <a:pt x="924104" y="2320391"/>
                </a:cubicBezTo>
                <a:cubicBezTo>
                  <a:pt x="994529" y="2378856"/>
                  <a:pt x="901515" y="2400116"/>
                  <a:pt x="857665" y="2370883"/>
                </a:cubicBezTo>
                <a:cubicBezTo>
                  <a:pt x="922775" y="2489142"/>
                  <a:pt x="1079570" y="2396130"/>
                  <a:pt x="1180554" y="2382842"/>
                </a:cubicBezTo>
                <a:cubicBezTo>
                  <a:pt x="1175239" y="2570198"/>
                  <a:pt x="1015788" y="2594115"/>
                  <a:pt x="869625" y="2566210"/>
                </a:cubicBezTo>
                <a:cubicBezTo>
                  <a:pt x="876268" y="2696428"/>
                  <a:pt x="1152650" y="2598100"/>
                  <a:pt x="1253636" y="2657895"/>
                </a:cubicBezTo>
                <a:cubicBezTo>
                  <a:pt x="1452949" y="2584813"/>
                  <a:pt x="1294827" y="2741606"/>
                  <a:pt x="1199158" y="2749578"/>
                </a:cubicBezTo>
                <a:cubicBezTo>
                  <a:pt x="1308116" y="2770839"/>
                  <a:pt x="1211115" y="2794757"/>
                  <a:pt x="1159294" y="2786784"/>
                </a:cubicBezTo>
                <a:cubicBezTo>
                  <a:pt x="1250979" y="2882455"/>
                  <a:pt x="1038377" y="2764196"/>
                  <a:pt x="1007816" y="2834619"/>
                </a:cubicBezTo>
                <a:cubicBezTo>
                  <a:pt x="1128732" y="2902386"/>
                  <a:pt x="1301471" y="2918331"/>
                  <a:pt x="1446306" y="2922318"/>
                </a:cubicBezTo>
                <a:cubicBezTo>
                  <a:pt x="1559915" y="2908366"/>
                  <a:pt x="1533008" y="2917584"/>
                  <a:pt x="1478819" y="2941564"/>
                </a:cubicBezTo>
                <a:lnTo>
                  <a:pt x="1446714" y="2957097"/>
                </a:lnTo>
                <a:lnTo>
                  <a:pt x="0" y="29570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D79F8B7C-4E3E-4031-B602-21B662B75E53}"/>
              </a:ext>
            </a:extLst>
          </p:cNvPr>
          <p:cNvSpPr/>
          <p:nvPr/>
        </p:nvSpPr>
        <p:spPr>
          <a:xfrm>
            <a:off x="821228" y="3884120"/>
            <a:ext cx="1113712" cy="2991028"/>
          </a:xfrm>
          <a:custGeom>
            <a:avLst/>
            <a:gdLst>
              <a:gd name="connsiteX0" fmla="*/ 807386 w 1113712"/>
              <a:gd name="connsiteY0" fmla="*/ 1975864 h 2991028"/>
              <a:gd name="connsiteX1" fmla="*/ 807386 w 1113712"/>
              <a:gd name="connsiteY1" fmla="*/ 1975864 h 2991028"/>
              <a:gd name="connsiteX2" fmla="*/ 970824 w 1113712"/>
              <a:gd name="connsiteY2" fmla="*/ 1251690 h 2991028"/>
              <a:gd name="connsiteX3" fmla="*/ 970824 w 1113712"/>
              <a:gd name="connsiteY3" fmla="*/ 1251690 h 2991028"/>
              <a:gd name="connsiteX4" fmla="*/ 701085 w 1113712"/>
              <a:gd name="connsiteY4" fmla="*/ 1251690 h 2991028"/>
              <a:gd name="connsiteX5" fmla="*/ 835291 w 1113712"/>
              <a:gd name="connsiteY5" fmla="*/ 1310157 h 2991028"/>
              <a:gd name="connsiteX6" fmla="*/ 701085 w 1113712"/>
              <a:gd name="connsiteY6" fmla="*/ 1251690 h 2991028"/>
              <a:gd name="connsiteX7" fmla="*/ 1035932 w 1113712"/>
              <a:gd name="connsiteY7" fmla="*/ 1229102 h 2991028"/>
              <a:gd name="connsiteX8" fmla="*/ 1035932 w 1113712"/>
              <a:gd name="connsiteY8" fmla="*/ 1229102 h 2991028"/>
              <a:gd name="connsiteX9" fmla="*/ 1091741 w 1113712"/>
              <a:gd name="connsiteY9" fmla="*/ 1199868 h 2991028"/>
              <a:gd name="connsiteX10" fmla="*/ 1091741 w 1113712"/>
              <a:gd name="connsiteY10" fmla="*/ 1199868 h 2991028"/>
              <a:gd name="connsiteX11" fmla="*/ 954879 w 1113712"/>
              <a:gd name="connsiteY11" fmla="*/ 554092 h 2991028"/>
              <a:gd name="connsiteX12" fmla="*/ 973481 w 1113712"/>
              <a:gd name="connsiteY12" fmla="*/ 597942 h 2991028"/>
              <a:gd name="connsiteX13" fmla="*/ 954879 w 1113712"/>
              <a:gd name="connsiteY13" fmla="*/ 554092 h 2991028"/>
              <a:gd name="connsiteX14" fmla="*/ 986769 w 1113712"/>
              <a:gd name="connsiteY14" fmla="*/ 390655 h 2991028"/>
              <a:gd name="connsiteX15" fmla="*/ 1017330 w 1113712"/>
              <a:gd name="connsiteY15" fmla="*/ 446464 h 2991028"/>
              <a:gd name="connsiteX16" fmla="*/ 986769 w 1113712"/>
              <a:gd name="connsiteY16" fmla="*/ 390655 h 2991028"/>
              <a:gd name="connsiteX17" fmla="*/ 1074467 w 1113712"/>
              <a:gd name="connsiteY17" fmla="*/ 0 h 2991028"/>
              <a:gd name="connsiteX18" fmla="*/ 1101955 w 1113712"/>
              <a:gd name="connsiteY18" fmla="*/ 13529 h 2991028"/>
              <a:gd name="connsiteX19" fmla="*/ 1113712 w 1113712"/>
              <a:gd name="connsiteY19" fmla="*/ 31513 h 2991028"/>
              <a:gd name="connsiteX20" fmla="*/ 1113712 w 1113712"/>
              <a:gd name="connsiteY20" fmla="*/ 2991028 h 2991028"/>
              <a:gd name="connsiteX21" fmla="*/ 380617 w 1113712"/>
              <a:gd name="connsiteY21" fmla="*/ 2991028 h 2991028"/>
              <a:gd name="connsiteX22" fmla="*/ 384865 w 1113712"/>
              <a:gd name="connsiteY22" fmla="*/ 2982557 h 2991028"/>
              <a:gd name="connsiteX23" fmla="*/ 370960 w 1113712"/>
              <a:gd name="connsiteY23" fmla="*/ 2976437 h 2991028"/>
              <a:gd name="connsiteX24" fmla="*/ 337023 w 1113712"/>
              <a:gd name="connsiteY24" fmla="*/ 2991028 h 2991028"/>
              <a:gd name="connsiteX25" fmla="*/ 336998 w 1113712"/>
              <a:gd name="connsiteY25" fmla="*/ 2991028 h 2991028"/>
              <a:gd name="connsiteX26" fmla="*/ 312923 w 1113712"/>
              <a:gd name="connsiteY26" fmla="*/ 2971636 h 2991028"/>
              <a:gd name="connsiteX27" fmla="*/ 116432 w 1113712"/>
              <a:gd name="connsiteY27" fmla="*/ 2908653 h 2991028"/>
              <a:gd name="connsiteX28" fmla="*/ 80556 w 1113712"/>
              <a:gd name="connsiteY28" fmla="*/ 2848859 h 2991028"/>
              <a:gd name="connsiteX29" fmla="*/ 135035 w 1113712"/>
              <a:gd name="connsiteY29" fmla="*/ 2814311 h 2991028"/>
              <a:gd name="connsiteX30" fmla="*/ 590799 w 1113712"/>
              <a:gd name="connsiteY30" fmla="*/ 2786407 h 2991028"/>
              <a:gd name="connsiteX31" fmla="*/ 523032 w 1113712"/>
              <a:gd name="connsiteY31" fmla="*/ 2714654 h 2991028"/>
              <a:gd name="connsiteX32" fmla="*/ 410089 w 1113712"/>
              <a:gd name="connsiteY32" fmla="*/ 2664161 h 2991028"/>
              <a:gd name="connsiteX33" fmla="*/ 218747 w 1113712"/>
              <a:gd name="connsiteY33" fmla="*/ 2660175 h 2991028"/>
              <a:gd name="connsiteX34" fmla="*/ 49994 w 1113712"/>
              <a:gd name="connsiteY34" fmla="*/ 2588422 h 2991028"/>
              <a:gd name="connsiteX35" fmla="*/ 53981 w 1113712"/>
              <a:gd name="connsiteY35" fmla="*/ 2494079 h 2991028"/>
              <a:gd name="connsiteX36" fmla="*/ 593457 w 1113712"/>
              <a:gd name="connsiteY36" fmla="*/ 2444916 h 2991028"/>
              <a:gd name="connsiteX37" fmla="*/ 775496 w 1113712"/>
              <a:gd name="connsiteY37" fmla="*/ 2309383 h 2991028"/>
              <a:gd name="connsiteX38" fmla="*/ 625346 w 1113712"/>
              <a:gd name="connsiteY38" fmla="*/ 2314698 h 2991028"/>
              <a:gd name="connsiteX39" fmla="*/ 519047 w 1113712"/>
              <a:gd name="connsiteY39" fmla="*/ 2345259 h 2991028"/>
              <a:gd name="connsiteX40" fmla="*/ 149652 w 1113712"/>
              <a:gd name="connsiteY40" fmla="*/ 2205739 h 2991028"/>
              <a:gd name="connsiteX41" fmla="*/ 612059 w 1113712"/>
              <a:gd name="connsiteY41" fmla="*/ 2064891 h 2991028"/>
              <a:gd name="connsiteX42" fmla="*/ 639963 w 1113712"/>
              <a:gd name="connsiteY42" fmla="*/ 1961248 h 2991028"/>
              <a:gd name="connsiteX43" fmla="*/ 261267 w 1113712"/>
              <a:gd name="connsiteY43" fmla="*/ 1894811 h 2991028"/>
              <a:gd name="connsiteX44" fmla="*/ 491142 w 1113712"/>
              <a:gd name="connsiteY44" fmla="*/ 1817742 h 2991028"/>
              <a:gd name="connsiteX45" fmla="*/ 321060 w 1113712"/>
              <a:gd name="connsiteY45" fmla="*/ 1670249 h 2991028"/>
              <a:gd name="connsiteX46" fmla="*/ 768853 w 1113712"/>
              <a:gd name="connsiteY46" fmla="*/ 1602483 h 2991028"/>
              <a:gd name="connsiteX47" fmla="*/ 513731 w 1113712"/>
              <a:gd name="connsiteY47" fmla="*/ 1478908 h 2991028"/>
              <a:gd name="connsiteX48" fmla="*/ 322390 w 1113712"/>
              <a:gd name="connsiteY48" fmla="*/ 1347361 h 2991028"/>
              <a:gd name="connsiteX49" fmla="*/ 451278 w 1113712"/>
              <a:gd name="connsiteY49" fmla="*/ 1327429 h 2991028"/>
              <a:gd name="connsiteX50" fmla="*/ 544292 w 1113712"/>
              <a:gd name="connsiteY50" fmla="*/ 1263649 h 2991028"/>
              <a:gd name="connsiteX51" fmla="*/ 491142 w 1113712"/>
              <a:gd name="connsiteY51" fmla="*/ 1170636 h 2991028"/>
              <a:gd name="connsiteX52" fmla="*/ 487156 w 1113712"/>
              <a:gd name="connsiteY52" fmla="*/ 1089582 h 2991028"/>
              <a:gd name="connsiteX53" fmla="*/ 691785 w 1113712"/>
              <a:gd name="connsiteY53" fmla="*/ 1048390 h 2991028"/>
              <a:gd name="connsiteX54" fmla="*/ 1071810 w 1113712"/>
              <a:gd name="connsiteY54" fmla="*/ 951392 h 2991028"/>
              <a:gd name="connsiteX55" fmla="*/ 747592 w 1113712"/>
              <a:gd name="connsiteY55" fmla="*/ 1005870 h 2991028"/>
              <a:gd name="connsiteX56" fmla="*/ 628004 w 1113712"/>
              <a:gd name="connsiteY56" fmla="*/ 950062 h 2991028"/>
              <a:gd name="connsiteX57" fmla="*/ 584155 w 1113712"/>
              <a:gd name="connsiteY57" fmla="*/ 895583 h 2991028"/>
              <a:gd name="connsiteX58" fmla="*/ 491142 w 1113712"/>
              <a:gd name="connsiteY58" fmla="*/ 829146 h 2991028"/>
              <a:gd name="connsiteX59" fmla="*/ 771511 w 1113712"/>
              <a:gd name="connsiteY59" fmla="*/ 853063 h 2991028"/>
              <a:gd name="connsiteX60" fmla="*/ 1071810 w 1113712"/>
              <a:gd name="connsiteY60" fmla="*/ 795926 h 2991028"/>
              <a:gd name="connsiteX61" fmla="*/ 905714 w 1113712"/>
              <a:gd name="connsiteY61" fmla="*/ 790611 h 2991028"/>
              <a:gd name="connsiteX62" fmla="*/ 747592 w 1113712"/>
              <a:gd name="connsiteY62" fmla="*/ 742776 h 2991028"/>
              <a:gd name="connsiteX63" fmla="*/ 731647 w 1113712"/>
              <a:gd name="connsiteY63" fmla="*/ 619202 h 2991028"/>
              <a:gd name="connsiteX64" fmla="*/ 705072 w 1113712"/>
              <a:gd name="connsiteY64" fmla="*/ 522202 h 2991028"/>
              <a:gd name="connsiteX65" fmla="*/ 880468 w 1113712"/>
              <a:gd name="connsiteY65" fmla="*/ 447791 h 2991028"/>
              <a:gd name="connsiteX66" fmla="*/ 891098 w 1113712"/>
              <a:gd name="connsiteY66" fmla="*/ 410586 h 2991028"/>
              <a:gd name="connsiteX67" fmla="*/ 913686 w 1113712"/>
              <a:gd name="connsiteY67" fmla="*/ 260437 h 2991028"/>
              <a:gd name="connsiteX68" fmla="*/ 1018659 w 1113712"/>
              <a:gd name="connsiteY68" fmla="*/ 322888 h 2991028"/>
              <a:gd name="connsiteX69" fmla="*/ 982783 w 1113712"/>
              <a:gd name="connsiteY69" fmla="*/ 136862 h 2991028"/>
              <a:gd name="connsiteX70" fmla="*/ 1074467 w 1113712"/>
              <a:gd name="connsiteY70" fmla="*/ 0 h 299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13712" h="2991028">
                <a:moveTo>
                  <a:pt x="807386" y="1975864"/>
                </a:moveTo>
                <a:cubicBezTo>
                  <a:pt x="657238" y="2001111"/>
                  <a:pt x="706400" y="2051604"/>
                  <a:pt x="807386" y="1975864"/>
                </a:cubicBezTo>
                <a:close/>
                <a:moveTo>
                  <a:pt x="970824" y="1251690"/>
                </a:moveTo>
                <a:cubicBezTo>
                  <a:pt x="922989" y="1274279"/>
                  <a:pt x="1014672" y="1270294"/>
                  <a:pt x="970824" y="1251690"/>
                </a:cubicBezTo>
                <a:close/>
                <a:moveTo>
                  <a:pt x="701085" y="1251690"/>
                </a:moveTo>
                <a:cubicBezTo>
                  <a:pt x="663880" y="1338060"/>
                  <a:pt x="790113" y="1319456"/>
                  <a:pt x="835291" y="1310157"/>
                </a:cubicBezTo>
                <a:cubicBezTo>
                  <a:pt x="1034605" y="1241060"/>
                  <a:pt x="752907" y="1312814"/>
                  <a:pt x="701085" y="1251690"/>
                </a:cubicBezTo>
                <a:close/>
                <a:moveTo>
                  <a:pt x="1035932" y="1229102"/>
                </a:moveTo>
                <a:cubicBezTo>
                  <a:pt x="988097" y="1251690"/>
                  <a:pt x="1079782" y="1247704"/>
                  <a:pt x="1035932" y="1229102"/>
                </a:cubicBezTo>
                <a:close/>
                <a:moveTo>
                  <a:pt x="1091741" y="1199868"/>
                </a:moveTo>
                <a:cubicBezTo>
                  <a:pt x="1033275" y="1219801"/>
                  <a:pt x="1130274" y="1225116"/>
                  <a:pt x="1091741" y="1199868"/>
                </a:cubicBezTo>
                <a:close/>
                <a:moveTo>
                  <a:pt x="954879" y="554092"/>
                </a:moveTo>
                <a:cubicBezTo>
                  <a:pt x="925646" y="556749"/>
                  <a:pt x="974810" y="599269"/>
                  <a:pt x="973481" y="597942"/>
                </a:cubicBezTo>
                <a:cubicBezTo>
                  <a:pt x="1071810" y="693613"/>
                  <a:pt x="1050550" y="556749"/>
                  <a:pt x="954879" y="554092"/>
                </a:cubicBezTo>
                <a:close/>
                <a:moveTo>
                  <a:pt x="986769" y="390655"/>
                </a:moveTo>
                <a:cubicBezTo>
                  <a:pt x="977467" y="415901"/>
                  <a:pt x="1012015" y="427861"/>
                  <a:pt x="1017330" y="446464"/>
                </a:cubicBezTo>
                <a:cubicBezTo>
                  <a:pt x="1057192" y="589969"/>
                  <a:pt x="1077125" y="399956"/>
                  <a:pt x="986769" y="390655"/>
                </a:cubicBezTo>
                <a:close/>
                <a:moveTo>
                  <a:pt x="1074467" y="0"/>
                </a:moveTo>
                <a:cubicBezTo>
                  <a:pt x="1086426" y="2990"/>
                  <a:pt x="1095354" y="7661"/>
                  <a:pt x="1101955" y="13529"/>
                </a:cubicBezTo>
                <a:lnTo>
                  <a:pt x="1113712" y="31513"/>
                </a:lnTo>
                <a:lnTo>
                  <a:pt x="1113712" y="2991028"/>
                </a:lnTo>
                <a:lnTo>
                  <a:pt x="380617" y="2991028"/>
                </a:lnTo>
                <a:lnTo>
                  <a:pt x="384865" y="2982557"/>
                </a:lnTo>
                <a:cubicBezTo>
                  <a:pt x="387715" y="2975254"/>
                  <a:pt x="386090" y="2971491"/>
                  <a:pt x="370960" y="2976437"/>
                </a:cubicBezTo>
                <a:lnTo>
                  <a:pt x="337023" y="2991028"/>
                </a:lnTo>
                <a:lnTo>
                  <a:pt x="336998" y="2991028"/>
                </a:lnTo>
                <a:lnTo>
                  <a:pt x="312923" y="2971636"/>
                </a:lnTo>
                <a:cubicBezTo>
                  <a:pt x="249122" y="2938010"/>
                  <a:pt x="138524" y="2977250"/>
                  <a:pt x="116432" y="2908653"/>
                </a:cubicBezTo>
                <a:cubicBezTo>
                  <a:pt x="-47004" y="2875434"/>
                  <a:pt x="214761" y="2864804"/>
                  <a:pt x="80556" y="2848859"/>
                </a:cubicBezTo>
                <a:cubicBezTo>
                  <a:pt x="-85539" y="2806338"/>
                  <a:pt x="42022" y="2782421"/>
                  <a:pt x="135035" y="2814311"/>
                </a:cubicBezTo>
                <a:cubicBezTo>
                  <a:pt x="278540" y="2810325"/>
                  <a:pt x="432676" y="2826269"/>
                  <a:pt x="590799" y="2786407"/>
                </a:cubicBezTo>
                <a:cubicBezTo>
                  <a:pt x="739620" y="2754516"/>
                  <a:pt x="609402" y="2701366"/>
                  <a:pt x="523032" y="2714654"/>
                </a:cubicBezTo>
                <a:cubicBezTo>
                  <a:pt x="507087" y="2633600"/>
                  <a:pt x="404774" y="2755846"/>
                  <a:pt x="410089" y="2664161"/>
                </a:cubicBezTo>
                <a:cubicBezTo>
                  <a:pt x="343650" y="2681435"/>
                  <a:pt x="303788" y="2645558"/>
                  <a:pt x="218747" y="2660175"/>
                </a:cubicBezTo>
                <a:cubicBezTo>
                  <a:pt x="254623" y="2584435"/>
                  <a:pt x="-4485" y="2654860"/>
                  <a:pt x="49994" y="2588422"/>
                </a:cubicBezTo>
                <a:cubicBezTo>
                  <a:pt x="174897" y="2529957"/>
                  <a:pt x="-49662" y="2540587"/>
                  <a:pt x="53981" y="2494079"/>
                </a:cubicBezTo>
                <a:cubicBezTo>
                  <a:pt x="230706" y="2455546"/>
                  <a:pt x="419389" y="2494079"/>
                  <a:pt x="593457" y="2444916"/>
                </a:cubicBezTo>
                <a:cubicBezTo>
                  <a:pt x="382184" y="2365191"/>
                  <a:pt x="713045" y="2375821"/>
                  <a:pt x="775496" y="2309383"/>
                </a:cubicBezTo>
                <a:cubicBezTo>
                  <a:pt x="717031" y="2240288"/>
                  <a:pt x="677167" y="2342601"/>
                  <a:pt x="625346" y="2314698"/>
                </a:cubicBezTo>
                <a:cubicBezTo>
                  <a:pt x="562894" y="2297424"/>
                  <a:pt x="590799" y="2318684"/>
                  <a:pt x="519047" y="2345259"/>
                </a:cubicBezTo>
                <a:cubicBezTo>
                  <a:pt x="380855" y="2323999"/>
                  <a:pt x="259938" y="2312040"/>
                  <a:pt x="149652" y="2205739"/>
                </a:cubicBezTo>
                <a:cubicBezTo>
                  <a:pt x="225391" y="2135315"/>
                  <a:pt x="479183" y="2126015"/>
                  <a:pt x="612059" y="2064891"/>
                </a:cubicBezTo>
                <a:cubicBezTo>
                  <a:pt x="558909" y="1983836"/>
                  <a:pt x="685140" y="1994466"/>
                  <a:pt x="639963" y="1961248"/>
                </a:cubicBezTo>
                <a:cubicBezTo>
                  <a:pt x="505758" y="2070206"/>
                  <a:pt x="390156" y="1971878"/>
                  <a:pt x="261267" y="1894811"/>
                </a:cubicBezTo>
                <a:cubicBezTo>
                  <a:pt x="230706" y="1811098"/>
                  <a:pt x="701085" y="1910756"/>
                  <a:pt x="491142" y="1817742"/>
                </a:cubicBezTo>
                <a:cubicBezTo>
                  <a:pt x="472540" y="1809770"/>
                  <a:pt x="261267" y="1716756"/>
                  <a:pt x="321060" y="1670249"/>
                </a:cubicBezTo>
                <a:cubicBezTo>
                  <a:pt x="465896" y="1611784"/>
                  <a:pt x="638634" y="1711441"/>
                  <a:pt x="768853" y="1602483"/>
                </a:cubicBezTo>
                <a:cubicBezTo>
                  <a:pt x="718360" y="1648989"/>
                  <a:pt x="614717" y="1476251"/>
                  <a:pt x="513731" y="1478908"/>
                </a:cubicBezTo>
                <a:cubicBezTo>
                  <a:pt x="461910" y="1465621"/>
                  <a:pt x="234692" y="1368621"/>
                  <a:pt x="322390" y="1347361"/>
                </a:cubicBezTo>
                <a:cubicBezTo>
                  <a:pt x="419389" y="1395197"/>
                  <a:pt x="380855" y="1288897"/>
                  <a:pt x="451278" y="1327429"/>
                </a:cubicBezTo>
                <a:cubicBezTo>
                  <a:pt x="590799" y="1416457"/>
                  <a:pt x="459252" y="1262320"/>
                  <a:pt x="544292" y="1263649"/>
                </a:cubicBezTo>
                <a:cubicBezTo>
                  <a:pt x="739620" y="1294212"/>
                  <a:pt x="585484" y="1197211"/>
                  <a:pt x="491142" y="1170636"/>
                </a:cubicBezTo>
                <a:cubicBezTo>
                  <a:pt x="499115" y="1157348"/>
                  <a:pt x="403444" y="1090911"/>
                  <a:pt x="487156" y="1089582"/>
                </a:cubicBezTo>
                <a:cubicBezTo>
                  <a:pt x="546949" y="1021815"/>
                  <a:pt x="775496" y="1136088"/>
                  <a:pt x="691785" y="1048390"/>
                </a:cubicBezTo>
                <a:cubicBezTo>
                  <a:pt x="816688" y="1085595"/>
                  <a:pt x="984111" y="1084267"/>
                  <a:pt x="1071810" y="951392"/>
                </a:cubicBezTo>
                <a:cubicBezTo>
                  <a:pt x="1058522" y="910199"/>
                  <a:pt x="814031" y="1085595"/>
                  <a:pt x="747592" y="1005870"/>
                </a:cubicBezTo>
                <a:cubicBezTo>
                  <a:pt x="915016" y="857049"/>
                  <a:pt x="654580" y="1077622"/>
                  <a:pt x="628004" y="950062"/>
                </a:cubicBezTo>
                <a:cubicBezTo>
                  <a:pt x="784798" y="847748"/>
                  <a:pt x="430019" y="1019158"/>
                  <a:pt x="584155" y="895583"/>
                </a:cubicBezTo>
                <a:cubicBezTo>
                  <a:pt x="536319" y="904884"/>
                  <a:pt x="303788" y="843761"/>
                  <a:pt x="491142" y="829146"/>
                </a:cubicBezTo>
                <a:cubicBezTo>
                  <a:pt x="553594" y="722845"/>
                  <a:pt x="685140" y="857049"/>
                  <a:pt x="771511" y="853063"/>
                </a:cubicBezTo>
                <a:cubicBezTo>
                  <a:pt x="699757" y="736132"/>
                  <a:pt x="1114329" y="984610"/>
                  <a:pt x="1071810" y="795926"/>
                </a:cubicBezTo>
                <a:cubicBezTo>
                  <a:pt x="988097" y="850406"/>
                  <a:pt x="992084" y="782638"/>
                  <a:pt x="905714" y="790611"/>
                </a:cubicBezTo>
                <a:cubicBezTo>
                  <a:pt x="950891" y="712215"/>
                  <a:pt x="812701" y="765365"/>
                  <a:pt x="747592" y="742776"/>
                </a:cubicBezTo>
                <a:cubicBezTo>
                  <a:pt x="609402" y="694940"/>
                  <a:pt x="913686" y="682983"/>
                  <a:pt x="731647" y="619202"/>
                </a:cubicBezTo>
                <a:cubicBezTo>
                  <a:pt x="618703" y="563394"/>
                  <a:pt x="835291" y="578009"/>
                  <a:pt x="705072" y="522202"/>
                </a:cubicBezTo>
                <a:cubicBezTo>
                  <a:pt x="707730" y="475696"/>
                  <a:pt x="1014672" y="631160"/>
                  <a:pt x="880468" y="447791"/>
                </a:cubicBezTo>
                <a:cubicBezTo>
                  <a:pt x="964180" y="487655"/>
                  <a:pt x="1000056" y="410586"/>
                  <a:pt x="891098" y="410586"/>
                </a:cubicBezTo>
                <a:cubicBezTo>
                  <a:pt x="948234" y="387997"/>
                  <a:pt x="772838" y="205957"/>
                  <a:pt x="913686" y="260437"/>
                </a:cubicBezTo>
                <a:cubicBezTo>
                  <a:pt x="954879" y="233862"/>
                  <a:pt x="1004042" y="229874"/>
                  <a:pt x="1018659" y="322888"/>
                </a:cubicBezTo>
                <a:cubicBezTo>
                  <a:pt x="1135589" y="429189"/>
                  <a:pt x="965509" y="136862"/>
                  <a:pt x="982783" y="136862"/>
                </a:cubicBezTo>
                <a:cubicBezTo>
                  <a:pt x="1107686" y="269738"/>
                  <a:pt x="1059850" y="77069"/>
                  <a:pt x="1074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701"/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12E54385-2BF4-4F6E-A4D7-72C04D98ECAB}"/>
              </a:ext>
            </a:extLst>
          </p:cNvPr>
          <p:cNvSpPr/>
          <p:nvPr/>
        </p:nvSpPr>
        <p:spPr>
          <a:xfrm>
            <a:off x="709924" y="3443190"/>
            <a:ext cx="6885771" cy="2957097"/>
          </a:xfrm>
          <a:custGeom>
            <a:avLst/>
            <a:gdLst>
              <a:gd name="connsiteX0" fmla="*/ 1104814 w 1525504"/>
              <a:gd name="connsiteY0" fmla="*/ 2757552 h 2957097"/>
              <a:gd name="connsiteX1" fmla="*/ 1104814 w 1525504"/>
              <a:gd name="connsiteY1" fmla="*/ 2757552 h 2957097"/>
              <a:gd name="connsiteX2" fmla="*/ 1100829 w 1525504"/>
              <a:gd name="connsiteY2" fmla="*/ 2479842 h 2957097"/>
              <a:gd name="connsiteX3" fmla="*/ 1100829 w 1525504"/>
              <a:gd name="connsiteY3" fmla="*/ 2479842 h 2957097"/>
              <a:gd name="connsiteX4" fmla="*/ 811160 w 1525504"/>
              <a:gd name="connsiteY4" fmla="*/ 2420047 h 2957097"/>
              <a:gd name="connsiteX5" fmla="*/ 811160 w 1525504"/>
              <a:gd name="connsiteY5" fmla="*/ 2420047 h 2957097"/>
              <a:gd name="connsiteX6" fmla="*/ 789367 w 1525504"/>
              <a:gd name="connsiteY6" fmla="*/ 1820093 h 2957097"/>
              <a:gd name="connsiteX7" fmla="*/ 791353 w 1525504"/>
              <a:gd name="connsiteY7" fmla="*/ 1823414 h 2957097"/>
              <a:gd name="connsiteX8" fmla="*/ 769677 w 1525504"/>
              <a:gd name="connsiteY8" fmla="*/ 1826029 h 2957097"/>
              <a:gd name="connsiteX9" fmla="*/ 769537 w 1525504"/>
              <a:gd name="connsiteY9" fmla="*/ 1824965 h 2957097"/>
              <a:gd name="connsiteX10" fmla="*/ 83001 w 1525504"/>
              <a:gd name="connsiteY10" fmla="*/ 1192274 h 2957097"/>
              <a:gd name="connsiteX11" fmla="*/ 83001 w 1525504"/>
              <a:gd name="connsiteY11" fmla="*/ 1192274 h 2957097"/>
              <a:gd name="connsiteX12" fmla="*/ 77686 w 1525504"/>
              <a:gd name="connsiteY12" fmla="*/ 1019535 h 2957097"/>
              <a:gd name="connsiteX13" fmla="*/ 71041 w 1525504"/>
              <a:gd name="connsiteY13" fmla="*/ 1047440 h 2957097"/>
              <a:gd name="connsiteX14" fmla="*/ 77686 w 1525504"/>
              <a:gd name="connsiteY14" fmla="*/ 1019535 h 2957097"/>
              <a:gd name="connsiteX15" fmla="*/ 381971 w 1525504"/>
              <a:gd name="connsiteY15" fmla="*/ 841481 h 2957097"/>
              <a:gd name="connsiteX16" fmla="*/ 381971 w 1525504"/>
              <a:gd name="connsiteY16" fmla="*/ 841481 h 2957097"/>
              <a:gd name="connsiteX17" fmla="*/ 213512 w 1525504"/>
              <a:gd name="connsiteY17" fmla="*/ 797184 h 2957097"/>
              <a:gd name="connsiteX18" fmla="*/ 186644 w 1525504"/>
              <a:gd name="connsiteY18" fmla="*/ 800290 h 2957097"/>
              <a:gd name="connsiteX19" fmla="*/ 213512 w 1525504"/>
              <a:gd name="connsiteY19" fmla="*/ 797184 h 2957097"/>
              <a:gd name="connsiteX20" fmla="*/ 44466 w 1525504"/>
              <a:gd name="connsiteY20" fmla="*/ 773716 h 2957097"/>
              <a:gd name="connsiteX21" fmla="*/ 72371 w 1525504"/>
              <a:gd name="connsiteY21" fmla="*/ 794975 h 2957097"/>
              <a:gd name="connsiteX22" fmla="*/ 44466 w 1525504"/>
              <a:gd name="connsiteY22" fmla="*/ 773716 h 2957097"/>
              <a:gd name="connsiteX23" fmla="*/ 194617 w 1525504"/>
              <a:gd name="connsiteY23" fmla="*/ 614264 h 2957097"/>
              <a:gd name="connsiteX24" fmla="*/ 124191 w 1525504"/>
              <a:gd name="connsiteY24" fmla="*/ 671400 h 2957097"/>
              <a:gd name="connsiteX25" fmla="*/ 194617 w 1525504"/>
              <a:gd name="connsiteY25" fmla="*/ 614264 h 2957097"/>
              <a:gd name="connsiteX26" fmla="*/ 0 w 1525504"/>
              <a:gd name="connsiteY26" fmla="*/ 0 h 2957097"/>
              <a:gd name="connsiteX27" fmla="*/ 1780 w 1525504"/>
              <a:gd name="connsiteY27" fmla="*/ 2724 h 2957097"/>
              <a:gd name="connsiteX28" fmla="*/ 27192 w 1525504"/>
              <a:gd name="connsiteY28" fmla="*/ 114651 h 2957097"/>
              <a:gd name="connsiteX29" fmla="*/ 20549 w 1525504"/>
              <a:gd name="connsiteY29" fmla="*/ 226266 h 2957097"/>
              <a:gd name="connsiteX30" fmla="*/ 121533 w 1525504"/>
              <a:gd name="connsiteY30" fmla="*/ 216964 h 2957097"/>
              <a:gd name="connsiteX31" fmla="*/ 189302 w 1525504"/>
              <a:gd name="connsiteY31" fmla="*/ 254170 h 2957097"/>
              <a:gd name="connsiteX32" fmla="*/ 105588 w 1525504"/>
              <a:gd name="connsiteY32" fmla="*/ 309977 h 2957097"/>
              <a:gd name="connsiteX33" fmla="*/ 113561 w 1525504"/>
              <a:gd name="connsiteY33" fmla="*/ 408306 h 2957097"/>
              <a:gd name="connsiteX34" fmla="*/ 81671 w 1525504"/>
              <a:gd name="connsiteY34" fmla="*/ 587689 h 2957097"/>
              <a:gd name="connsiteX35" fmla="*/ 383300 w 1525504"/>
              <a:gd name="connsiteY35" fmla="*/ 375087 h 2957097"/>
              <a:gd name="connsiteX36" fmla="*/ 350080 w 1525504"/>
              <a:gd name="connsiteY36" fmla="*/ 538524 h 2957097"/>
              <a:gd name="connsiteX37" fmla="*/ 283643 w 1525504"/>
              <a:gd name="connsiteY37" fmla="*/ 675387 h 2957097"/>
              <a:gd name="connsiteX38" fmla="*/ 275670 w 1525504"/>
              <a:gd name="connsiteY38" fmla="*/ 781688 h 2957097"/>
              <a:gd name="connsiteX39" fmla="*/ 574641 w 1525504"/>
              <a:gd name="connsiteY39" fmla="*/ 889316 h 2957097"/>
              <a:gd name="connsiteX40" fmla="*/ 372670 w 1525504"/>
              <a:gd name="connsiteY40" fmla="*/ 973029 h 2957097"/>
              <a:gd name="connsiteX41" fmla="*/ 154753 w 1525504"/>
              <a:gd name="connsiteY41" fmla="*/ 898619 h 2957097"/>
              <a:gd name="connsiteX42" fmla="*/ 59083 w 1525504"/>
              <a:gd name="connsiteY42" fmla="*/ 873371 h 2957097"/>
              <a:gd name="connsiteX43" fmla="*/ 214547 w 1525504"/>
              <a:gd name="connsiteY43" fmla="*/ 1012892 h 2957097"/>
              <a:gd name="connsiteX44" fmla="*/ 538764 w 1525504"/>
              <a:gd name="connsiteY44" fmla="*/ 1072686 h 2957097"/>
              <a:gd name="connsiteX45" fmla="*/ 702202 w 1525504"/>
              <a:gd name="connsiteY45" fmla="*/ 1119193 h 2957097"/>
              <a:gd name="connsiteX46" fmla="*/ 522819 w 1525504"/>
              <a:gd name="connsiteY46" fmla="*/ 1169685 h 2957097"/>
              <a:gd name="connsiteX47" fmla="*/ 456381 w 1525504"/>
              <a:gd name="connsiteY47" fmla="*/ 1192274 h 2957097"/>
              <a:gd name="connsiteX48" fmla="*/ 247766 w 1525504"/>
              <a:gd name="connsiteY48" fmla="*/ 1218849 h 2957097"/>
              <a:gd name="connsiteX49" fmla="*/ 619819 w 1525504"/>
              <a:gd name="connsiteY49" fmla="*/ 1268014 h 2957097"/>
              <a:gd name="connsiteX50" fmla="*/ 773954 w 1525504"/>
              <a:gd name="connsiteY50" fmla="*/ 1310534 h 2957097"/>
              <a:gd name="connsiteX51" fmla="*/ 740736 w 1525504"/>
              <a:gd name="connsiteY51" fmla="*/ 1410189 h 2957097"/>
              <a:gd name="connsiteX52" fmla="*/ 598559 w 1525504"/>
              <a:gd name="connsiteY52" fmla="*/ 1485931 h 2957097"/>
              <a:gd name="connsiteX53" fmla="*/ 464353 w 1525504"/>
              <a:gd name="connsiteY53" fmla="*/ 1505860 h 2957097"/>
              <a:gd name="connsiteX54" fmla="*/ 209232 w 1525504"/>
              <a:gd name="connsiteY54" fmla="*/ 1485931 h 2957097"/>
              <a:gd name="connsiteX55" fmla="*/ 646394 w 1525504"/>
              <a:gd name="connsiteY55" fmla="*/ 1564326 h 2957097"/>
              <a:gd name="connsiteX56" fmla="*/ 860323 w 1525504"/>
              <a:gd name="connsiteY56" fmla="*/ 1645381 h 2957097"/>
              <a:gd name="connsiteX57" fmla="*/ 824448 w 1525504"/>
              <a:gd name="connsiteY57" fmla="*/ 1811476 h 2957097"/>
              <a:gd name="connsiteX58" fmla="*/ 789367 w 1525504"/>
              <a:gd name="connsiteY58" fmla="*/ 1820093 h 2957097"/>
              <a:gd name="connsiteX59" fmla="*/ 787818 w 1525504"/>
              <a:gd name="connsiteY59" fmla="*/ 1817505 h 2957097"/>
              <a:gd name="connsiteX60" fmla="*/ 775283 w 1525504"/>
              <a:gd name="connsiteY60" fmla="*/ 1810147 h 2957097"/>
              <a:gd name="connsiteX61" fmla="*/ 768852 w 1525504"/>
              <a:gd name="connsiteY61" fmla="*/ 1819793 h 2957097"/>
              <a:gd name="connsiteX62" fmla="*/ 769537 w 1525504"/>
              <a:gd name="connsiteY62" fmla="*/ 1824965 h 2957097"/>
              <a:gd name="connsiteX63" fmla="*/ 724977 w 1525504"/>
              <a:gd name="connsiteY63" fmla="*/ 1835912 h 2957097"/>
              <a:gd name="connsiteX64" fmla="*/ 425819 w 1525504"/>
              <a:gd name="connsiteY64" fmla="*/ 1856653 h 2957097"/>
              <a:gd name="connsiteX65" fmla="*/ 758009 w 1525504"/>
              <a:gd name="connsiteY65" fmla="*/ 1895188 h 2957097"/>
              <a:gd name="connsiteX66" fmla="*/ 784584 w 1525504"/>
              <a:gd name="connsiteY66" fmla="*/ 1961626 h 2957097"/>
              <a:gd name="connsiteX67" fmla="*/ 1005159 w 1525504"/>
              <a:gd name="connsiteY67" fmla="*/ 1994844 h 2957097"/>
              <a:gd name="connsiteX68" fmla="*/ 756681 w 1525504"/>
              <a:gd name="connsiteY68" fmla="*/ 2130377 h 2957097"/>
              <a:gd name="connsiteX69" fmla="*/ 642407 w 1525504"/>
              <a:gd name="connsiteY69" fmla="*/ 2208775 h 2957097"/>
              <a:gd name="connsiteX70" fmla="*/ 936062 w 1525504"/>
              <a:gd name="connsiteY70" fmla="*/ 2263254 h 2957097"/>
              <a:gd name="connsiteX71" fmla="*/ 924104 w 1525504"/>
              <a:gd name="connsiteY71" fmla="*/ 2320391 h 2957097"/>
              <a:gd name="connsiteX72" fmla="*/ 857665 w 1525504"/>
              <a:gd name="connsiteY72" fmla="*/ 2370883 h 2957097"/>
              <a:gd name="connsiteX73" fmla="*/ 1180554 w 1525504"/>
              <a:gd name="connsiteY73" fmla="*/ 2382842 h 2957097"/>
              <a:gd name="connsiteX74" fmla="*/ 869625 w 1525504"/>
              <a:gd name="connsiteY74" fmla="*/ 2566210 h 2957097"/>
              <a:gd name="connsiteX75" fmla="*/ 1253636 w 1525504"/>
              <a:gd name="connsiteY75" fmla="*/ 2657895 h 2957097"/>
              <a:gd name="connsiteX76" fmla="*/ 1199158 w 1525504"/>
              <a:gd name="connsiteY76" fmla="*/ 2749578 h 2957097"/>
              <a:gd name="connsiteX77" fmla="*/ 1159294 w 1525504"/>
              <a:gd name="connsiteY77" fmla="*/ 2786784 h 2957097"/>
              <a:gd name="connsiteX78" fmla="*/ 1007816 w 1525504"/>
              <a:gd name="connsiteY78" fmla="*/ 2834619 h 2957097"/>
              <a:gd name="connsiteX79" fmla="*/ 1446306 w 1525504"/>
              <a:gd name="connsiteY79" fmla="*/ 2922318 h 2957097"/>
              <a:gd name="connsiteX80" fmla="*/ 1478819 w 1525504"/>
              <a:gd name="connsiteY80" fmla="*/ 2941564 h 2957097"/>
              <a:gd name="connsiteX81" fmla="*/ 1446714 w 1525504"/>
              <a:gd name="connsiteY81" fmla="*/ 2957097 h 2957097"/>
              <a:gd name="connsiteX82" fmla="*/ 0 w 1525504"/>
              <a:gd name="connsiteY82" fmla="*/ 2957097 h 295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525504" h="2957097">
                <a:moveTo>
                  <a:pt x="1104814" y="2757552"/>
                </a:moveTo>
                <a:cubicBezTo>
                  <a:pt x="1127404" y="2802729"/>
                  <a:pt x="1193843" y="2752237"/>
                  <a:pt x="1104814" y="2757552"/>
                </a:cubicBezTo>
                <a:close/>
                <a:moveTo>
                  <a:pt x="1100829" y="2479842"/>
                </a:moveTo>
                <a:cubicBezTo>
                  <a:pt x="1059637" y="2497114"/>
                  <a:pt x="1173910" y="2478512"/>
                  <a:pt x="1100829" y="2479842"/>
                </a:cubicBezTo>
                <a:close/>
                <a:moveTo>
                  <a:pt x="811160" y="2420047"/>
                </a:moveTo>
                <a:cubicBezTo>
                  <a:pt x="674297" y="2433334"/>
                  <a:pt x="945364" y="2434663"/>
                  <a:pt x="811160" y="2420047"/>
                </a:cubicBezTo>
                <a:close/>
                <a:moveTo>
                  <a:pt x="789367" y="1820093"/>
                </a:moveTo>
                <a:lnTo>
                  <a:pt x="791353" y="1823414"/>
                </a:lnTo>
                <a:cubicBezTo>
                  <a:pt x="791269" y="1830183"/>
                  <a:pt x="774411" y="1832216"/>
                  <a:pt x="769677" y="1826029"/>
                </a:cubicBezTo>
                <a:lnTo>
                  <a:pt x="769537" y="1824965"/>
                </a:lnTo>
                <a:close/>
                <a:moveTo>
                  <a:pt x="83001" y="1192274"/>
                </a:moveTo>
                <a:cubicBezTo>
                  <a:pt x="63068" y="1224164"/>
                  <a:pt x="105588" y="1250739"/>
                  <a:pt x="83001" y="1192274"/>
                </a:cubicBezTo>
                <a:close/>
                <a:moveTo>
                  <a:pt x="77686" y="1019535"/>
                </a:moveTo>
                <a:lnTo>
                  <a:pt x="71041" y="1047440"/>
                </a:lnTo>
                <a:cubicBezTo>
                  <a:pt x="45796" y="1180315"/>
                  <a:pt x="128178" y="1093946"/>
                  <a:pt x="77686" y="1019535"/>
                </a:cubicBezTo>
                <a:close/>
                <a:moveTo>
                  <a:pt x="381971" y="841481"/>
                </a:moveTo>
                <a:cubicBezTo>
                  <a:pt x="323505" y="854769"/>
                  <a:pt x="424491" y="869385"/>
                  <a:pt x="381971" y="841481"/>
                </a:cubicBezTo>
                <a:close/>
                <a:moveTo>
                  <a:pt x="213512" y="797184"/>
                </a:moveTo>
                <a:cubicBezTo>
                  <a:pt x="207344" y="796636"/>
                  <a:pt x="198603" y="797467"/>
                  <a:pt x="186644" y="800290"/>
                </a:cubicBezTo>
                <a:cubicBezTo>
                  <a:pt x="173855" y="872376"/>
                  <a:pt x="256693" y="801017"/>
                  <a:pt x="213512" y="797184"/>
                </a:cubicBezTo>
                <a:close/>
                <a:moveTo>
                  <a:pt x="44466" y="773716"/>
                </a:moveTo>
                <a:lnTo>
                  <a:pt x="72371" y="794975"/>
                </a:lnTo>
                <a:cubicBezTo>
                  <a:pt x="210562" y="829523"/>
                  <a:pt x="126849" y="783015"/>
                  <a:pt x="44466" y="773716"/>
                </a:cubicBezTo>
                <a:close/>
                <a:moveTo>
                  <a:pt x="194617" y="614264"/>
                </a:moveTo>
                <a:cubicBezTo>
                  <a:pt x="166712" y="627551"/>
                  <a:pt x="153424" y="659442"/>
                  <a:pt x="124191" y="671400"/>
                </a:cubicBezTo>
                <a:cubicBezTo>
                  <a:pt x="-84424" y="715249"/>
                  <a:pt x="230491" y="711263"/>
                  <a:pt x="194617" y="614264"/>
                </a:cubicBezTo>
                <a:close/>
                <a:moveTo>
                  <a:pt x="0" y="0"/>
                </a:moveTo>
                <a:lnTo>
                  <a:pt x="1780" y="2724"/>
                </a:lnTo>
                <a:cubicBezTo>
                  <a:pt x="17725" y="49375"/>
                  <a:pt x="-24629" y="121626"/>
                  <a:pt x="27192" y="114651"/>
                </a:cubicBezTo>
                <a:cubicBezTo>
                  <a:pt x="194617" y="5692"/>
                  <a:pt x="44466" y="150527"/>
                  <a:pt x="20549" y="226266"/>
                </a:cubicBezTo>
                <a:cubicBezTo>
                  <a:pt x="-11342" y="408306"/>
                  <a:pt x="73698" y="149198"/>
                  <a:pt x="121533" y="216964"/>
                </a:cubicBezTo>
                <a:cubicBezTo>
                  <a:pt x="190629" y="202349"/>
                  <a:pt x="298260" y="147869"/>
                  <a:pt x="189302" y="254170"/>
                </a:cubicBezTo>
                <a:cubicBezTo>
                  <a:pt x="340780" y="296690"/>
                  <a:pt x="158739" y="303335"/>
                  <a:pt x="105588" y="309977"/>
                </a:cubicBezTo>
                <a:cubicBezTo>
                  <a:pt x="207904" y="313965"/>
                  <a:pt x="245109" y="414951"/>
                  <a:pt x="113561" y="408306"/>
                </a:cubicBezTo>
                <a:cubicBezTo>
                  <a:pt x="-8684" y="295362"/>
                  <a:pt x="-23300" y="607620"/>
                  <a:pt x="81671" y="587689"/>
                </a:cubicBezTo>
                <a:cubicBezTo>
                  <a:pt x="172027" y="474744"/>
                  <a:pt x="241123" y="380402"/>
                  <a:pt x="383300" y="375087"/>
                </a:cubicBezTo>
                <a:cubicBezTo>
                  <a:pt x="306233" y="445510"/>
                  <a:pt x="481628" y="490689"/>
                  <a:pt x="350080" y="538524"/>
                </a:cubicBezTo>
                <a:cubicBezTo>
                  <a:pt x="529463" y="603634"/>
                  <a:pt x="267698" y="627551"/>
                  <a:pt x="283643" y="675387"/>
                </a:cubicBezTo>
                <a:cubicBezTo>
                  <a:pt x="413861" y="692660"/>
                  <a:pt x="352737" y="716578"/>
                  <a:pt x="275670" y="781688"/>
                </a:cubicBezTo>
                <a:cubicBezTo>
                  <a:pt x="291615" y="765743"/>
                  <a:pt x="500230" y="829523"/>
                  <a:pt x="574641" y="889316"/>
                </a:cubicBezTo>
                <a:cubicBezTo>
                  <a:pt x="537435" y="1002262"/>
                  <a:pt x="409875" y="893304"/>
                  <a:pt x="372670" y="973029"/>
                </a:cubicBezTo>
                <a:cubicBezTo>
                  <a:pt x="292944" y="850783"/>
                  <a:pt x="205247" y="1044782"/>
                  <a:pt x="154753" y="898619"/>
                </a:cubicBezTo>
                <a:cubicBezTo>
                  <a:pt x="160068" y="1008905"/>
                  <a:pt x="72371" y="933166"/>
                  <a:pt x="59083" y="873371"/>
                </a:cubicBezTo>
                <a:cubicBezTo>
                  <a:pt x="-28615" y="903934"/>
                  <a:pt x="174684" y="991631"/>
                  <a:pt x="214547" y="1012892"/>
                </a:cubicBezTo>
                <a:cubicBezTo>
                  <a:pt x="253081" y="1143111"/>
                  <a:pt x="464353" y="913234"/>
                  <a:pt x="538764" y="1072686"/>
                </a:cubicBezTo>
                <a:cubicBezTo>
                  <a:pt x="599886" y="1023522"/>
                  <a:pt x="904173" y="1095274"/>
                  <a:pt x="702202" y="1119193"/>
                </a:cubicBezTo>
                <a:cubicBezTo>
                  <a:pt x="715490" y="1173670"/>
                  <a:pt x="606531" y="1230808"/>
                  <a:pt x="522819" y="1169685"/>
                </a:cubicBezTo>
                <a:cubicBezTo>
                  <a:pt x="649051" y="1234794"/>
                  <a:pt x="517504" y="1253396"/>
                  <a:pt x="456381" y="1192274"/>
                </a:cubicBezTo>
                <a:cubicBezTo>
                  <a:pt x="457711" y="1307876"/>
                  <a:pt x="310217" y="1213534"/>
                  <a:pt x="247766" y="1218849"/>
                </a:cubicBezTo>
                <a:cubicBezTo>
                  <a:pt x="315532" y="1341095"/>
                  <a:pt x="509532" y="1370327"/>
                  <a:pt x="619819" y="1268014"/>
                </a:cubicBezTo>
                <a:cubicBezTo>
                  <a:pt x="627791" y="1365012"/>
                  <a:pt x="727447" y="1265356"/>
                  <a:pt x="773954" y="1310534"/>
                </a:cubicBezTo>
                <a:cubicBezTo>
                  <a:pt x="934734" y="1311862"/>
                  <a:pt x="769968" y="1345081"/>
                  <a:pt x="740736" y="1410189"/>
                </a:cubicBezTo>
                <a:cubicBezTo>
                  <a:pt x="623804" y="1331794"/>
                  <a:pt x="700872" y="1481943"/>
                  <a:pt x="598559" y="1485931"/>
                </a:cubicBezTo>
                <a:cubicBezTo>
                  <a:pt x="556039" y="1585586"/>
                  <a:pt x="451066" y="1463341"/>
                  <a:pt x="464353" y="1505860"/>
                </a:cubicBezTo>
                <a:cubicBezTo>
                  <a:pt x="362040" y="1481943"/>
                  <a:pt x="331477" y="1524463"/>
                  <a:pt x="209232" y="1485931"/>
                </a:cubicBezTo>
                <a:cubicBezTo>
                  <a:pt x="239794" y="1548382"/>
                  <a:pt x="517504" y="1666641"/>
                  <a:pt x="646394" y="1564326"/>
                </a:cubicBezTo>
                <a:cubicBezTo>
                  <a:pt x="598559" y="1722450"/>
                  <a:pt x="813818" y="1548382"/>
                  <a:pt x="860323" y="1645381"/>
                </a:cubicBezTo>
                <a:cubicBezTo>
                  <a:pt x="1072924" y="1667970"/>
                  <a:pt x="785913" y="1710490"/>
                  <a:pt x="824448" y="1811476"/>
                </a:cubicBezTo>
                <a:lnTo>
                  <a:pt x="789367" y="1820093"/>
                </a:lnTo>
                <a:lnTo>
                  <a:pt x="787818" y="1817505"/>
                </a:lnTo>
                <a:cubicBezTo>
                  <a:pt x="785290" y="1815275"/>
                  <a:pt x="781262" y="1812804"/>
                  <a:pt x="775283" y="1810147"/>
                </a:cubicBezTo>
                <a:cubicBezTo>
                  <a:pt x="771629" y="1813967"/>
                  <a:pt x="769636" y="1817165"/>
                  <a:pt x="768852" y="1819793"/>
                </a:cubicBezTo>
                <a:lnTo>
                  <a:pt x="769537" y="1824965"/>
                </a:lnTo>
                <a:lnTo>
                  <a:pt x="724977" y="1835912"/>
                </a:lnTo>
                <a:cubicBezTo>
                  <a:pt x="628621" y="1854411"/>
                  <a:pt x="538432" y="1856653"/>
                  <a:pt x="425819" y="1856653"/>
                </a:cubicBezTo>
                <a:cubicBezTo>
                  <a:pt x="363367" y="1900503"/>
                  <a:pt x="688913" y="2022749"/>
                  <a:pt x="758009" y="1895188"/>
                </a:cubicBezTo>
                <a:cubicBezTo>
                  <a:pt x="783256" y="1940365"/>
                  <a:pt x="873610" y="1903160"/>
                  <a:pt x="784584" y="1961626"/>
                </a:cubicBezTo>
                <a:cubicBezTo>
                  <a:pt x="855008" y="1974914"/>
                  <a:pt x="938720" y="1920434"/>
                  <a:pt x="1005159" y="1994844"/>
                </a:cubicBezTo>
                <a:cubicBezTo>
                  <a:pt x="1035720" y="2059953"/>
                  <a:pt x="847035" y="2162268"/>
                  <a:pt x="756681" y="2130377"/>
                </a:cubicBezTo>
                <a:cubicBezTo>
                  <a:pt x="885570" y="2200803"/>
                  <a:pt x="715490" y="2234020"/>
                  <a:pt x="642407" y="2208775"/>
                </a:cubicBezTo>
                <a:cubicBezTo>
                  <a:pt x="577299" y="2283185"/>
                  <a:pt x="857665" y="2277870"/>
                  <a:pt x="936062" y="2263254"/>
                </a:cubicBezTo>
                <a:cubicBezTo>
                  <a:pt x="1041035" y="2195487"/>
                  <a:pt x="1001172" y="2336336"/>
                  <a:pt x="924104" y="2320391"/>
                </a:cubicBezTo>
                <a:cubicBezTo>
                  <a:pt x="994529" y="2378856"/>
                  <a:pt x="901515" y="2400116"/>
                  <a:pt x="857665" y="2370883"/>
                </a:cubicBezTo>
                <a:cubicBezTo>
                  <a:pt x="922775" y="2489142"/>
                  <a:pt x="1079570" y="2396130"/>
                  <a:pt x="1180554" y="2382842"/>
                </a:cubicBezTo>
                <a:cubicBezTo>
                  <a:pt x="1175239" y="2570198"/>
                  <a:pt x="1015788" y="2594115"/>
                  <a:pt x="869625" y="2566210"/>
                </a:cubicBezTo>
                <a:cubicBezTo>
                  <a:pt x="876268" y="2696428"/>
                  <a:pt x="1152650" y="2598100"/>
                  <a:pt x="1253636" y="2657895"/>
                </a:cubicBezTo>
                <a:cubicBezTo>
                  <a:pt x="1452949" y="2584813"/>
                  <a:pt x="1294827" y="2741606"/>
                  <a:pt x="1199158" y="2749578"/>
                </a:cubicBezTo>
                <a:cubicBezTo>
                  <a:pt x="1308116" y="2770839"/>
                  <a:pt x="1211115" y="2794757"/>
                  <a:pt x="1159294" y="2786784"/>
                </a:cubicBezTo>
                <a:cubicBezTo>
                  <a:pt x="1250979" y="2882455"/>
                  <a:pt x="1038377" y="2764196"/>
                  <a:pt x="1007816" y="2834619"/>
                </a:cubicBezTo>
                <a:cubicBezTo>
                  <a:pt x="1128732" y="2902386"/>
                  <a:pt x="1301471" y="2918331"/>
                  <a:pt x="1446306" y="2922318"/>
                </a:cubicBezTo>
                <a:cubicBezTo>
                  <a:pt x="1559915" y="2908366"/>
                  <a:pt x="1533008" y="2917584"/>
                  <a:pt x="1478819" y="2941564"/>
                </a:cubicBezTo>
                <a:lnTo>
                  <a:pt x="1446714" y="2957097"/>
                </a:lnTo>
                <a:lnTo>
                  <a:pt x="0" y="295709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27000" dist="12700" dir="16200000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Made By: Shreya Harish Shetty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Batch     :  B-1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 No   :  07    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F98EA9-55CA-4787-A532-710169E7ECAC}"/>
              </a:ext>
            </a:extLst>
          </p:cNvPr>
          <p:cNvGrpSpPr/>
          <p:nvPr/>
        </p:nvGrpSpPr>
        <p:grpSpPr>
          <a:xfrm>
            <a:off x="1742" y="5389258"/>
            <a:ext cx="12190258" cy="1468742"/>
            <a:chOff x="1742" y="5389258"/>
            <a:chExt cx="12190258" cy="14687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D8CAA7-9BA7-44FD-AFC9-38FAA0CEEB94}"/>
                </a:ext>
              </a:extLst>
            </p:cNvPr>
            <p:cNvGrpSpPr/>
            <p:nvPr/>
          </p:nvGrpSpPr>
          <p:grpSpPr>
            <a:xfrm>
              <a:off x="5037541" y="5435629"/>
              <a:ext cx="3075791" cy="1422371"/>
              <a:chOff x="9116208" y="4547715"/>
              <a:chExt cx="3075791" cy="1422371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2F01409-D33D-40B1-A191-45CD56661485}"/>
                  </a:ext>
                </a:extLst>
              </p:cNvPr>
              <p:cNvSpPr/>
              <p:nvPr/>
            </p:nvSpPr>
            <p:spPr>
              <a:xfrm flipH="1">
                <a:off x="11405121" y="4811473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EDE0295-7641-4FBE-9E3F-4381158913BC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5F359BE-9CDF-43BA-B0B2-5780110F13A5}"/>
                  </a:ext>
                </a:extLst>
              </p:cNvPr>
              <p:cNvSpPr/>
              <p:nvPr/>
            </p:nvSpPr>
            <p:spPr>
              <a:xfrm flipH="1">
                <a:off x="10772446" y="4568691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1A2F2DB-7A9C-4073-BEDF-C0B1BA7A150A}"/>
                  </a:ext>
                </a:extLst>
              </p:cNvPr>
              <p:cNvSpPr/>
              <p:nvPr/>
            </p:nvSpPr>
            <p:spPr>
              <a:xfrm flipH="1">
                <a:off x="10318331" y="4692111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C80654C-C79D-40D0-B68A-6ADE99274E64}"/>
                  </a:ext>
                </a:extLst>
              </p:cNvPr>
              <p:cNvSpPr/>
              <p:nvPr/>
            </p:nvSpPr>
            <p:spPr>
              <a:xfrm flipH="1">
                <a:off x="9828889" y="4547715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30441F-797A-4D7F-AD60-3283B067651A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132EAE9-55C1-4D9A-AAF5-05DD0F68C5A0}"/>
                  </a:ext>
                </a:extLst>
              </p:cNvPr>
              <p:cNvSpPr/>
              <p:nvPr/>
            </p:nvSpPr>
            <p:spPr>
              <a:xfrm flipH="1">
                <a:off x="9116208" y="5253027"/>
                <a:ext cx="3075791" cy="71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43B2F62C-0992-4210-A792-BA514CB676F6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26EAAB0-37D2-42B7-AAD3-A0753DA0FD4D}"/>
                  </a:ext>
                </a:extLst>
              </p:cNvPr>
              <p:cNvSpPr/>
              <p:nvPr/>
            </p:nvSpPr>
            <p:spPr>
              <a:xfrm flipH="1">
                <a:off x="9440749" y="4805709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852765E-C868-4067-9C37-C1DC7CDA062D}"/>
                </a:ext>
              </a:extLst>
            </p:cNvPr>
            <p:cNvGrpSpPr/>
            <p:nvPr/>
          </p:nvGrpSpPr>
          <p:grpSpPr>
            <a:xfrm>
              <a:off x="1742" y="5389258"/>
              <a:ext cx="5485937" cy="1468742"/>
              <a:chOff x="-51736" y="4638675"/>
              <a:chExt cx="4754749" cy="141884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8CC7C58-CACE-4E24-8CB2-9F17D4A046BD}"/>
                  </a:ext>
                </a:extLst>
              </p:cNvPr>
              <p:cNvSpPr/>
              <p:nvPr/>
            </p:nvSpPr>
            <p:spPr>
              <a:xfrm>
                <a:off x="2199705" y="465057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172E3F36-C559-45F9-B813-E7DDACDFC15A}"/>
                  </a:ext>
                </a:extLst>
              </p:cNvPr>
              <p:cNvSpPr/>
              <p:nvPr/>
            </p:nvSpPr>
            <p:spPr>
              <a:xfrm>
                <a:off x="1950125" y="502097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3ABC1C3E-32D9-41ED-A95F-B1191B780D70}"/>
                  </a:ext>
                </a:extLst>
              </p:cNvPr>
              <p:cNvSpPr/>
              <p:nvPr/>
            </p:nvSpPr>
            <p:spPr>
              <a:xfrm>
                <a:off x="2772347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AF86E24E-E10A-4650-ADAC-57EF5D1C824D}"/>
                  </a:ext>
                </a:extLst>
              </p:cNvPr>
              <p:cNvSpPr/>
              <p:nvPr/>
            </p:nvSpPr>
            <p:spPr>
              <a:xfrm>
                <a:off x="3188127" y="475790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C274E2C-B684-4856-91DD-6735F66AB09F}"/>
                  </a:ext>
                </a:extLst>
              </p:cNvPr>
              <p:cNvSpPr/>
              <p:nvPr/>
            </p:nvSpPr>
            <p:spPr>
              <a:xfrm>
                <a:off x="1610290" y="489745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3A37F333-8BD7-4649-B003-A6ABD1C1A9F7}"/>
                  </a:ext>
                </a:extLst>
              </p:cNvPr>
              <p:cNvSpPr/>
              <p:nvPr/>
            </p:nvSpPr>
            <p:spPr>
              <a:xfrm>
                <a:off x="1101781" y="50642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7CD0854-C2E8-4E3A-B034-224ED782D723}"/>
                  </a:ext>
                </a:extLst>
              </p:cNvPr>
              <p:cNvSpPr/>
              <p:nvPr/>
            </p:nvSpPr>
            <p:spPr>
              <a:xfrm>
                <a:off x="3716510" y="4638675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CC65F1D7-925B-4B30-9763-1E3C9DCDC9E4}"/>
                  </a:ext>
                </a:extLst>
              </p:cNvPr>
              <p:cNvSpPr/>
              <p:nvPr/>
            </p:nvSpPr>
            <p:spPr>
              <a:xfrm>
                <a:off x="3982933" y="499072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F34A3891-C92F-4295-A0BC-C08E4D041095}"/>
                  </a:ext>
                </a:extLst>
              </p:cNvPr>
              <p:cNvSpPr/>
              <p:nvPr/>
            </p:nvSpPr>
            <p:spPr>
              <a:xfrm>
                <a:off x="-51736" y="5584841"/>
                <a:ext cx="4364607" cy="4726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9C3E943F-732C-4ACF-9944-9AC40A852124}"/>
                  </a:ext>
                </a:extLst>
              </p:cNvPr>
              <p:cNvSpPr/>
              <p:nvPr/>
            </p:nvSpPr>
            <p:spPr>
              <a:xfrm>
                <a:off x="2432439" y="487948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2CB5012B-598A-401F-BC33-123FC15DB921}"/>
                  </a:ext>
                </a:extLst>
              </p:cNvPr>
              <p:cNvSpPr/>
              <p:nvPr/>
            </p:nvSpPr>
            <p:spPr>
              <a:xfrm>
                <a:off x="699964" y="530095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15F192DA-00B9-4CBC-982D-B9B3EB2BCCFF}"/>
                  </a:ext>
                </a:extLst>
              </p:cNvPr>
              <p:cNvSpPr/>
              <p:nvPr/>
            </p:nvSpPr>
            <p:spPr>
              <a:xfrm>
                <a:off x="43137" y="519566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B70A991-9DD4-4277-8A27-13A2618680AC}"/>
                </a:ext>
              </a:extLst>
            </p:cNvPr>
            <p:cNvSpPr/>
            <p:nvPr/>
          </p:nvSpPr>
          <p:spPr>
            <a:xfrm flipH="1">
              <a:off x="2696897" y="6099319"/>
              <a:ext cx="509632" cy="52466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4" name="현 96">
              <a:extLst>
                <a:ext uri="{FF2B5EF4-FFF2-40B4-BE49-F238E27FC236}">
                  <a16:creationId xmlns:a16="http://schemas.microsoft.com/office/drawing/2014/main" id="{9E68B867-DCB0-45E0-BA60-F7DB93AA4956}"/>
                </a:ext>
              </a:extLst>
            </p:cNvPr>
            <p:cNvSpPr/>
            <p:nvPr/>
          </p:nvSpPr>
          <p:spPr>
            <a:xfrm>
              <a:off x="3328527" y="6058687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5" name="현 97">
              <a:extLst>
                <a:ext uri="{FF2B5EF4-FFF2-40B4-BE49-F238E27FC236}">
                  <a16:creationId xmlns:a16="http://schemas.microsoft.com/office/drawing/2014/main" id="{3FE45C5F-7667-4403-947C-9D4C0F582716}"/>
                </a:ext>
              </a:extLst>
            </p:cNvPr>
            <p:cNvSpPr/>
            <p:nvPr/>
          </p:nvSpPr>
          <p:spPr>
            <a:xfrm>
              <a:off x="4554915" y="6352929"/>
              <a:ext cx="492156" cy="492156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2" name="현 96">
              <a:extLst>
                <a:ext uri="{FF2B5EF4-FFF2-40B4-BE49-F238E27FC236}">
                  <a16:creationId xmlns:a16="http://schemas.microsoft.com/office/drawing/2014/main" id="{A424F5C4-223A-4104-99A4-193A27557A79}"/>
                </a:ext>
              </a:extLst>
            </p:cNvPr>
            <p:cNvSpPr/>
            <p:nvPr/>
          </p:nvSpPr>
          <p:spPr>
            <a:xfrm>
              <a:off x="3972848" y="5984118"/>
              <a:ext cx="784657" cy="784657"/>
            </a:xfrm>
            <a:prstGeom prst="chord">
              <a:avLst>
                <a:gd name="adj1" fmla="val 10904884"/>
                <a:gd name="adj2" fmla="val 2158449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29716288-E884-47D3-BDB8-6F29BDEF7391}"/>
                </a:ext>
              </a:extLst>
            </p:cNvPr>
            <p:cNvGrpSpPr/>
            <p:nvPr/>
          </p:nvGrpSpPr>
          <p:grpSpPr>
            <a:xfrm flipH="1">
              <a:off x="7769092" y="5591016"/>
              <a:ext cx="4422908" cy="1266984"/>
              <a:chOff x="8005970" y="4483310"/>
              <a:chExt cx="4422908" cy="1266984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8E5FC15A-98F8-4737-A807-138FDD9AC1DB}"/>
                  </a:ext>
                </a:extLst>
              </p:cNvPr>
              <p:cNvSpPr/>
              <p:nvPr/>
            </p:nvSpPr>
            <p:spPr>
              <a:xfrm flipH="1">
                <a:off x="11642407" y="4717018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BFB4C8A-4556-4F16-8EDA-2E88E0F206CF}"/>
                  </a:ext>
                </a:extLst>
              </p:cNvPr>
              <p:cNvSpPr/>
              <p:nvPr/>
            </p:nvSpPr>
            <p:spPr>
              <a:xfrm flipH="1">
                <a:off x="11155214" y="4568691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D3F13CB6-B5D2-4F7B-94F9-872B9842383F}"/>
                  </a:ext>
                </a:extLst>
              </p:cNvPr>
              <p:cNvSpPr/>
              <p:nvPr/>
            </p:nvSpPr>
            <p:spPr>
              <a:xfrm flipH="1">
                <a:off x="10656333" y="4532227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A7F2B380-1E00-4388-8513-474DDE8A6561}"/>
                  </a:ext>
                </a:extLst>
              </p:cNvPr>
              <p:cNvSpPr/>
              <p:nvPr/>
            </p:nvSpPr>
            <p:spPr>
              <a:xfrm flipH="1">
                <a:off x="10227408" y="4630410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1D3E748C-01AB-490E-B9C9-BB102B24F0FC}"/>
                  </a:ext>
                </a:extLst>
              </p:cNvPr>
              <p:cNvSpPr/>
              <p:nvPr/>
            </p:nvSpPr>
            <p:spPr>
              <a:xfrm flipH="1">
                <a:off x="9634684" y="4523334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1B51F40F-CEC5-4A05-A360-217BB45D0D91}"/>
                  </a:ext>
                </a:extLst>
              </p:cNvPr>
              <p:cNvSpPr/>
              <p:nvPr/>
            </p:nvSpPr>
            <p:spPr>
              <a:xfrm flipH="1">
                <a:off x="9757833" y="4947098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5098642-3B0F-4EDC-A1A8-7737D1713CC5}"/>
                  </a:ext>
                </a:extLst>
              </p:cNvPr>
              <p:cNvSpPr/>
              <p:nvPr/>
            </p:nvSpPr>
            <p:spPr>
              <a:xfrm flipH="1">
                <a:off x="8007712" y="5033235"/>
                <a:ext cx="4159392" cy="71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3A85FF94-3744-4A29-A4CA-6D382B92317A}"/>
                  </a:ext>
                </a:extLst>
              </p:cNvPr>
              <p:cNvSpPr/>
              <p:nvPr/>
            </p:nvSpPr>
            <p:spPr>
              <a:xfrm flipH="1">
                <a:off x="11143693" y="4817974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58DFB96B-A63D-4EF5-93E0-257D081DD931}"/>
                  </a:ext>
                </a:extLst>
              </p:cNvPr>
              <p:cNvSpPr/>
              <p:nvPr/>
            </p:nvSpPr>
            <p:spPr>
              <a:xfrm flipH="1">
                <a:off x="9332942" y="4727306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D0FF8D99-D6DC-41AC-A26B-81C696CD1987}"/>
                  </a:ext>
                </a:extLst>
              </p:cNvPr>
              <p:cNvSpPr/>
              <p:nvPr/>
            </p:nvSpPr>
            <p:spPr>
              <a:xfrm flipH="1">
                <a:off x="8736184" y="4717018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2489DC7-7B58-4DF7-A40B-A4001CE6633B}"/>
                  </a:ext>
                </a:extLst>
              </p:cNvPr>
              <p:cNvSpPr/>
              <p:nvPr/>
            </p:nvSpPr>
            <p:spPr>
              <a:xfrm flipH="1">
                <a:off x="8490456" y="4820098"/>
                <a:ext cx="393236" cy="3727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9865F64-C042-47AD-8B34-F6F84D0EAC4E}"/>
                  </a:ext>
                </a:extLst>
              </p:cNvPr>
              <p:cNvSpPr/>
              <p:nvPr/>
            </p:nvSpPr>
            <p:spPr>
              <a:xfrm flipH="1">
                <a:off x="8009669" y="4845022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7DE43FD9-3E91-43E9-8A6C-56D691CB7401}"/>
                  </a:ext>
                </a:extLst>
              </p:cNvPr>
              <p:cNvSpPr/>
              <p:nvPr/>
            </p:nvSpPr>
            <p:spPr>
              <a:xfrm flipH="1">
                <a:off x="8104585" y="4483310"/>
                <a:ext cx="786471" cy="74540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63BBE7FD-FC7F-46F1-A172-4B24D669FF3A}"/>
                  </a:ext>
                </a:extLst>
              </p:cNvPr>
              <p:cNvSpPr/>
              <p:nvPr/>
            </p:nvSpPr>
            <p:spPr>
              <a:xfrm flipH="1">
                <a:off x="8005970" y="4772493"/>
                <a:ext cx="456127" cy="43231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12742B-BBD2-4AE4-A02A-C2BC5C14061D}"/>
              </a:ext>
            </a:extLst>
          </p:cNvPr>
          <p:cNvGrpSpPr/>
          <p:nvPr/>
        </p:nvGrpSpPr>
        <p:grpSpPr>
          <a:xfrm>
            <a:off x="-3372" y="5771636"/>
            <a:ext cx="12195372" cy="1095420"/>
            <a:chOff x="-3372" y="5771636"/>
            <a:chExt cx="12195372" cy="1095420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703A3C69-2C76-4494-A75D-FB69B98724BA}"/>
                </a:ext>
              </a:extLst>
            </p:cNvPr>
            <p:cNvGrpSpPr/>
            <p:nvPr/>
          </p:nvGrpSpPr>
          <p:grpSpPr>
            <a:xfrm>
              <a:off x="-3372" y="6002404"/>
              <a:ext cx="2653222" cy="855594"/>
              <a:chOff x="5208276" y="5677120"/>
              <a:chExt cx="3880949" cy="1251508"/>
            </a:xfrm>
            <a:solidFill>
              <a:schemeClr val="bg1"/>
            </a:solidFill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B0A4FF9-FAC4-43C1-9501-C1C343AEBFD2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978CF49-1E5A-451C-8BC3-FEF1604F1A4A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88C7211-316A-40F8-A150-78C907B8B58B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E5386B6D-D3D2-44EB-9CC3-E1E7AB5F7D6E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83270BD-5E42-4C94-9147-D7CAD0AB15DF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CEE333A-4B64-4261-9A1A-1E3FA5F1D397}"/>
                  </a:ext>
                </a:extLst>
              </p:cNvPr>
              <p:cNvSpPr/>
              <p:nvPr/>
            </p:nvSpPr>
            <p:spPr>
              <a:xfrm>
                <a:off x="5827426" y="5940423"/>
                <a:ext cx="988205" cy="988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C36573F1-37E8-4B72-AA4C-31D8F470D837}"/>
                  </a:ext>
                </a:extLst>
              </p:cNvPr>
              <p:cNvSpPr/>
              <p:nvPr/>
            </p:nvSpPr>
            <p:spPr>
              <a:xfrm>
                <a:off x="8028027" y="5677120"/>
                <a:ext cx="995012" cy="9950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6D353E0-00C5-4957-A3B2-24546EA54BAD}"/>
                  </a:ext>
                </a:extLst>
              </p:cNvPr>
              <p:cNvSpPr/>
              <p:nvPr/>
            </p:nvSpPr>
            <p:spPr>
              <a:xfrm>
                <a:off x="8369145" y="618281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5F016A67-34C1-4386-9C9D-1055243B08AA}"/>
                  </a:ext>
                </a:extLst>
              </p:cNvPr>
              <p:cNvSpPr/>
              <p:nvPr/>
            </p:nvSpPr>
            <p:spPr>
              <a:xfrm>
                <a:off x="5208276" y="6761949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0252C833-C678-45CA-A199-7F35716EE1E6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4EC45244-B879-41AA-8FFE-075FAE0D099F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9955BB6-A182-42D7-8994-85C18BBD588E}"/>
                  </a:ext>
                </a:extLst>
              </p:cNvPr>
              <p:cNvSpPr/>
              <p:nvPr/>
            </p:nvSpPr>
            <p:spPr>
              <a:xfrm>
                <a:off x="5213208" y="6320028"/>
                <a:ext cx="595719" cy="5957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4957CEC7-D042-4C70-B305-ADD45B712C84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85263D1D-5206-45BF-A1B3-E3D126751B1E}"/>
                </a:ext>
              </a:extLst>
            </p:cNvPr>
            <p:cNvGrpSpPr/>
            <p:nvPr/>
          </p:nvGrpSpPr>
          <p:grpSpPr>
            <a:xfrm>
              <a:off x="2503359" y="5771636"/>
              <a:ext cx="3430784" cy="1086364"/>
              <a:chOff x="5096347" y="5677120"/>
              <a:chExt cx="3992878" cy="1264356"/>
            </a:xfrm>
            <a:solidFill>
              <a:schemeClr val="bg1"/>
            </a:solidFill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18DFA296-156D-4009-9788-2546166426B9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EBA87D00-E5AE-499A-8A49-48AFDF3E0DD7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E581E2D3-A2F4-46C1-9CE1-4D3350119764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B145E789-11AE-422F-A756-ED76C76EEA3A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B8B4C9CD-46F0-4869-8B22-1B12FAA56467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5C1166E9-C181-4A2A-B0A8-A2AFBF5B9824}"/>
                  </a:ext>
                </a:extLst>
              </p:cNvPr>
              <p:cNvSpPr/>
              <p:nvPr/>
            </p:nvSpPr>
            <p:spPr>
              <a:xfrm>
                <a:off x="5827426" y="5940423"/>
                <a:ext cx="988205" cy="9882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8BA83311-26E5-4485-9FE7-4244FE0DA60D}"/>
                  </a:ext>
                </a:extLst>
              </p:cNvPr>
              <p:cNvSpPr/>
              <p:nvPr/>
            </p:nvSpPr>
            <p:spPr>
              <a:xfrm>
                <a:off x="8028027" y="5677120"/>
                <a:ext cx="995012" cy="9950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768E5B8-5B7C-4A36-9FF6-7406D0BA39A4}"/>
                  </a:ext>
                </a:extLst>
              </p:cNvPr>
              <p:cNvSpPr/>
              <p:nvPr/>
            </p:nvSpPr>
            <p:spPr>
              <a:xfrm>
                <a:off x="8369145" y="622139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9ECD3B48-F20E-4171-A173-84BF3B4D009D}"/>
                  </a:ext>
                </a:extLst>
              </p:cNvPr>
              <p:cNvSpPr/>
              <p:nvPr/>
            </p:nvSpPr>
            <p:spPr>
              <a:xfrm>
                <a:off x="5208276" y="6770752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CD1C6392-8FAF-49A6-B69D-50B518725986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17812A5D-426E-4FC1-BE4D-3E2BAB38703C}"/>
                  </a:ext>
                </a:extLst>
              </p:cNvPr>
              <p:cNvSpPr/>
              <p:nvPr/>
            </p:nvSpPr>
            <p:spPr>
              <a:xfrm>
                <a:off x="5427788" y="607574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E2A221B-DF7D-42A3-A2EF-B24FF15CF151}"/>
                  </a:ext>
                </a:extLst>
              </p:cNvPr>
              <p:cNvSpPr/>
              <p:nvPr/>
            </p:nvSpPr>
            <p:spPr>
              <a:xfrm>
                <a:off x="5096347" y="6288693"/>
                <a:ext cx="595719" cy="59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A7207D26-B165-4191-B782-B313E6D89207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12A7D5B-F4DA-4FC9-B4CA-16A84220B4F3}"/>
                </a:ext>
              </a:extLst>
            </p:cNvPr>
            <p:cNvGrpSpPr/>
            <p:nvPr/>
          </p:nvGrpSpPr>
          <p:grpSpPr>
            <a:xfrm flipH="1">
              <a:off x="5677557" y="5865298"/>
              <a:ext cx="3459076" cy="994002"/>
              <a:chOff x="5176824" y="5783050"/>
              <a:chExt cx="4025805" cy="1156862"/>
            </a:xfrm>
            <a:solidFill>
              <a:schemeClr val="bg1"/>
            </a:solidFill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CB3F5042-7620-48AA-8AA9-A60CD6C0B1BE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D959D20-A083-4781-949F-FB1D6B99FF73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9D6D4CD8-9320-4966-824F-584E128F0E65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5195F3D2-551E-4893-8A58-67C10C93788E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C83E48FF-087F-4B2E-8279-6DF0342F5264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D51383D-208D-4641-8844-76B3C1D852A1}"/>
                  </a:ext>
                </a:extLst>
              </p:cNvPr>
              <p:cNvSpPr/>
              <p:nvPr/>
            </p:nvSpPr>
            <p:spPr>
              <a:xfrm>
                <a:off x="5975384" y="6088379"/>
                <a:ext cx="840247" cy="8402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6A6669FB-E736-4C60-8A29-BAA5417CF2DA}"/>
                  </a:ext>
                </a:extLst>
              </p:cNvPr>
              <p:cNvSpPr/>
              <p:nvPr/>
            </p:nvSpPr>
            <p:spPr>
              <a:xfrm>
                <a:off x="8482549" y="610077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B80CD61-B537-4EE2-BC89-94F28C57ACAE}"/>
                  </a:ext>
                </a:extLst>
              </p:cNvPr>
              <p:cNvSpPr/>
              <p:nvPr/>
            </p:nvSpPr>
            <p:spPr>
              <a:xfrm>
                <a:off x="5208276" y="6770752"/>
                <a:ext cx="3880949" cy="1666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6C0E99CA-9970-48CD-A2C8-6F6D40617667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899C702-B8A3-44C8-8C1A-96C97464AE2D}"/>
                  </a:ext>
                </a:extLst>
              </p:cNvPr>
              <p:cNvSpPr/>
              <p:nvPr/>
            </p:nvSpPr>
            <p:spPr>
              <a:xfrm>
                <a:off x="5176824" y="6066471"/>
                <a:ext cx="849276" cy="8492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A7CDC775-77B4-4AD9-ADD0-A0FF9EAEAC4C}"/>
                  </a:ext>
                </a:extLst>
              </p:cNvPr>
              <p:cNvSpPr/>
              <p:nvPr/>
            </p:nvSpPr>
            <p:spPr>
              <a:xfrm>
                <a:off x="7541959" y="6181631"/>
                <a:ext cx="1213393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D5FB79FB-0C39-4C1B-AD25-2160424267C4}"/>
                  </a:ext>
                </a:extLst>
              </p:cNvPr>
              <p:cNvSpPr/>
              <p:nvPr/>
            </p:nvSpPr>
            <p:spPr>
              <a:xfrm>
                <a:off x="5630466" y="62198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B52E871-9D18-4C7B-B4CD-E81CFC1DBCCB}"/>
                </a:ext>
              </a:extLst>
            </p:cNvPr>
            <p:cNvGrpSpPr/>
            <p:nvPr/>
          </p:nvGrpSpPr>
          <p:grpSpPr>
            <a:xfrm flipH="1">
              <a:off x="8843757" y="5862656"/>
              <a:ext cx="3348243" cy="1004400"/>
              <a:chOff x="5192411" y="5783050"/>
              <a:chExt cx="3896814" cy="1168963"/>
            </a:xfrm>
            <a:solidFill>
              <a:schemeClr val="bg1"/>
            </a:solidFill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FF5789D8-4786-4DF4-95F6-A90FBEAF85B5}"/>
                  </a:ext>
                </a:extLst>
              </p:cNvPr>
              <p:cNvSpPr/>
              <p:nvPr/>
            </p:nvSpPr>
            <p:spPr>
              <a:xfrm>
                <a:off x="6973598" y="590364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090F829-9315-4CA1-8D6A-2DB7CDF82816}"/>
                  </a:ext>
                </a:extLst>
              </p:cNvPr>
              <p:cNvSpPr/>
              <p:nvPr/>
            </p:nvSpPr>
            <p:spPr>
              <a:xfrm>
                <a:off x="6737750" y="61768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D9926DD9-254C-4C69-B6CC-B0D98F5490E7}"/>
                  </a:ext>
                </a:extLst>
              </p:cNvPr>
              <p:cNvSpPr/>
              <p:nvPr/>
            </p:nvSpPr>
            <p:spPr>
              <a:xfrm>
                <a:off x="7621548" y="5936018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CFCB6364-1C64-4076-8756-77A8E36FF0DD}"/>
                  </a:ext>
                </a:extLst>
              </p:cNvPr>
              <p:cNvSpPr/>
              <p:nvPr/>
            </p:nvSpPr>
            <p:spPr>
              <a:xfrm>
                <a:off x="8012007" y="5783050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D337828-1D66-42DB-9EC7-00FD2187066C}"/>
                  </a:ext>
                </a:extLst>
              </p:cNvPr>
              <p:cNvSpPr/>
              <p:nvPr/>
            </p:nvSpPr>
            <p:spPr>
              <a:xfrm>
                <a:off x="6212527" y="6169614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5E093C55-07F0-46C1-8122-1D60D10D8511}"/>
                  </a:ext>
                </a:extLst>
              </p:cNvPr>
              <p:cNvSpPr/>
              <p:nvPr/>
            </p:nvSpPr>
            <p:spPr>
              <a:xfrm>
                <a:off x="5975384" y="6088379"/>
                <a:ext cx="840247" cy="8402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797F0166-9ABD-4816-B8B9-03CE4A1CF37E}"/>
                  </a:ext>
                </a:extLst>
              </p:cNvPr>
              <p:cNvSpPr/>
              <p:nvPr/>
            </p:nvSpPr>
            <p:spPr>
              <a:xfrm>
                <a:off x="8369145" y="6221396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E6C2B19F-F75C-4AE1-8690-1A7AA8BFD395}"/>
                  </a:ext>
                </a:extLst>
              </p:cNvPr>
              <p:cNvSpPr/>
              <p:nvPr/>
            </p:nvSpPr>
            <p:spPr>
              <a:xfrm>
                <a:off x="5192411" y="6613640"/>
                <a:ext cx="3880949" cy="3237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90282034-C4CF-443B-9646-1DB95B8C8D74}"/>
                  </a:ext>
                </a:extLst>
              </p:cNvPr>
              <p:cNvSpPr/>
              <p:nvPr/>
            </p:nvSpPr>
            <p:spPr>
              <a:xfrm>
                <a:off x="7281640" y="6176829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939ED8E-F096-4B69-9BE6-EC7DFD687634}"/>
                  </a:ext>
                </a:extLst>
              </p:cNvPr>
              <p:cNvSpPr/>
              <p:nvPr/>
            </p:nvSpPr>
            <p:spPr>
              <a:xfrm>
                <a:off x="5192411" y="6044347"/>
                <a:ext cx="907666" cy="9076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7F038885-7C8E-4EF9-9221-F5B2ACCC7974}"/>
                  </a:ext>
                </a:extLst>
              </p:cNvPr>
              <p:cNvSpPr/>
              <p:nvPr/>
            </p:nvSpPr>
            <p:spPr>
              <a:xfrm>
                <a:off x="7799510" y="6182681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6FE9DDEF-C633-4DC4-BC55-2A8FCB686D69}"/>
                  </a:ext>
                </a:extLst>
              </p:cNvPr>
              <p:cNvSpPr/>
              <p:nvPr/>
            </p:nvSpPr>
            <p:spPr>
              <a:xfrm>
                <a:off x="5630466" y="6219832"/>
                <a:ext cx="720080" cy="720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89" name="TextBox 388">
            <a:hlinkClick r:id="rId2"/>
            <a:extLst>
              <a:ext uri="{FF2B5EF4-FFF2-40B4-BE49-F238E27FC236}">
                <a16:creationId xmlns:a16="http://schemas.microsoft.com/office/drawing/2014/main" id="{37B42493-C84E-46E1-8725-7B279E6A1AFD}"/>
              </a:ext>
            </a:extLst>
          </p:cNvPr>
          <p:cNvSpPr txBox="1"/>
          <p:nvPr/>
        </p:nvSpPr>
        <p:spPr>
          <a:xfrm>
            <a:off x="559560" y="65354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45A88E09-D87A-4322-A09E-2A9A55BFACD0}"/>
              </a:ext>
            </a:extLst>
          </p:cNvPr>
          <p:cNvSpPr txBox="1"/>
          <p:nvPr/>
        </p:nvSpPr>
        <p:spPr>
          <a:xfrm>
            <a:off x="627801" y="1550947"/>
            <a:ext cx="516967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4800" dirty="0">
                <a:cs typeface="Arial" pitchFamily="34" charset="0"/>
              </a:rPr>
              <a:t>BIDDERSQUARE</a:t>
            </a:r>
            <a:endParaRPr lang="ko-KR" altLang="en-US" sz="4800" dirty="0">
              <a:cs typeface="Arial" pitchFamily="34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28BDA4EA-0C65-4CFD-8878-E0A530ED5307}"/>
              </a:ext>
            </a:extLst>
          </p:cNvPr>
          <p:cNvSpPr txBox="1"/>
          <p:nvPr/>
        </p:nvSpPr>
        <p:spPr>
          <a:xfrm>
            <a:off x="627800" y="2725096"/>
            <a:ext cx="516961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2800" kern="1500" spc="600" dirty="0">
                <a:cs typeface="Arial" pitchFamily="34" charset="0"/>
              </a:rPr>
              <a:t>Bidding Made Better</a:t>
            </a:r>
            <a:endParaRPr lang="ko-KR" altLang="en-US" sz="2800" kern="1500" spc="600" dirty="0">
              <a:cs typeface="Arial" pitchFamily="34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E2D9E14-8850-44B9-915E-BB13FB40E94B}"/>
              </a:ext>
            </a:extLst>
          </p:cNvPr>
          <p:cNvGrpSpPr/>
          <p:nvPr/>
        </p:nvGrpSpPr>
        <p:grpSpPr>
          <a:xfrm>
            <a:off x="7199735" y="587625"/>
            <a:ext cx="2544566" cy="4087609"/>
            <a:chOff x="7185244" y="414682"/>
            <a:chExt cx="2544566" cy="408760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6CBFDF-091C-420B-88EE-8592DAFF54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0511" y="1910739"/>
              <a:ext cx="235200" cy="1087981"/>
            </a:xfrm>
            <a:prstGeom prst="line">
              <a:avLst/>
            </a:prstGeom>
            <a:ln w="19050">
              <a:solidFill>
                <a:schemeClr val="accent3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3D0884-CF6E-46AF-BB73-EC4E9B7DA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980" y="1910735"/>
              <a:ext cx="186689" cy="1076234"/>
            </a:xfrm>
            <a:prstGeom prst="line">
              <a:avLst/>
            </a:prstGeom>
            <a:ln w="19050">
              <a:solidFill>
                <a:schemeClr val="accent3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A3D7B5-2E5E-40E1-B911-0B60D6172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7160" y="1806426"/>
              <a:ext cx="0" cy="1180545"/>
            </a:xfrm>
            <a:prstGeom prst="line">
              <a:avLst/>
            </a:prstGeom>
            <a:ln w="19050">
              <a:solidFill>
                <a:schemeClr val="accent3"/>
              </a:solidFill>
            </a:ln>
            <a:effectLst>
              <a:outerShdw blurRad="635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8119C6AE-C061-4BF8-9644-20FB7645F4F7}"/>
                </a:ext>
              </a:extLst>
            </p:cNvPr>
            <p:cNvGrpSpPr/>
            <p:nvPr/>
          </p:nvGrpSpPr>
          <p:grpSpPr>
            <a:xfrm rot="20249457">
              <a:off x="7185244" y="414682"/>
              <a:ext cx="1735282" cy="1729673"/>
              <a:chOff x="8012538" y="961336"/>
              <a:chExt cx="1184376" cy="1180547"/>
            </a:xfrm>
            <a:effectLst/>
          </p:grpSpPr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98CD3679-CA34-4C85-A365-E67A7BE14DB3}"/>
                  </a:ext>
                </a:extLst>
              </p:cNvPr>
              <p:cNvSpPr/>
              <p:nvPr/>
            </p:nvSpPr>
            <p:spPr>
              <a:xfrm>
                <a:off x="8012538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9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43FCFC2A-2B28-4D8F-A7CA-DA1FECC90708}"/>
                  </a:ext>
                </a:extLst>
              </p:cNvPr>
              <p:cNvSpPr/>
              <p:nvPr/>
            </p:nvSpPr>
            <p:spPr>
              <a:xfrm flipH="1">
                <a:off x="8597707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9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FA75C9B6-BCA5-49AA-A8B2-9C4F3F17A11E}"/>
                  </a:ext>
                </a:extLst>
              </p:cNvPr>
              <p:cNvSpPr/>
              <p:nvPr/>
            </p:nvSpPr>
            <p:spPr>
              <a:xfrm flipH="1">
                <a:off x="8600528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rgbClr val="FDCC2F"/>
                  </a:gs>
                  <a:gs pos="0">
                    <a:schemeClr val="accent3"/>
                  </a:gs>
                  <a:gs pos="100000">
                    <a:schemeClr val="accent3">
                      <a:lumMod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75909FC-DE56-4FE2-869C-DD1E4835B1E0}"/>
                  </a:ext>
                </a:extLst>
              </p:cNvPr>
              <p:cNvSpPr/>
              <p:nvPr/>
            </p:nvSpPr>
            <p:spPr>
              <a:xfrm>
                <a:off x="8250556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FDCE35"/>
                  </a:gs>
                  <a:gs pos="0">
                    <a:schemeClr val="accent3">
                      <a:lumMod val="85000"/>
                    </a:schemeClr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448FBA47-75ED-4FA4-B2DC-7FDFA5074532}"/>
                </a:ext>
              </a:extLst>
            </p:cNvPr>
            <p:cNvGrpSpPr/>
            <p:nvPr/>
          </p:nvGrpSpPr>
          <p:grpSpPr>
            <a:xfrm rot="1067215">
              <a:off x="8259248" y="603902"/>
              <a:ext cx="1470562" cy="1465808"/>
              <a:chOff x="8012538" y="961336"/>
              <a:chExt cx="1184376" cy="1180547"/>
            </a:xfrm>
            <a:effectLst/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D76E708-BAB2-41E5-8936-B0E4E217D692}"/>
                  </a:ext>
                </a:extLst>
              </p:cNvPr>
              <p:cNvSpPr/>
              <p:nvPr/>
            </p:nvSpPr>
            <p:spPr>
              <a:xfrm>
                <a:off x="8012538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9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F505E096-D9C9-4DA8-BA4B-FD184A428DEA}"/>
                  </a:ext>
                </a:extLst>
              </p:cNvPr>
              <p:cNvSpPr/>
              <p:nvPr/>
            </p:nvSpPr>
            <p:spPr>
              <a:xfrm flipH="1">
                <a:off x="8597707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9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310E0689-000F-4B65-989A-C2815AABECCB}"/>
                  </a:ext>
                </a:extLst>
              </p:cNvPr>
              <p:cNvSpPr/>
              <p:nvPr/>
            </p:nvSpPr>
            <p:spPr>
              <a:xfrm flipH="1">
                <a:off x="8600528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rgbClr val="FDCC2F"/>
                  </a:gs>
                  <a:gs pos="0">
                    <a:schemeClr val="accent3"/>
                  </a:gs>
                  <a:gs pos="100000">
                    <a:schemeClr val="accent3">
                      <a:lumMod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63C766EE-79D3-417F-94DA-7B401D3AA2B7}"/>
                  </a:ext>
                </a:extLst>
              </p:cNvPr>
              <p:cNvSpPr/>
              <p:nvPr/>
            </p:nvSpPr>
            <p:spPr>
              <a:xfrm>
                <a:off x="8250556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FDCE35"/>
                  </a:gs>
                  <a:gs pos="0">
                    <a:schemeClr val="accent3">
                      <a:lumMod val="85000"/>
                    </a:schemeClr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71A796A-F332-4599-8607-54B0CA985FC4}"/>
                </a:ext>
              </a:extLst>
            </p:cNvPr>
            <p:cNvGrpSpPr/>
            <p:nvPr/>
          </p:nvGrpSpPr>
          <p:grpSpPr>
            <a:xfrm>
              <a:off x="8012538" y="961336"/>
              <a:ext cx="1184376" cy="1180547"/>
              <a:chOff x="8012538" y="961336"/>
              <a:chExt cx="1184376" cy="1180547"/>
            </a:xfrm>
            <a:effectLst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E3C4EEF-3F33-42F9-8E24-13DC2DD28E6F}"/>
                  </a:ext>
                </a:extLst>
              </p:cNvPr>
              <p:cNvSpPr/>
              <p:nvPr/>
            </p:nvSpPr>
            <p:spPr>
              <a:xfrm>
                <a:off x="8012538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9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7DAFE34-DEAD-4844-BEA3-5D26E91DE6D7}"/>
                  </a:ext>
                </a:extLst>
              </p:cNvPr>
              <p:cNvSpPr/>
              <p:nvPr/>
            </p:nvSpPr>
            <p:spPr>
              <a:xfrm flipH="1">
                <a:off x="8597707" y="961336"/>
                <a:ext cx="599207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5000">
                    <a:schemeClr val="accent3">
                      <a:lumMod val="80000"/>
                    </a:schemeClr>
                  </a:gs>
                  <a:gs pos="0">
                    <a:schemeClr val="accent3">
                      <a:lumMod val="9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E271FA3-0D23-43FF-A1FD-3C9B52F09268}"/>
                  </a:ext>
                </a:extLst>
              </p:cNvPr>
              <p:cNvSpPr/>
              <p:nvPr/>
            </p:nvSpPr>
            <p:spPr>
              <a:xfrm flipH="1">
                <a:off x="8600528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rgbClr val="FDCC2F"/>
                  </a:gs>
                  <a:gs pos="0">
                    <a:schemeClr val="accent3"/>
                  </a:gs>
                  <a:gs pos="100000">
                    <a:schemeClr val="accent3">
                      <a:lumMod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1645B1F-43B1-4B1B-B1C8-5E37270B0CE1}"/>
                  </a:ext>
                </a:extLst>
              </p:cNvPr>
              <p:cNvSpPr/>
              <p:nvPr/>
            </p:nvSpPr>
            <p:spPr>
              <a:xfrm>
                <a:off x="8250556" y="961336"/>
                <a:ext cx="358368" cy="1180547"/>
              </a:xfrm>
              <a:custGeom>
                <a:avLst/>
                <a:gdLst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3883 h 1312853"/>
                  <a:gd name="connsiteX3" fmla="*/ 666025 w 666025"/>
                  <a:gd name="connsiteY3" fmla="*/ 1307251 h 1312853"/>
                  <a:gd name="connsiteX4" fmla="*/ 657567 w 666025"/>
                  <a:gd name="connsiteY4" fmla="*/ 1312853 h 1312853"/>
                  <a:gd name="connsiteX5" fmla="*/ 417713 w 666025"/>
                  <a:gd name="connsiteY5" fmla="*/ 1803 h 1312853"/>
                  <a:gd name="connsiteX0" fmla="*/ 417713 w 666025"/>
                  <a:gd name="connsiteY0" fmla="*/ 1803 h 1312853"/>
                  <a:gd name="connsiteX1" fmla="*/ 648776 w 666025"/>
                  <a:gd name="connsiteY1" fmla="*/ 158461 h 1312853"/>
                  <a:gd name="connsiteX2" fmla="*/ 666025 w 666025"/>
                  <a:gd name="connsiteY2" fmla="*/ 1307251 h 1312853"/>
                  <a:gd name="connsiteX3" fmla="*/ 657567 w 666025"/>
                  <a:gd name="connsiteY3" fmla="*/ 1312853 h 1312853"/>
                  <a:gd name="connsiteX4" fmla="*/ 417713 w 666025"/>
                  <a:gd name="connsiteY4" fmla="*/ 1803 h 1312853"/>
                  <a:gd name="connsiteX0" fmla="*/ 417713 w 666361"/>
                  <a:gd name="connsiteY0" fmla="*/ 1803 h 1312853"/>
                  <a:gd name="connsiteX1" fmla="*/ 666361 w 666361"/>
                  <a:gd name="connsiteY1" fmla="*/ 167253 h 1312853"/>
                  <a:gd name="connsiteX2" fmla="*/ 666025 w 666361"/>
                  <a:gd name="connsiteY2" fmla="*/ 1307251 h 1312853"/>
                  <a:gd name="connsiteX3" fmla="*/ 657567 w 666361"/>
                  <a:gd name="connsiteY3" fmla="*/ 1312853 h 1312853"/>
                  <a:gd name="connsiteX4" fmla="*/ 417713 w 666361"/>
                  <a:gd name="connsiteY4" fmla="*/ 1803 h 131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361" h="1312853">
                    <a:moveTo>
                      <a:pt x="417713" y="1803"/>
                    </a:moveTo>
                    <a:cubicBezTo>
                      <a:pt x="504336" y="11478"/>
                      <a:pt x="605290" y="69294"/>
                      <a:pt x="666361" y="167253"/>
                    </a:cubicBezTo>
                    <a:lnTo>
                      <a:pt x="666025" y="1307251"/>
                    </a:lnTo>
                    <a:lnTo>
                      <a:pt x="657567" y="1312853"/>
                    </a:lnTo>
                    <a:cubicBezTo>
                      <a:pt x="-394158" y="656864"/>
                      <a:pt x="42344" y="-40119"/>
                      <a:pt x="417713" y="1803"/>
                    </a:cubicBezTo>
                    <a:close/>
                  </a:path>
                </a:pathLst>
              </a:custGeom>
              <a:gradFill flip="none" rotWithShape="1">
                <a:gsLst>
                  <a:gs pos="30000">
                    <a:srgbClr val="FDCE35"/>
                  </a:gs>
                  <a:gs pos="0">
                    <a:schemeClr val="accent3">
                      <a:lumMod val="85000"/>
                    </a:schemeClr>
                  </a:gs>
                  <a:gs pos="100000">
                    <a:schemeClr val="accent3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317500" dist="12700" dir="16200000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701" dirty="0"/>
              </a:p>
            </p:txBody>
          </p: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39582C42-DE8B-4929-A7D2-69B7DE50E1D5}"/>
                </a:ext>
              </a:extLst>
            </p:cNvPr>
            <p:cNvGrpSpPr/>
            <p:nvPr/>
          </p:nvGrpSpPr>
          <p:grpSpPr>
            <a:xfrm>
              <a:off x="8166042" y="2950922"/>
              <a:ext cx="840348" cy="1551369"/>
              <a:chOff x="1975571" y="1772713"/>
              <a:chExt cx="1972530" cy="3641492"/>
            </a:xfrm>
          </p:grpSpPr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106C6196-E859-43E4-BBC2-95EA309A61CA}"/>
                  </a:ext>
                </a:extLst>
              </p:cNvPr>
              <p:cNvGrpSpPr/>
              <p:nvPr/>
            </p:nvGrpSpPr>
            <p:grpSpPr>
              <a:xfrm>
                <a:off x="2541356" y="1772713"/>
                <a:ext cx="1106207" cy="3638635"/>
                <a:chOff x="2541356" y="1772713"/>
                <a:chExt cx="1106207" cy="3638635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4E7E306E-B80B-4EA0-A94B-439F2E5ECAE5}"/>
                    </a:ext>
                  </a:extLst>
                </p:cNvPr>
                <p:cNvSpPr/>
                <p:nvPr/>
              </p:nvSpPr>
              <p:spPr>
                <a:xfrm>
                  <a:off x="2571096" y="4597937"/>
                  <a:ext cx="402336" cy="182880"/>
                </a:xfrm>
                <a:custGeom>
                  <a:avLst/>
                  <a:gdLst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86764 w 3480752"/>
                    <a:gd name="connsiteY4" fmla="*/ 323526 h 1560620"/>
                    <a:gd name="connsiteX5" fmla="*/ 702687 w 3480752"/>
                    <a:gd name="connsiteY5" fmla="*/ 277806 h 1560620"/>
                    <a:gd name="connsiteX6" fmla="*/ 833420 w 3480752"/>
                    <a:gd name="connsiteY6" fmla="*/ 310489 h 1560620"/>
                    <a:gd name="connsiteX7" fmla="*/ 1241959 w 3480752"/>
                    <a:gd name="connsiteY7" fmla="*/ 343172 h 1560620"/>
                    <a:gd name="connsiteX8" fmla="*/ 3480752 w 3480752"/>
                    <a:gd name="connsiteY8" fmla="*/ 1560620 h 1560620"/>
                    <a:gd name="connsiteX9" fmla="*/ 3064038 w 3480752"/>
                    <a:gd name="connsiteY9" fmla="*/ 1527929 h 1560620"/>
                    <a:gd name="connsiteX10" fmla="*/ 3057133 w 3480752"/>
                    <a:gd name="connsiteY10" fmla="*/ 1524163 h 1560620"/>
                    <a:gd name="connsiteX11" fmla="*/ 2941481 w 3480752"/>
                    <a:gd name="connsiteY11" fmla="*/ 1495246 h 1560620"/>
                    <a:gd name="connsiteX12" fmla="*/ 2881754 w 3480752"/>
                    <a:gd name="connsiteY12" fmla="*/ 1462767 h 1560620"/>
                    <a:gd name="connsiteX13" fmla="*/ 2879802 w 3480752"/>
                    <a:gd name="connsiteY13" fmla="*/ 1466146 h 1560620"/>
                    <a:gd name="connsiteX14" fmla="*/ 2933314 w 3480752"/>
                    <a:gd name="connsiteY14" fmla="*/ 1495246 h 1560620"/>
                    <a:gd name="connsiteX15" fmla="*/ 2353185 w 3480752"/>
                    <a:gd name="connsiteY15" fmla="*/ 1274639 h 1560620"/>
                    <a:gd name="connsiteX16" fmla="*/ 2238794 w 3480752"/>
                    <a:gd name="connsiteY16" fmla="*/ 1217440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84810 w 3480752"/>
                    <a:gd name="connsiteY3" fmla="*/ 326909 h 1560620"/>
                    <a:gd name="connsiteX4" fmla="*/ 702687 w 3480752"/>
                    <a:gd name="connsiteY4" fmla="*/ 277806 h 1560620"/>
                    <a:gd name="connsiteX5" fmla="*/ 833420 w 3480752"/>
                    <a:gd name="connsiteY5" fmla="*/ 310489 h 1560620"/>
                    <a:gd name="connsiteX6" fmla="*/ 1241959 w 3480752"/>
                    <a:gd name="connsiteY6" fmla="*/ 343172 h 1560620"/>
                    <a:gd name="connsiteX7" fmla="*/ 3480752 w 3480752"/>
                    <a:gd name="connsiteY7" fmla="*/ 1560620 h 1560620"/>
                    <a:gd name="connsiteX8" fmla="*/ 3064038 w 3480752"/>
                    <a:gd name="connsiteY8" fmla="*/ 1527929 h 1560620"/>
                    <a:gd name="connsiteX9" fmla="*/ 3057133 w 3480752"/>
                    <a:gd name="connsiteY9" fmla="*/ 1524163 h 1560620"/>
                    <a:gd name="connsiteX10" fmla="*/ 2941481 w 3480752"/>
                    <a:gd name="connsiteY10" fmla="*/ 1495246 h 1560620"/>
                    <a:gd name="connsiteX11" fmla="*/ 2881754 w 3480752"/>
                    <a:gd name="connsiteY11" fmla="*/ 1462767 h 1560620"/>
                    <a:gd name="connsiteX12" fmla="*/ 2879802 w 3480752"/>
                    <a:gd name="connsiteY12" fmla="*/ 1466146 h 1560620"/>
                    <a:gd name="connsiteX13" fmla="*/ 2933314 w 3480752"/>
                    <a:gd name="connsiteY13" fmla="*/ 1495246 h 1560620"/>
                    <a:gd name="connsiteX14" fmla="*/ 2353185 w 3480752"/>
                    <a:gd name="connsiteY14" fmla="*/ 1274639 h 1560620"/>
                    <a:gd name="connsiteX15" fmla="*/ 2238794 w 3480752"/>
                    <a:gd name="connsiteY15" fmla="*/ 1217440 h 1560620"/>
                    <a:gd name="connsiteX16" fmla="*/ 62916 w 3480752"/>
                    <a:gd name="connsiteY16" fmla="*/ 34213 h 1560620"/>
                    <a:gd name="connsiteX17" fmla="*/ 0 w 3480752"/>
                    <a:gd name="connsiteY17" fmla="*/ 0 h 1560620"/>
                    <a:gd name="connsiteX18" fmla="*/ 62916 w 3480752"/>
                    <a:gd name="connsiteY18" fmla="*/ 34213 h 1560620"/>
                    <a:gd name="connsiteX19" fmla="*/ 57199 w 3480752"/>
                    <a:gd name="connsiteY19" fmla="*/ 31661 h 1560620"/>
                    <a:gd name="connsiteX20" fmla="*/ 0 w 3480752"/>
                    <a:gd name="connsiteY20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879802 w 3480752"/>
                    <a:gd name="connsiteY11" fmla="*/ 1466146 h 1560620"/>
                    <a:gd name="connsiteX12" fmla="*/ 2933314 w 3480752"/>
                    <a:gd name="connsiteY12" fmla="*/ 1495246 h 1560620"/>
                    <a:gd name="connsiteX13" fmla="*/ 2353185 w 3480752"/>
                    <a:gd name="connsiteY13" fmla="*/ 1274639 h 1560620"/>
                    <a:gd name="connsiteX14" fmla="*/ 2238794 w 3480752"/>
                    <a:gd name="connsiteY14" fmla="*/ 1217440 h 1560620"/>
                    <a:gd name="connsiteX15" fmla="*/ 62916 w 3480752"/>
                    <a:gd name="connsiteY15" fmla="*/ 34213 h 1560620"/>
                    <a:gd name="connsiteX16" fmla="*/ 0 w 3480752"/>
                    <a:gd name="connsiteY16" fmla="*/ 0 h 1560620"/>
                    <a:gd name="connsiteX17" fmla="*/ 62916 w 3480752"/>
                    <a:gd name="connsiteY17" fmla="*/ 34213 h 1560620"/>
                    <a:gd name="connsiteX18" fmla="*/ 57199 w 3480752"/>
                    <a:gd name="connsiteY18" fmla="*/ 31661 h 1560620"/>
                    <a:gd name="connsiteX19" fmla="*/ 0 w 3480752"/>
                    <a:gd name="connsiteY19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881754 w 3480752"/>
                    <a:gd name="connsiteY10" fmla="*/ 1462767 h 1560620"/>
                    <a:gd name="connsiteX11" fmla="*/ 2933314 w 3480752"/>
                    <a:gd name="connsiteY11" fmla="*/ 1495246 h 1560620"/>
                    <a:gd name="connsiteX12" fmla="*/ 2353185 w 3480752"/>
                    <a:gd name="connsiteY12" fmla="*/ 1274639 h 1560620"/>
                    <a:gd name="connsiteX13" fmla="*/ 2238794 w 3480752"/>
                    <a:gd name="connsiteY13" fmla="*/ 1217440 h 1560620"/>
                    <a:gd name="connsiteX14" fmla="*/ 62916 w 3480752"/>
                    <a:gd name="connsiteY14" fmla="*/ 34213 h 1560620"/>
                    <a:gd name="connsiteX15" fmla="*/ 0 w 3480752"/>
                    <a:gd name="connsiteY15" fmla="*/ 0 h 1560620"/>
                    <a:gd name="connsiteX16" fmla="*/ 62916 w 3480752"/>
                    <a:gd name="connsiteY16" fmla="*/ 34213 h 1560620"/>
                    <a:gd name="connsiteX17" fmla="*/ 57199 w 3480752"/>
                    <a:gd name="connsiteY17" fmla="*/ 31661 h 1560620"/>
                    <a:gd name="connsiteX18" fmla="*/ 0 w 3480752"/>
                    <a:gd name="connsiteY18" fmla="*/ 0 h 1560620"/>
                    <a:gd name="connsiteX0" fmla="*/ 62916 w 3480752"/>
                    <a:gd name="connsiteY0" fmla="*/ 34213 h 1560620"/>
                    <a:gd name="connsiteX1" fmla="*/ 114391 w 3480752"/>
                    <a:gd name="connsiteY1" fmla="*/ 57191 h 1560620"/>
                    <a:gd name="connsiteX2" fmla="*/ 694512 w 3480752"/>
                    <a:gd name="connsiteY2" fmla="*/ 277806 h 1560620"/>
                    <a:gd name="connsiteX3" fmla="*/ 702687 w 3480752"/>
                    <a:gd name="connsiteY3" fmla="*/ 277806 h 1560620"/>
                    <a:gd name="connsiteX4" fmla="*/ 833420 w 3480752"/>
                    <a:gd name="connsiteY4" fmla="*/ 310489 h 1560620"/>
                    <a:gd name="connsiteX5" fmla="*/ 1241959 w 3480752"/>
                    <a:gd name="connsiteY5" fmla="*/ 343172 h 1560620"/>
                    <a:gd name="connsiteX6" fmla="*/ 3480752 w 3480752"/>
                    <a:gd name="connsiteY6" fmla="*/ 1560620 h 1560620"/>
                    <a:gd name="connsiteX7" fmla="*/ 3064038 w 3480752"/>
                    <a:gd name="connsiteY7" fmla="*/ 1527929 h 1560620"/>
                    <a:gd name="connsiteX8" fmla="*/ 3057133 w 3480752"/>
                    <a:gd name="connsiteY8" fmla="*/ 1524163 h 1560620"/>
                    <a:gd name="connsiteX9" fmla="*/ 2941481 w 3480752"/>
                    <a:gd name="connsiteY9" fmla="*/ 1495246 h 1560620"/>
                    <a:gd name="connsiteX10" fmla="*/ 2933314 w 3480752"/>
                    <a:gd name="connsiteY10" fmla="*/ 1495246 h 1560620"/>
                    <a:gd name="connsiteX11" fmla="*/ 2353185 w 3480752"/>
                    <a:gd name="connsiteY11" fmla="*/ 1274639 h 1560620"/>
                    <a:gd name="connsiteX12" fmla="*/ 2238794 w 3480752"/>
                    <a:gd name="connsiteY12" fmla="*/ 1217440 h 1560620"/>
                    <a:gd name="connsiteX13" fmla="*/ 62916 w 3480752"/>
                    <a:gd name="connsiteY13" fmla="*/ 34213 h 1560620"/>
                    <a:gd name="connsiteX14" fmla="*/ 0 w 3480752"/>
                    <a:gd name="connsiteY14" fmla="*/ 0 h 1560620"/>
                    <a:gd name="connsiteX15" fmla="*/ 62916 w 3480752"/>
                    <a:gd name="connsiteY15" fmla="*/ 34213 h 1560620"/>
                    <a:gd name="connsiteX16" fmla="*/ 57199 w 3480752"/>
                    <a:gd name="connsiteY16" fmla="*/ 31661 h 1560620"/>
                    <a:gd name="connsiteX17" fmla="*/ 0 w 3480752"/>
                    <a:gd name="connsiteY17" fmla="*/ 0 h 1560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480752" h="1560620">
                      <a:moveTo>
                        <a:pt x="62916" y="34213"/>
                      </a:moveTo>
                      <a:lnTo>
                        <a:pt x="114391" y="57191"/>
                      </a:lnTo>
                      <a:cubicBezTo>
                        <a:pt x="302323" y="147074"/>
                        <a:pt x="498413" y="220606"/>
                        <a:pt x="694512" y="277806"/>
                      </a:cubicBezTo>
                      <a:lnTo>
                        <a:pt x="702687" y="277806"/>
                      </a:lnTo>
                      <a:cubicBezTo>
                        <a:pt x="743545" y="285981"/>
                        <a:pt x="784395" y="302314"/>
                        <a:pt x="833420" y="310489"/>
                      </a:cubicBezTo>
                      <a:lnTo>
                        <a:pt x="1241959" y="343172"/>
                      </a:lnTo>
                      <a:lnTo>
                        <a:pt x="3480752" y="1560620"/>
                      </a:lnTo>
                      <a:lnTo>
                        <a:pt x="3064038" y="1527929"/>
                      </a:lnTo>
                      <a:lnTo>
                        <a:pt x="3057133" y="1524163"/>
                      </a:lnTo>
                      <a:lnTo>
                        <a:pt x="2941481" y="1495246"/>
                      </a:lnTo>
                      <a:lnTo>
                        <a:pt x="2933314" y="1495246"/>
                      </a:lnTo>
                      <a:cubicBezTo>
                        <a:pt x="2737215" y="1446221"/>
                        <a:pt x="2541108" y="1372688"/>
                        <a:pt x="2353185" y="1274639"/>
                      </a:cubicBezTo>
                      <a:cubicBezTo>
                        <a:pt x="2312335" y="1258298"/>
                        <a:pt x="2279652" y="1241956"/>
                        <a:pt x="2238794" y="1217440"/>
                      </a:cubicBezTo>
                      <a:lnTo>
                        <a:pt x="62916" y="34213"/>
                      </a:lnTo>
                      <a:close/>
                      <a:moveTo>
                        <a:pt x="0" y="0"/>
                      </a:moveTo>
                      <a:lnTo>
                        <a:pt x="62916" y="34213"/>
                      </a:lnTo>
                      <a:lnTo>
                        <a:pt x="57199" y="31661"/>
                      </a:lnTo>
                      <a:cubicBezTo>
                        <a:pt x="38815" y="22469"/>
                        <a:pt x="20429" y="12254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F7FCB6D2-DF18-451A-ABF0-47ABDDF46848}"/>
                    </a:ext>
                  </a:extLst>
                </p:cNvPr>
                <p:cNvSpPr/>
                <p:nvPr/>
              </p:nvSpPr>
              <p:spPr>
                <a:xfrm>
                  <a:off x="3023223" y="4576005"/>
                  <a:ext cx="257175" cy="133350"/>
                </a:xfrm>
                <a:custGeom>
                  <a:avLst/>
                  <a:gdLst>
                    <a:gd name="connsiteX0" fmla="*/ 260032 w 257175"/>
                    <a:gd name="connsiteY0" fmla="*/ 141922 h 133350"/>
                    <a:gd name="connsiteX1" fmla="*/ 0 w 257175"/>
                    <a:gd name="connsiteY1" fmla="*/ 0 h 133350"/>
                    <a:gd name="connsiteX2" fmla="*/ 952 w 257175"/>
                    <a:gd name="connsiteY2" fmla="*/ 0 h 133350"/>
                    <a:gd name="connsiteX3" fmla="*/ 260032 w 257175"/>
                    <a:gd name="connsiteY3" fmla="*/ 141922 h 133350"/>
                    <a:gd name="connsiteX4" fmla="*/ 260032 w 257175"/>
                    <a:gd name="connsiteY4" fmla="*/ 141922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175" h="133350">
                      <a:moveTo>
                        <a:pt x="260032" y="141922"/>
                      </a:moveTo>
                      <a:lnTo>
                        <a:pt x="0" y="0"/>
                      </a:lnTo>
                      <a:cubicBezTo>
                        <a:pt x="0" y="0"/>
                        <a:pt x="952" y="0"/>
                        <a:pt x="952" y="0"/>
                      </a:cubicBezTo>
                      <a:lnTo>
                        <a:pt x="260032" y="141922"/>
                      </a:lnTo>
                      <a:cubicBezTo>
                        <a:pt x="260985" y="141922"/>
                        <a:pt x="260985" y="141922"/>
                        <a:pt x="260032" y="141922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E039318A-5CF8-4312-BDE2-7C3D5D0A6E06}"/>
                    </a:ext>
                  </a:extLst>
                </p:cNvPr>
                <p:cNvSpPr/>
                <p:nvPr/>
              </p:nvSpPr>
              <p:spPr>
                <a:xfrm>
                  <a:off x="2706138" y="4925573"/>
                  <a:ext cx="257175" cy="485775"/>
                </a:xfrm>
                <a:custGeom>
                  <a:avLst/>
                  <a:gdLst>
                    <a:gd name="connsiteX0" fmla="*/ 260033 w 257175"/>
                    <a:gd name="connsiteY0" fmla="*/ 486727 h 485775"/>
                    <a:gd name="connsiteX1" fmla="*/ 0 w 257175"/>
                    <a:gd name="connsiteY1" fmla="*/ 344805 h 485775"/>
                    <a:gd name="connsiteX2" fmla="*/ 953 w 257175"/>
                    <a:gd name="connsiteY2" fmla="*/ 0 h 485775"/>
                    <a:gd name="connsiteX3" fmla="*/ 260985 w 257175"/>
                    <a:gd name="connsiteY3" fmla="*/ 141922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485775">
                      <a:moveTo>
                        <a:pt x="260033" y="486727"/>
                      </a:moveTo>
                      <a:lnTo>
                        <a:pt x="0" y="344805"/>
                      </a:lnTo>
                      <a:lnTo>
                        <a:pt x="953" y="0"/>
                      </a:lnTo>
                      <a:lnTo>
                        <a:pt x="260985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4F966B00-920C-4E5A-85CB-79A38D7BF70E}"/>
                    </a:ext>
                  </a:extLst>
                </p:cNvPr>
                <p:cNvSpPr/>
                <p:nvPr/>
              </p:nvSpPr>
              <p:spPr>
                <a:xfrm>
                  <a:off x="2986527" y="3640650"/>
                  <a:ext cx="661036" cy="1099185"/>
                </a:xfrm>
                <a:custGeom>
                  <a:avLst/>
                  <a:gdLst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319882 w 661035"/>
                    <a:gd name="connsiteY29" fmla="*/ 842137 h 1099185"/>
                    <a:gd name="connsiteX30" fmla="*/ 239078 w 661035"/>
                    <a:gd name="connsiteY30" fmla="*/ 798196 h 1099185"/>
                    <a:gd name="connsiteX31" fmla="*/ 277307 w 661035"/>
                    <a:gd name="connsiteY31" fmla="*/ 750642 h 1099185"/>
                    <a:gd name="connsiteX32" fmla="*/ 277178 w 661035"/>
                    <a:gd name="connsiteY32" fmla="*/ 750571 h 1099185"/>
                    <a:gd name="connsiteX33" fmla="*/ 284798 w 661035"/>
                    <a:gd name="connsiteY33" fmla="*/ 740093 h 1099185"/>
                    <a:gd name="connsiteX34" fmla="*/ 323850 w 661035"/>
                    <a:gd name="connsiteY34" fmla="*/ 676275 h 1099185"/>
                    <a:gd name="connsiteX35" fmla="*/ 359092 w 661035"/>
                    <a:gd name="connsiteY35" fmla="*/ 597218 h 1099185"/>
                    <a:gd name="connsiteX36" fmla="*/ 220980 w 661035"/>
                    <a:gd name="connsiteY36" fmla="*/ 0 h 1099185"/>
                    <a:gd name="connsiteX37" fmla="*/ 481965 w 661035"/>
                    <a:gd name="connsiteY37" fmla="*/ 141922 h 1099185"/>
                    <a:gd name="connsiteX38" fmla="*/ 575310 w 661035"/>
                    <a:gd name="connsiteY38" fmla="*/ 214313 h 1099185"/>
                    <a:gd name="connsiteX39" fmla="*/ 661035 w 661035"/>
                    <a:gd name="connsiteY39" fmla="*/ 504825 h 1099185"/>
                    <a:gd name="connsiteX40" fmla="*/ 621030 w 661035"/>
                    <a:gd name="connsiteY40" fmla="*/ 739140 h 1099185"/>
                    <a:gd name="connsiteX41" fmla="*/ 360045 w 661035"/>
                    <a:gd name="connsiteY41" fmla="*/ 597218 h 1099185"/>
                    <a:gd name="connsiteX42" fmla="*/ 400050 w 661035"/>
                    <a:gd name="connsiteY42" fmla="*/ 362902 h 1099185"/>
                    <a:gd name="connsiteX43" fmla="*/ 314325 w 661035"/>
                    <a:gd name="connsiteY43" fmla="*/ 72390 h 1099185"/>
                    <a:gd name="connsiteX44" fmla="*/ 220980 w 661035"/>
                    <a:gd name="connsiteY44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451949 w 661035"/>
                    <a:gd name="connsiteY9" fmla="*/ 914906 h 1099185"/>
                    <a:gd name="connsiteX10" fmla="*/ 500063 w 661035"/>
                    <a:gd name="connsiteY10" fmla="*/ 941070 h 1099185"/>
                    <a:gd name="connsiteX11" fmla="*/ 451485 w 661035"/>
                    <a:gd name="connsiteY11" fmla="*/ 989648 h 1099185"/>
                    <a:gd name="connsiteX12" fmla="*/ 396629 w 661035"/>
                    <a:gd name="connsiteY12" fmla="*/ 1033155 h 1099185"/>
                    <a:gd name="connsiteX13" fmla="*/ 397193 w 661035"/>
                    <a:gd name="connsiteY13" fmla="*/ 1033462 h 1099185"/>
                    <a:gd name="connsiteX14" fmla="*/ 320041 w 661035"/>
                    <a:gd name="connsiteY14" fmla="*/ 1076325 h 1099185"/>
                    <a:gd name="connsiteX15" fmla="*/ 291343 w 661035"/>
                    <a:gd name="connsiteY15" fmla="*/ 1060767 h 1099185"/>
                    <a:gd name="connsiteX16" fmla="*/ 290403 w 661035"/>
                    <a:gd name="connsiteY16" fmla="*/ 1061621 h 1099185"/>
                    <a:gd name="connsiteX17" fmla="*/ 319088 w 661035"/>
                    <a:gd name="connsiteY17" fmla="*/ 1077277 h 1099185"/>
                    <a:gd name="connsiteX18" fmla="*/ 260985 w 661035"/>
                    <a:gd name="connsiteY18" fmla="*/ 1099185 h 1099185"/>
                    <a:gd name="connsiteX19" fmla="*/ 0 w 661035"/>
                    <a:gd name="connsiteY19" fmla="*/ 957262 h 1099185"/>
                    <a:gd name="connsiteX20" fmla="*/ 59055 w 661035"/>
                    <a:gd name="connsiteY20" fmla="*/ 935355 h 1099185"/>
                    <a:gd name="connsiteX21" fmla="*/ 284314 w 661035"/>
                    <a:gd name="connsiteY21" fmla="*/ 1058298 h 1099185"/>
                    <a:gd name="connsiteX22" fmla="*/ 284516 w 661035"/>
                    <a:gd name="connsiteY22" fmla="*/ 1057066 h 1099185"/>
                    <a:gd name="connsiteX23" fmla="*/ 60008 w 661035"/>
                    <a:gd name="connsiteY23" fmla="*/ 935355 h 1099185"/>
                    <a:gd name="connsiteX24" fmla="*/ 135745 w 661035"/>
                    <a:gd name="connsiteY24" fmla="*/ 891807 h 1099185"/>
                    <a:gd name="connsiteX25" fmla="*/ 135255 w 661035"/>
                    <a:gd name="connsiteY25" fmla="*/ 891540 h 1099185"/>
                    <a:gd name="connsiteX26" fmla="*/ 190500 w 661035"/>
                    <a:gd name="connsiteY26" fmla="*/ 847725 h 1099185"/>
                    <a:gd name="connsiteX27" fmla="*/ 239078 w 661035"/>
                    <a:gd name="connsiteY27" fmla="*/ 799148 h 1099185"/>
                    <a:gd name="connsiteX28" fmla="*/ 319738 w 661035"/>
                    <a:gd name="connsiteY28" fmla="*/ 843010 h 1099185"/>
                    <a:gd name="connsiteX29" fmla="*/ 239078 w 661035"/>
                    <a:gd name="connsiteY29" fmla="*/ 798196 h 1099185"/>
                    <a:gd name="connsiteX30" fmla="*/ 277307 w 661035"/>
                    <a:gd name="connsiteY30" fmla="*/ 750642 h 1099185"/>
                    <a:gd name="connsiteX31" fmla="*/ 277178 w 661035"/>
                    <a:gd name="connsiteY31" fmla="*/ 750571 h 1099185"/>
                    <a:gd name="connsiteX32" fmla="*/ 284798 w 661035"/>
                    <a:gd name="connsiteY32" fmla="*/ 740093 h 1099185"/>
                    <a:gd name="connsiteX33" fmla="*/ 323850 w 661035"/>
                    <a:gd name="connsiteY33" fmla="*/ 676275 h 1099185"/>
                    <a:gd name="connsiteX34" fmla="*/ 359092 w 661035"/>
                    <a:gd name="connsiteY34" fmla="*/ 597218 h 1099185"/>
                    <a:gd name="connsiteX35" fmla="*/ 220980 w 661035"/>
                    <a:gd name="connsiteY35" fmla="*/ 0 h 1099185"/>
                    <a:gd name="connsiteX36" fmla="*/ 481965 w 661035"/>
                    <a:gd name="connsiteY36" fmla="*/ 141922 h 1099185"/>
                    <a:gd name="connsiteX37" fmla="*/ 575310 w 661035"/>
                    <a:gd name="connsiteY37" fmla="*/ 214313 h 1099185"/>
                    <a:gd name="connsiteX38" fmla="*/ 661035 w 661035"/>
                    <a:gd name="connsiteY38" fmla="*/ 504825 h 1099185"/>
                    <a:gd name="connsiteX39" fmla="*/ 621030 w 661035"/>
                    <a:gd name="connsiteY39" fmla="*/ 739140 h 1099185"/>
                    <a:gd name="connsiteX40" fmla="*/ 360045 w 661035"/>
                    <a:gd name="connsiteY40" fmla="*/ 597218 h 1099185"/>
                    <a:gd name="connsiteX41" fmla="*/ 400050 w 661035"/>
                    <a:gd name="connsiteY41" fmla="*/ 362902 h 1099185"/>
                    <a:gd name="connsiteX42" fmla="*/ 314325 w 661035"/>
                    <a:gd name="connsiteY42" fmla="*/ 72390 h 1099185"/>
                    <a:gd name="connsiteX43" fmla="*/ 220980 w 661035"/>
                    <a:gd name="connsiteY43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452605 w 661035"/>
                    <a:gd name="connsiteY8" fmla="*/ 914311 h 1099185"/>
                    <a:gd name="connsiteX9" fmla="*/ 500063 w 661035"/>
                    <a:gd name="connsiteY9" fmla="*/ 941070 h 1099185"/>
                    <a:gd name="connsiteX10" fmla="*/ 451485 w 661035"/>
                    <a:gd name="connsiteY10" fmla="*/ 989648 h 1099185"/>
                    <a:gd name="connsiteX11" fmla="*/ 396629 w 661035"/>
                    <a:gd name="connsiteY11" fmla="*/ 1033155 h 1099185"/>
                    <a:gd name="connsiteX12" fmla="*/ 397193 w 661035"/>
                    <a:gd name="connsiteY12" fmla="*/ 1033462 h 1099185"/>
                    <a:gd name="connsiteX13" fmla="*/ 320041 w 661035"/>
                    <a:gd name="connsiteY13" fmla="*/ 1076325 h 1099185"/>
                    <a:gd name="connsiteX14" fmla="*/ 291343 w 661035"/>
                    <a:gd name="connsiteY14" fmla="*/ 1060767 h 1099185"/>
                    <a:gd name="connsiteX15" fmla="*/ 290403 w 661035"/>
                    <a:gd name="connsiteY15" fmla="*/ 1061621 h 1099185"/>
                    <a:gd name="connsiteX16" fmla="*/ 319088 w 661035"/>
                    <a:gd name="connsiteY16" fmla="*/ 1077277 h 1099185"/>
                    <a:gd name="connsiteX17" fmla="*/ 260985 w 661035"/>
                    <a:gd name="connsiteY17" fmla="*/ 1099185 h 1099185"/>
                    <a:gd name="connsiteX18" fmla="*/ 0 w 661035"/>
                    <a:gd name="connsiteY18" fmla="*/ 957262 h 1099185"/>
                    <a:gd name="connsiteX19" fmla="*/ 59055 w 661035"/>
                    <a:gd name="connsiteY19" fmla="*/ 935355 h 1099185"/>
                    <a:gd name="connsiteX20" fmla="*/ 284314 w 661035"/>
                    <a:gd name="connsiteY20" fmla="*/ 1058298 h 1099185"/>
                    <a:gd name="connsiteX21" fmla="*/ 284516 w 661035"/>
                    <a:gd name="connsiteY21" fmla="*/ 1057066 h 1099185"/>
                    <a:gd name="connsiteX22" fmla="*/ 60008 w 661035"/>
                    <a:gd name="connsiteY22" fmla="*/ 935355 h 1099185"/>
                    <a:gd name="connsiteX23" fmla="*/ 135745 w 661035"/>
                    <a:gd name="connsiteY23" fmla="*/ 891807 h 1099185"/>
                    <a:gd name="connsiteX24" fmla="*/ 135255 w 661035"/>
                    <a:gd name="connsiteY24" fmla="*/ 891540 h 1099185"/>
                    <a:gd name="connsiteX25" fmla="*/ 190500 w 661035"/>
                    <a:gd name="connsiteY25" fmla="*/ 847725 h 1099185"/>
                    <a:gd name="connsiteX26" fmla="*/ 239078 w 661035"/>
                    <a:gd name="connsiteY26" fmla="*/ 799148 h 1099185"/>
                    <a:gd name="connsiteX27" fmla="*/ 319738 w 661035"/>
                    <a:gd name="connsiteY27" fmla="*/ 843010 h 1099185"/>
                    <a:gd name="connsiteX28" fmla="*/ 239078 w 661035"/>
                    <a:gd name="connsiteY28" fmla="*/ 798196 h 1099185"/>
                    <a:gd name="connsiteX29" fmla="*/ 277307 w 661035"/>
                    <a:gd name="connsiteY29" fmla="*/ 750642 h 1099185"/>
                    <a:gd name="connsiteX30" fmla="*/ 277178 w 661035"/>
                    <a:gd name="connsiteY30" fmla="*/ 750571 h 1099185"/>
                    <a:gd name="connsiteX31" fmla="*/ 284798 w 661035"/>
                    <a:gd name="connsiteY31" fmla="*/ 740093 h 1099185"/>
                    <a:gd name="connsiteX32" fmla="*/ 323850 w 661035"/>
                    <a:gd name="connsiteY32" fmla="*/ 676275 h 1099185"/>
                    <a:gd name="connsiteX33" fmla="*/ 359092 w 661035"/>
                    <a:gd name="connsiteY33" fmla="*/ 597218 h 1099185"/>
                    <a:gd name="connsiteX34" fmla="*/ 220980 w 661035"/>
                    <a:gd name="connsiteY34" fmla="*/ 0 h 1099185"/>
                    <a:gd name="connsiteX35" fmla="*/ 481965 w 661035"/>
                    <a:gd name="connsiteY35" fmla="*/ 141922 h 1099185"/>
                    <a:gd name="connsiteX36" fmla="*/ 575310 w 661035"/>
                    <a:gd name="connsiteY36" fmla="*/ 214313 h 1099185"/>
                    <a:gd name="connsiteX37" fmla="*/ 661035 w 661035"/>
                    <a:gd name="connsiteY37" fmla="*/ 504825 h 1099185"/>
                    <a:gd name="connsiteX38" fmla="*/ 621030 w 661035"/>
                    <a:gd name="connsiteY38" fmla="*/ 739140 h 1099185"/>
                    <a:gd name="connsiteX39" fmla="*/ 360045 w 661035"/>
                    <a:gd name="connsiteY39" fmla="*/ 597218 h 1099185"/>
                    <a:gd name="connsiteX40" fmla="*/ 400050 w 661035"/>
                    <a:gd name="connsiteY40" fmla="*/ 362902 h 1099185"/>
                    <a:gd name="connsiteX41" fmla="*/ 314325 w 661035"/>
                    <a:gd name="connsiteY41" fmla="*/ 72390 h 1099185"/>
                    <a:gd name="connsiteX42" fmla="*/ 220980 w 661035"/>
                    <a:gd name="connsiteY42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319738 w 661035"/>
                    <a:gd name="connsiteY26" fmla="*/ 843010 h 1099185"/>
                    <a:gd name="connsiteX27" fmla="*/ 239078 w 661035"/>
                    <a:gd name="connsiteY27" fmla="*/ 798196 h 1099185"/>
                    <a:gd name="connsiteX28" fmla="*/ 277307 w 661035"/>
                    <a:gd name="connsiteY28" fmla="*/ 750642 h 1099185"/>
                    <a:gd name="connsiteX29" fmla="*/ 277178 w 661035"/>
                    <a:gd name="connsiteY29" fmla="*/ 750571 h 1099185"/>
                    <a:gd name="connsiteX30" fmla="*/ 284798 w 661035"/>
                    <a:gd name="connsiteY30" fmla="*/ 740093 h 1099185"/>
                    <a:gd name="connsiteX31" fmla="*/ 323850 w 661035"/>
                    <a:gd name="connsiteY31" fmla="*/ 676275 h 1099185"/>
                    <a:gd name="connsiteX32" fmla="*/ 359092 w 661035"/>
                    <a:gd name="connsiteY32" fmla="*/ 597218 h 1099185"/>
                    <a:gd name="connsiteX33" fmla="*/ 220980 w 661035"/>
                    <a:gd name="connsiteY33" fmla="*/ 0 h 1099185"/>
                    <a:gd name="connsiteX34" fmla="*/ 481965 w 661035"/>
                    <a:gd name="connsiteY34" fmla="*/ 141922 h 1099185"/>
                    <a:gd name="connsiteX35" fmla="*/ 575310 w 661035"/>
                    <a:gd name="connsiteY35" fmla="*/ 214313 h 1099185"/>
                    <a:gd name="connsiteX36" fmla="*/ 661035 w 661035"/>
                    <a:gd name="connsiteY36" fmla="*/ 504825 h 1099185"/>
                    <a:gd name="connsiteX37" fmla="*/ 621030 w 661035"/>
                    <a:gd name="connsiteY37" fmla="*/ 739140 h 1099185"/>
                    <a:gd name="connsiteX38" fmla="*/ 360045 w 661035"/>
                    <a:gd name="connsiteY38" fmla="*/ 597218 h 1099185"/>
                    <a:gd name="connsiteX39" fmla="*/ 400050 w 661035"/>
                    <a:gd name="connsiteY39" fmla="*/ 362902 h 1099185"/>
                    <a:gd name="connsiteX40" fmla="*/ 314325 w 661035"/>
                    <a:gd name="connsiteY40" fmla="*/ 72390 h 1099185"/>
                    <a:gd name="connsiteX41" fmla="*/ 220980 w 661035"/>
                    <a:gd name="connsiteY41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284516 w 661035"/>
                    <a:gd name="connsiteY20" fmla="*/ 1057066 h 1099185"/>
                    <a:gd name="connsiteX21" fmla="*/ 60008 w 661035"/>
                    <a:gd name="connsiteY21" fmla="*/ 935355 h 1099185"/>
                    <a:gd name="connsiteX22" fmla="*/ 135745 w 661035"/>
                    <a:gd name="connsiteY22" fmla="*/ 891807 h 1099185"/>
                    <a:gd name="connsiteX23" fmla="*/ 135255 w 661035"/>
                    <a:gd name="connsiteY23" fmla="*/ 891540 h 1099185"/>
                    <a:gd name="connsiteX24" fmla="*/ 190500 w 661035"/>
                    <a:gd name="connsiteY24" fmla="*/ 847725 h 1099185"/>
                    <a:gd name="connsiteX25" fmla="*/ 239078 w 661035"/>
                    <a:gd name="connsiteY25" fmla="*/ 799148 h 1099185"/>
                    <a:gd name="connsiteX26" fmla="*/ 239078 w 661035"/>
                    <a:gd name="connsiteY26" fmla="*/ 798196 h 1099185"/>
                    <a:gd name="connsiteX27" fmla="*/ 277307 w 661035"/>
                    <a:gd name="connsiteY27" fmla="*/ 750642 h 1099185"/>
                    <a:gd name="connsiteX28" fmla="*/ 277178 w 661035"/>
                    <a:gd name="connsiteY28" fmla="*/ 750571 h 1099185"/>
                    <a:gd name="connsiteX29" fmla="*/ 284798 w 661035"/>
                    <a:gd name="connsiteY29" fmla="*/ 740093 h 1099185"/>
                    <a:gd name="connsiteX30" fmla="*/ 323850 w 661035"/>
                    <a:gd name="connsiteY30" fmla="*/ 676275 h 1099185"/>
                    <a:gd name="connsiteX31" fmla="*/ 359092 w 661035"/>
                    <a:gd name="connsiteY31" fmla="*/ 597218 h 1099185"/>
                    <a:gd name="connsiteX32" fmla="*/ 220980 w 661035"/>
                    <a:gd name="connsiteY32" fmla="*/ 0 h 1099185"/>
                    <a:gd name="connsiteX33" fmla="*/ 481965 w 661035"/>
                    <a:gd name="connsiteY33" fmla="*/ 141922 h 1099185"/>
                    <a:gd name="connsiteX34" fmla="*/ 575310 w 661035"/>
                    <a:gd name="connsiteY34" fmla="*/ 214313 h 1099185"/>
                    <a:gd name="connsiteX35" fmla="*/ 661035 w 661035"/>
                    <a:gd name="connsiteY35" fmla="*/ 504825 h 1099185"/>
                    <a:gd name="connsiteX36" fmla="*/ 621030 w 661035"/>
                    <a:gd name="connsiteY36" fmla="*/ 739140 h 1099185"/>
                    <a:gd name="connsiteX37" fmla="*/ 360045 w 661035"/>
                    <a:gd name="connsiteY37" fmla="*/ 597218 h 1099185"/>
                    <a:gd name="connsiteX38" fmla="*/ 400050 w 661035"/>
                    <a:gd name="connsiteY38" fmla="*/ 362902 h 1099185"/>
                    <a:gd name="connsiteX39" fmla="*/ 314325 w 661035"/>
                    <a:gd name="connsiteY39" fmla="*/ 72390 h 1099185"/>
                    <a:gd name="connsiteX40" fmla="*/ 220980 w 661035"/>
                    <a:gd name="connsiteY40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284314 w 661035"/>
                    <a:gd name="connsiteY19" fmla="*/ 1058298 h 1099185"/>
                    <a:gd name="connsiteX20" fmla="*/ 60008 w 661035"/>
                    <a:gd name="connsiteY20" fmla="*/ 935355 h 1099185"/>
                    <a:gd name="connsiteX21" fmla="*/ 135745 w 661035"/>
                    <a:gd name="connsiteY21" fmla="*/ 891807 h 1099185"/>
                    <a:gd name="connsiteX22" fmla="*/ 135255 w 661035"/>
                    <a:gd name="connsiteY22" fmla="*/ 891540 h 1099185"/>
                    <a:gd name="connsiteX23" fmla="*/ 190500 w 661035"/>
                    <a:gd name="connsiteY23" fmla="*/ 847725 h 1099185"/>
                    <a:gd name="connsiteX24" fmla="*/ 239078 w 661035"/>
                    <a:gd name="connsiteY24" fmla="*/ 799148 h 1099185"/>
                    <a:gd name="connsiteX25" fmla="*/ 239078 w 661035"/>
                    <a:gd name="connsiteY25" fmla="*/ 798196 h 1099185"/>
                    <a:gd name="connsiteX26" fmla="*/ 277307 w 661035"/>
                    <a:gd name="connsiteY26" fmla="*/ 750642 h 1099185"/>
                    <a:gd name="connsiteX27" fmla="*/ 277178 w 661035"/>
                    <a:gd name="connsiteY27" fmla="*/ 750571 h 1099185"/>
                    <a:gd name="connsiteX28" fmla="*/ 284798 w 661035"/>
                    <a:gd name="connsiteY28" fmla="*/ 740093 h 1099185"/>
                    <a:gd name="connsiteX29" fmla="*/ 323850 w 661035"/>
                    <a:gd name="connsiteY29" fmla="*/ 676275 h 1099185"/>
                    <a:gd name="connsiteX30" fmla="*/ 359092 w 661035"/>
                    <a:gd name="connsiteY30" fmla="*/ 597218 h 1099185"/>
                    <a:gd name="connsiteX31" fmla="*/ 220980 w 661035"/>
                    <a:gd name="connsiteY31" fmla="*/ 0 h 1099185"/>
                    <a:gd name="connsiteX32" fmla="*/ 481965 w 661035"/>
                    <a:gd name="connsiteY32" fmla="*/ 141922 h 1099185"/>
                    <a:gd name="connsiteX33" fmla="*/ 575310 w 661035"/>
                    <a:gd name="connsiteY33" fmla="*/ 214313 h 1099185"/>
                    <a:gd name="connsiteX34" fmla="*/ 661035 w 661035"/>
                    <a:gd name="connsiteY34" fmla="*/ 504825 h 1099185"/>
                    <a:gd name="connsiteX35" fmla="*/ 621030 w 661035"/>
                    <a:gd name="connsiteY35" fmla="*/ 739140 h 1099185"/>
                    <a:gd name="connsiteX36" fmla="*/ 360045 w 661035"/>
                    <a:gd name="connsiteY36" fmla="*/ 597218 h 1099185"/>
                    <a:gd name="connsiteX37" fmla="*/ 400050 w 661035"/>
                    <a:gd name="connsiteY37" fmla="*/ 362902 h 1099185"/>
                    <a:gd name="connsiteX38" fmla="*/ 314325 w 661035"/>
                    <a:gd name="connsiteY38" fmla="*/ 72390 h 1099185"/>
                    <a:gd name="connsiteX39" fmla="*/ 220980 w 661035"/>
                    <a:gd name="connsiteY39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290403 w 661035"/>
                    <a:gd name="connsiteY14" fmla="*/ 1061621 h 1099185"/>
                    <a:gd name="connsiteX15" fmla="*/ 319088 w 661035"/>
                    <a:gd name="connsiteY15" fmla="*/ 1077277 h 1099185"/>
                    <a:gd name="connsiteX16" fmla="*/ 260985 w 661035"/>
                    <a:gd name="connsiteY16" fmla="*/ 1099185 h 1099185"/>
                    <a:gd name="connsiteX17" fmla="*/ 0 w 661035"/>
                    <a:gd name="connsiteY17" fmla="*/ 957262 h 1099185"/>
                    <a:gd name="connsiteX18" fmla="*/ 59055 w 661035"/>
                    <a:gd name="connsiteY18" fmla="*/ 935355 h 1099185"/>
                    <a:gd name="connsiteX19" fmla="*/ 60008 w 661035"/>
                    <a:gd name="connsiteY19" fmla="*/ 935355 h 1099185"/>
                    <a:gd name="connsiteX20" fmla="*/ 135745 w 661035"/>
                    <a:gd name="connsiteY20" fmla="*/ 891807 h 1099185"/>
                    <a:gd name="connsiteX21" fmla="*/ 135255 w 661035"/>
                    <a:gd name="connsiteY21" fmla="*/ 891540 h 1099185"/>
                    <a:gd name="connsiteX22" fmla="*/ 190500 w 661035"/>
                    <a:gd name="connsiteY22" fmla="*/ 847725 h 1099185"/>
                    <a:gd name="connsiteX23" fmla="*/ 239078 w 661035"/>
                    <a:gd name="connsiteY23" fmla="*/ 799148 h 1099185"/>
                    <a:gd name="connsiteX24" fmla="*/ 239078 w 661035"/>
                    <a:gd name="connsiteY24" fmla="*/ 798196 h 1099185"/>
                    <a:gd name="connsiteX25" fmla="*/ 277307 w 661035"/>
                    <a:gd name="connsiteY25" fmla="*/ 750642 h 1099185"/>
                    <a:gd name="connsiteX26" fmla="*/ 277178 w 661035"/>
                    <a:gd name="connsiteY26" fmla="*/ 750571 h 1099185"/>
                    <a:gd name="connsiteX27" fmla="*/ 284798 w 661035"/>
                    <a:gd name="connsiteY27" fmla="*/ 740093 h 1099185"/>
                    <a:gd name="connsiteX28" fmla="*/ 323850 w 661035"/>
                    <a:gd name="connsiteY28" fmla="*/ 676275 h 1099185"/>
                    <a:gd name="connsiteX29" fmla="*/ 359092 w 661035"/>
                    <a:gd name="connsiteY29" fmla="*/ 597218 h 1099185"/>
                    <a:gd name="connsiteX30" fmla="*/ 220980 w 661035"/>
                    <a:gd name="connsiteY30" fmla="*/ 0 h 1099185"/>
                    <a:gd name="connsiteX31" fmla="*/ 481965 w 661035"/>
                    <a:gd name="connsiteY31" fmla="*/ 141922 h 1099185"/>
                    <a:gd name="connsiteX32" fmla="*/ 575310 w 661035"/>
                    <a:gd name="connsiteY32" fmla="*/ 214313 h 1099185"/>
                    <a:gd name="connsiteX33" fmla="*/ 661035 w 661035"/>
                    <a:gd name="connsiteY33" fmla="*/ 504825 h 1099185"/>
                    <a:gd name="connsiteX34" fmla="*/ 621030 w 661035"/>
                    <a:gd name="connsiteY34" fmla="*/ 739140 h 1099185"/>
                    <a:gd name="connsiteX35" fmla="*/ 360045 w 661035"/>
                    <a:gd name="connsiteY35" fmla="*/ 597218 h 1099185"/>
                    <a:gd name="connsiteX36" fmla="*/ 400050 w 661035"/>
                    <a:gd name="connsiteY36" fmla="*/ 362902 h 1099185"/>
                    <a:gd name="connsiteX37" fmla="*/ 314325 w 661035"/>
                    <a:gd name="connsiteY37" fmla="*/ 72390 h 1099185"/>
                    <a:gd name="connsiteX38" fmla="*/ 220980 w 661035"/>
                    <a:gd name="connsiteY38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291343 w 661035"/>
                    <a:gd name="connsiteY13" fmla="*/ 1060767 h 1099185"/>
                    <a:gd name="connsiteX14" fmla="*/ 319088 w 661035"/>
                    <a:gd name="connsiteY14" fmla="*/ 1077277 h 1099185"/>
                    <a:gd name="connsiteX15" fmla="*/ 260985 w 661035"/>
                    <a:gd name="connsiteY15" fmla="*/ 1099185 h 1099185"/>
                    <a:gd name="connsiteX16" fmla="*/ 0 w 661035"/>
                    <a:gd name="connsiteY16" fmla="*/ 957262 h 1099185"/>
                    <a:gd name="connsiteX17" fmla="*/ 59055 w 661035"/>
                    <a:gd name="connsiteY17" fmla="*/ 935355 h 1099185"/>
                    <a:gd name="connsiteX18" fmla="*/ 60008 w 661035"/>
                    <a:gd name="connsiteY18" fmla="*/ 935355 h 1099185"/>
                    <a:gd name="connsiteX19" fmla="*/ 135745 w 661035"/>
                    <a:gd name="connsiteY19" fmla="*/ 891807 h 1099185"/>
                    <a:gd name="connsiteX20" fmla="*/ 135255 w 661035"/>
                    <a:gd name="connsiteY20" fmla="*/ 891540 h 1099185"/>
                    <a:gd name="connsiteX21" fmla="*/ 190500 w 661035"/>
                    <a:gd name="connsiteY21" fmla="*/ 847725 h 1099185"/>
                    <a:gd name="connsiteX22" fmla="*/ 239078 w 661035"/>
                    <a:gd name="connsiteY22" fmla="*/ 799148 h 1099185"/>
                    <a:gd name="connsiteX23" fmla="*/ 239078 w 661035"/>
                    <a:gd name="connsiteY23" fmla="*/ 798196 h 1099185"/>
                    <a:gd name="connsiteX24" fmla="*/ 277307 w 661035"/>
                    <a:gd name="connsiteY24" fmla="*/ 750642 h 1099185"/>
                    <a:gd name="connsiteX25" fmla="*/ 277178 w 661035"/>
                    <a:gd name="connsiteY25" fmla="*/ 750571 h 1099185"/>
                    <a:gd name="connsiteX26" fmla="*/ 284798 w 661035"/>
                    <a:gd name="connsiteY26" fmla="*/ 740093 h 1099185"/>
                    <a:gd name="connsiteX27" fmla="*/ 323850 w 661035"/>
                    <a:gd name="connsiteY27" fmla="*/ 676275 h 1099185"/>
                    <a:gd name="connsiteX28" fmla="*/ 359092 w 661035"/>
                    <a:gd name="connsiteY28" fmla="*/ 597218 h 1099185"/>
                    <a:gd name="connsiteX29" fmla="*/ 220980 w 661035"/>
                    <a:gd name="connsiteY29" fmla="*/ 0 h 1099185"/>
                    <a:gd name="connsiteX30" fmla="*/ 481965 w 661035"/>
                    <a:gd name="connsiteY30" fmla="*/ 141922 h 1099185"/>
                    <a:gd name="connsiteX31" fmla="*/ 575310 w 661035"/>
                    <a:gd name="connsiteY31" fmla="*/ 214313 h 1099185"/>
                    <a:gd name="connsiteX32" fmla="*/ 661035 w 661035"/>
                    <a:gd name="connsiteY32" fmla="*/ 504825 h 1099185"/>
                    <a:gd name="connsiteX33" fmla="*/ 621030 w 661035"/>
                    <a:gd name="connsiteY33" fmla="*/ 739140 h 1099185"/>
                    <a:gd name="connsiteX34" fmla="*/ 360045 w 661035"/>
                    <a:gd name="connsiteY34" fmla="*/ 597218 h 1099185"/>
                    <a:gd name="connsiteX35" fmla="*/ 400050 w 661035"/>
                    <a:gd name="connsiteY35" fmla="*/ 362902 h 1099185"/>
                    <a:gd name="connsiteX36" fmla="*/ 314325 w 661035"/>
                    <a:gd name="connsiteY36" fmla="*/ 72390 h 1099185"/>
                    <a:gd name="connsiteX37" fmla="*/ 220980 w 661035"/>
                    <a:gd name="connsiteY37" fmla="*/ 0 h 1099185"/>
                    <a:gd name="connsiteX0" fmla="*/ 359092 w 661035"/>
                    <a:gd name="connsiteY0" fmla="*/ 597218 h 1099185"/>
                    <a:gd name="connsiteX1" fmla="*/ 620078 w 661035"/>
                    <a:gd name="connsiteY1" fmla="*/ 739140 h 1099185"/>
                    <a:gd name="connsiteX2" fmla="*/ 584835 w 661035"/>
                    <a:gd name="connsiteY2" fmla="*/ 818198 h 1099185"/>
                    <a:gd name="connsiteX3" fmla="*/ 584836 w 661035"/>
                    <a:gd name="connsiteY3" fmla="*/ 818198 h 1099185"/>
                    <a:gd name="connsiteX4" fmla="*/ 545783 w 661035"/>
                    <a:gd name="connsiteY4" fmla="*/ 882015 h 1099185"/>
                    <a:gd name="connsiteX5" fmla="*/ 538930 w 661035"/>
                    <a:gd name="connsiteY5" fmla="*/ 891439 h 1099185"/>
                    <a:gd name="connsiteX6" fmla="*/ 539116 w 661035"/>
                    <a:gd name="connsiteY6" fmla="*/ 891540 h 1099185"/>
                    <a:gd name="connsiteX7" fmla="*/ 500063 w 661035"/>
                    <a:gd name="connsiteY7" fmla="*/ 940118 h 1099185"/>
                    <a:gd name="connsiteX8" fmla="*/ 500063 w 661035"/>
                    <a:gd name="connsiteY8" fmla="*/ 941070 h 1099185"/>
                    <a:gd name="connsiteX9" fmla="*/ 451485 w 661035"/>
                    <a:gd name="connsiteY9" fmla="*/ 989648 h 1099185"/>
                    <a:gd name="connsiteX10" fmla="*/ 396629 w 661035"/>
                    <a:gd name="connsiteY10" fmla="*/ 1033155 h 1099185"/>
                    <a:gd name="connsiteX11" fmla="*/ 397193 w 661035"/>
                    <a:gd name="connsiteY11" fmla="*/ 1033462 h 1099185"/>
                    <a:gd name="connsiteX12" fmla="*/ 320041 w 661035"/>
                    <a:gd name="connsiteY12" fmla="*/ 1076325 h 1099185"/>
                    <a:gd name="connsiteX13" fmla="*/ 319088 w 661035"/>
                    <a:gd name="connsiteY13" fmla="*/ 1077277 h 1099185"/>
                    <a:gd name="connsiteX14" fmla="*/ 260985 w 661035"/>
                    <a:gd name="connsiteY14" fmla="*/ 1099185 h 1099185"/>
                    <a:gd name="connsiteX15" fmla="*/ 0 w 661035"/>
                    <a:gd name="connsiteY15" fmla="*/ 957262 h 1099185"/>
                    <a:gd name="connsiteX16" fmla="*/ 59055 w 661035"/>
                    <a:gd name="connsiteY16" fmla="*/ 935355 h 1099185"/>
                    <a:gd name="connsiteX17" fmla="*/ 60008 w 661035"/>
                    <a:gd name="connsiteY17" fmla="*/ 935355 h 1099185"/>
                    <a:gd name="connsiteX18" fmla="*/ 135745 w 661035"/>
                    <a:gd name="connsiteY18" fmla="*/ 891807 h 1099185"/>
                    <a:gd name="connsiteX19" fmla="*/ 135255 w 661035"/>
                    <a:gd name="connsiteY19" fmla="*/ 891540 h 1099185"/>
                    <a:gd name="connsiteX20" fmla="*/ 190500 w 661035"/>
                    <a:gd name="connsiteY20" fmla="*/ 847725 h 1099185"/>
                    <a:gd name="connsiteX21" fmla="*/ 239078 w 661035"/>
                    <a:gd name="connsiteY21" fmla="*/ 799148 h 1099185"/>
                    <a:gd name="connsiteX22" fmla="*/ 239078 w 661035"/>
                    <a:gd name="connsiteY22" fmla="*/ 798196 h 1099185"/>
                    <a:gd name="connsiteX23" fmla="*/ 277307 w 661035"/>
                    <a:gd name="connsiteY23" fmla="*/ 750642 h 1099185"/>
                    <a:gd name="connsiteX24" fmla="*/ 277178 w 661035"/>
                    <a:gd name="connsiteY24" fmla="*/ 750571 h 1099185"/>
                    <a:gd name="connsiteX25" fmla="*/ 284798 w 661035"/>
                    <a:gd name="connsiteY25" fmla="*/ 740093 h 1099185"/>
                    <a:gd name="connsiteX26" fmla="*/ 323850 w 661035"/>
                    <a:gd name="connsiteY26" fmla="*/ 676275 h 1099185"/>
                    <a:gd name="connsiteX27" fmla="*/ 359092 w 661035"/>
                    <a:gd name="connsiteY27" fmla="*/ 597218 h 1099185"/>
                    <a:gd name="connsiteX28" fmla="*/ 220980 w 661035"/>
                    <a:gd name="connsiteY28" fmla="*/ 0 h 1099185"/>
                    <a:gd name="connsiteX29" fmla="*/ 481965 w 661035"/>
                    <a:gd name="connsiteY29" fmla="*/ 141922 h 1099185"/>
                    <a:gd name="connsiteX30" fmla="*/ 575310 w 661035"/>
                    <a:gd name="connsiteY30" fmla="*/ 214313 h 1099185"/>
                    <a:gd name="connsiteX31" fmla="*/ 661035 w 661035"/>
                    <a:gd name="connsiteY31" fmla="*/ 504825 h 1099185"/>
                    <a:gd name="connsiteX32" fmla="*/ 621030 w 661035"/>
                    <a:gd name="connsiteY32" fmla="*/ 739140 h 1099185"/>
                    <a:gd name="connsiteX33" fmla="*/ 360045 w 661035"/>
                    <a:gd name="connsiteY33" fmla="*/ 597218 h 1099185"/>
                    <a:gd name="connsiteX34" fmla="*/ 400050 w 661035"/>
                    <a:gd name="connsiteY34" fmla="*/ 362902 h 1099185"/>
                    <a:gd name="connsiteX35" fmla="*/ 314325 w 661035"/>
                    <a:gd name="connsiteY35" fmla="*/ 72390 h 1099185"/>
                    <a:gd name="connsiteX36" fmla="*/ 220980 w 661035"/>
                    <a:gd name="connsiteY36" fmla="*/ 0 h 1099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61035" h="1099185">
                      <a:moveTo>
                        <a:pt x="359092" y="597218"/>
                      </a:moveTo>
                      <a:lnTo>
                        <a:pt x="620078" y="739140"/>
                      </a:lnTo>
                      <a:lnTo>
                        <a:pt x="584835" y="818198"/>
                      </a:lnTo>
                      <a:lnTo>
                        <a:pt x="584836" y="818198"/>
                      </a:lnTo>
                      <a:cubicBezTo>
                        <a:pt x="573405" y="840105"/>
                        <a:pt x="560070" y="861060"/>
                        <a:pt x="545783" y="882015"/>
                      </a:cubicBezTo>
                      <a:lnTo>
                        <a:pt x="538930" y="891439"/>
                      </a:lnTo>
                      <a:lnTo>
                        <a:pt x="539116" y="891540"/>
                      </a:lnTo>
                      <a:cubicBezTo>
                        <a:pt x="525780" y="908686"/>
                        <a:pt x="513398" y="924878"/>
                        <a:pt x="500063" y="940118"/>
                      </a:cubicBezTo>
                      <a:lnTo>
                        <a:pt x="500063" y="941070"/>
                      </a:lnTo>
                      <a:cubicBezTo>
                        <a:pt x="483870" y="958215"/>
                        <a:pt x="467678" y="974408"/>
                        <a:pt x="451485" y="989648"/>
                      </a:cubicBezTo>
                      <a:lnTo>
                        <a:pt x="396629" y="1033155"/>
                      </a:lnTo>
                      <a:lnTo>
                        <a:pt x="397193" y="1033462"/>
                      </a:lnTo>
                      <a:cubicBezTo>
                        <a:pt x="371475" y="1049655"/>
                        <a:pt x="346711" y="1063943"/>
                        <a:pt x="320041" y="1076325"/>
                      </a:cubicBezTo>
                      <a:lnTo>
                        <a:pt x="319088" y="1077277"/>
                      </a:lnTo>
                      <a:lnTo>
                        <a:pt x="260985" y="1099185"/>
                      </a:lnTo>
                      <a:lnTo>
                        <a:pt x="0" y="957262"/>
                      </a:lnTo>
                      <a:lnTo>
                        <a:pt x="59055" y="935355"/>
                      </a:lnTo>
                      <a:lnTo>
                        <a:pt x="60008" y="935355"/>
                      </a:lnTo>
                      <a:lnTo>
                        <a:pt x="135745" y="891807"/>
                      </a:lnTo>
                      <a:lnTo>
                        <a:pt x="135255" y="891540"/>
                      </a:lnTo>
                      <a:cubicBezTo>
                        <a:pt x="154305" y="878205"/>
                        <a:pt x="173355" y="863918"/>
                        <a:pt x="190500" y="847725"/>
                      </a:cubicBezTo>
                      <a:cubicBezTo>
                        <a:pt x="207645" y="832486"/>
                        <a:pt x="222885" y="816293"/>
                        <a:pt x="239078" y="799148"/>
                      </a:cubicBezTo>
                      <a:lnTo>
                        <a:pt x="239078" y="798196"/>
                      </a:lnTo>
                      <a:lnTo>
                        <a:pt x="277307" y="750642"/>
                      </a:lnTo>
                      <a:lnTo>
                        <a:pt x="277178" y="750571"/>
                      </a:lnTo>
                      <a:cubicBezTo>
                        <a:pt x="280036" y="746761"/>
                        <a:pt x="281941" y="743903"/>
                        <a:pt x="284798" y="740093"/>
                      </a:cubicBezTo>
                      <a:cubicBezTo>
                        <a:pt x="299086" y="719138"/>
                        <a:pt x="312420" y="698183"/>
                        <a:pt x="323850" y="676275"/>
                      </a:cubicBezTo>
                      <a:cubicBezTo>
                        <a:pt x="337185" y="650558"/>
                        <a:pt x="349567" y="623888"/>
                        <a:pt x="359092" y="597218"/>
                      </a:cubicBezTo>
                      <a:close/>
                      <a:moveTo>
                        <a:pt x="220980" y="0"/>
                      </a:moveTo>
                      <a:lnTo>
                        <a:pt x="481965" y="141922"/>
                      </a:lnTo>
                      <a:cubicBezTo>
                        <a:pt x="521970" y="163830"/>
                        <a:pt x="553403" y="187642"/>
                        <a:pt x="575310" y="214313"/>
                      </a:cubicBezTo>
                      <a:cubicBezTo>
                        <a:pt x="632460" y="281940"/>
                        <a:pt x="661035" y="379095"/>
                        <a:pt x="661035" y="504825"/>
                      </a:cubicBezTo>
                      <a:cubicBezTo>
                        <a:pt x="660083" y="588645"/>
                        <a:pt x="646748" y="666750"/>
                        <a:pt x="621030" y="739140"/>
                      </a:cubicBezTo>
                      <a:lnTo>
                        <a:pt x="360045" y="597218"/>
                      </a:lnTo>
                      <a:cubicBezTo>
                        <a:pt x="386715" y="524827"/>
                        <a:pt x="400050" y="446722"/>
                        <a:pt x="400050" y="362902"/>
                      </a:cubicBezTo>
                      <a:cubicBezTo>
                        <a:pt x="400050" y="237172"/>
                        <a:pt x="371475" y="140970"/>
                        <a:pt x="314325" y="72390"/>
                      </a:cubicBezTo>
                      <a:cubicBezTo>
                        <a:pt x="291465" y="45720"/>
                        <a:pt x="260985" y="20955"/>
                        <a:pt x="22098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EE421184-408C-4358-A206-11429064D510}"/>
                    </a:ext>
                  </a:extLst>
                </p:cNvPr>
                <p:cNvSpPr/>
                <p:nvPr/>
              </p:nvSpPr>
              <p:spPr>
                <a:xfrm>
                  <a:off x="2967026" y="3229268"/>
                  <a:ext cx="673417" cy="247650"/>
                </a:xfrm>
                <a:custGeom>
                  <a:avLst/>
                  <a:gdLst>
                    <a:gd name="connsiteX0" fmla="*/ 261937 w 673417"/>
                    <a:gd name="connsiteY0" fmla="*/ 45720 h 247650"/>
                    <a:gd name="connsiteX1" fmla="*/ 288607 w 673417"/>
                    <a:gd name="connsiteY1" fmla="*/ 53340 h 247650"/>
                    <a:gd name="connsiteX2" fmla="*/ 387667 w 673417"/>
                    <a:gd name="connsiteY2" fmla="*/ 93345 h 247650"/>
                    <a:gd name="connsiteX3" fmla="*/ 412432 w 673417"/>
                    <a:gd name="connsiteY3" fmla="*/ 105728 h 247650"/>
                    <a:gd name="connsiteX4" fmla="*/ 673417 w 673417"/>
                    <a:gd name="connsiteY4" fmla="*/ 247650 h 247650"/>
                    <a:gd name="connsiteX5" fmla="*/ 647700 w 673417"/>
                    <a:gd name="connsiteY5" fmla="*/ 235267 h 247650"/>
                    <a:gd name="connsiteX6" fmla="*/ 644991 w 673417"/>
                    <a:gd name="connsiteY6" fmla="*/ 233789 h 247650"/>
                    <a:gd name="connsiteX7" fmla="*/ 549592 w 673417"/>
                    <a:gd name="connsiteY7" fmla="*/ 195262 h 247650"/>
                    <a:gd name="connsiteX8" fmla="*/ 522922 w 673417"/>
                    <a:gd name="connsiteY8" fmla="*/ 186690 h 247650"/>
                    <a:gd name="connsiteX9" fmla="*/ 0 w 673417"/>
                    <a:gd name="connsiteY9" fmla="*/ 0 h 247650"/>
                    <a:gd name="connsiteX10" fmla="*/ 80010 w 673417"/>
                    <a:gd name="connsiteY10" fmla="*/ 11430 h 247650"/>
                    <a:gd name="connsiteX11" fmla="*/ 80421 w 673417"/>
                    <a:gd name="connsiteY11" fmla="*/ 11654 h 247650"/>
                    <a:gd name="connsiteX12" fmla="*/ 185499 w 673417"/>
                    <a:gd name="connsiteY12" fmla="*/ 28933 h 247650"/>
                    <a:gd name="connsiteX13" fmla="*/ 261937 w 673417"/>
                    <a:gd name="connsiteY13" fmla="*/ 45720 h 247650"/>
                    <a:gd name="connsiteX14" fmla="*/ 522922 w 673417"/>
                    <a:gd name="connsiteY14" fmla="*/ 187643 h 247650"/>
                    <a:gd name="connsiteX15" fmla="*/ 340042 w 673417"/>
                    <a:gd name="connsiteY15" fmla="*/ 153353 h 247650"/>
                    <a:gd name="connsiteX16" fmla="*/ 260985 w 673417"/>
                    <a:gd name="connsiteY16" fmla="*/ 141923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3417" h="247650">
                      <a:moveTo>
                        <a:pt x="261937" y="45720"/>
                      </a:moveTo>
                      <a:cubicBezTo>
                        <a:pt x="271462" y="48578"/>
                        <a:pt x="280987" y="50483"/>
                        <a:pt x="288607" y="53340"/>
                      </a:cubicBezTo>
                      <a:cubicBezTo>
                        <a:pt x="323850" y="64770"/>
                        <a:pt x="357187" y="79058"/>
                        <a:pt x="387667" y="93345"/>
                      </a:cubicBezTo>
                      <a:cubicBezTo>
                        <a:pt x="396240" y="97155"/>
                        <a:pt x="404812" y="101917"/>
                        <a:pt x="412432" y="105728"/>
                      </a:cubicBezTo>
                      <a:lnTo>
                        <a:pt x="673417" y="247650"/>
                      </a:lnTo>
                      <a:cubicBezTo>
                        <a:pt x="664845" y="243840"/>
                        <a:pt x="656272" y="239078"/>
                        <a:pt x="647700" y="235267"/>
                      </a:cubicBezTo>
                      <a:lnTo>
                        <a:pt x="644991" y="233789"/>
                      </a:lnTo>
                      <a:lnTo>
                        <a:pt x="549592" y="195262"/>
                      </a:lnTo>
                      <a:cubicBezTo>
                        <a:pt x="541972" y="192405"/>
                        <a:pt x="532447" y="189548"/>
                        <a:pt x="522922" y="186690"/>
                      </a:cubicBezTo>
                      <a:close/>
                      <a:moveTo>
                        <a:pt x="0" y="0"/>
                      </a:moveTo>
                      <a:lnTo>
                        <a:pt x="80010" y="11430"/>
                      </a:lnTo>
                      <a:lnTo>
                        <a:pt x="80421" y="11654"/>
                      </a:lnTo>
                      <a:lnTo>
                        <a:pt x="185499" y="28933"/>
                      </a:lnTo>
                      <a:cubicBezTo>
                        <a:pt x="215979" y="34528"/>
                        <a:pt x="241458" y="40005"/>
                        <a:pt x="261937" y="45720"/>
                      </a:cubicBezTo>
                      <a:lnTo>
                        <a:pt x="522922" y="187643"/>
                      </a:lnTo>
                      <a:cubicBezTo>
                        <a:pt x="481965" y="176213"/>
                        <a:pt x="421004" y="164783"/>
                        <a:pt x="340042" y="153353"/>
                      </a:cubicBezTo>
                      <a:lnTo>
                        <a:pt x="260985" y="14192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315AE490-01AA-4E3E-AD67-280A65A7D346}"/>
                    </a:ext>
                  </a:extLst>
                </p:cNvPr>
                <p:cNvSpPr/>
                <p:nvPr/>
              </p:nvSpPr>
              <p:spPr>
                <a:xfrm>
                  <a:off x="2707091" y="3532163"/>
                  <a:ext cx="257175" cy="1238250"/>
                </a:xfrm>
                <a:custGeom>
                  <a:avLst/>
                  <a:gdLst>
                    <a:gd name="connsiteX0" fmla="*/ 260985 w 257175"/>
                    <a:gd name="connsiteY0" fmla="*/ 1244918 h 1238250"/>
                    <a:gd name="connsiteX1" fmla="*/ 0 w 257175"/>
                    <a:gd name="connsiteY1" fmla="*/ 1102995 h 1238250"/>
                    <a:gd name="connsiteX2" fmla="*/ 1905 w 257175"/>
                    <a:gd name="connsiteY2" fmla="*/ 0 h 1238250"/>
                    <a:gd name="connsiteX3" fmla="*/ 262890 w 257175"/>
                    <a:gd name="connsiteY3" fmla="*/ 141922 h 1238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238250">
                      <a:moveTo>
                        <a:pt x="260985" y="1244918"/>
                      </a:moveTo>
                      <a:lnTo>
                        <a:pt x="0" y="1102995"/>
                      </a:lnTo>
                      <a:lnTo>
                        <a:pt x="1905" y="0"/>
                      </a:lnTo>
                      <a:lnTo>
                        <a:pt x="262890" y="141922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9433274C-09F7-4212-B288-7FAC02A8037C}"/>
                    </a:ext>
                  </a:extLst>
                </p:cNvPr>
                <p:cNvSpPr/>
                <p:nvPr/>
              </p:nvSpPr>
              <p:spPr>
                <a:xfrm>
                  <a:off x="3102280" y="2270955"/>
                  <a:ext cx="457200" cy="495300"/>
                </a:xfrm>
                <a:custGeom>
                  <a:avLst/>
                  <a:gdLst>
                    <a:gd name="connsiteX0" fmla="*/ 459105 w 457200"/>
                    <a:gd name="connsiteY0" fmla="*/ 500063 h 495300"/>
                    <a:gd name="connsiteX1" fmla="*/ 198120 w 457200"/>
                    <a:gd name="connsiteY1" fmla="*/ 358140 h 495300"/>
                    <a:gd name="connsiteX2" fmla="*/ 80963 w 457200"/>
                    <a:gd name="connsiteY2" fmla="*/ 62865 h 495300"/>
                    <a:gd name="connsiteX3" fmla="*/ 0 w 457200"/>
                    <a:gd name="connsiteY3" fmla="*/ 0 h 495300"/>
                    <a:gd name="connsiteX4" fmla="*/ 260985 w 457200"/>
                    <a:gd name="connsiteY4" fmla="*/ 141923 h 495300"/>
                    <a:gd name="connsiteX5" fmla="*/ 341948 w 457200"/>
                    <a:gd name="connsiteY5" fmla="*/ 204788 h 495300"/>
                    <a:gd name="connsiteX6" fmla="*/ 459105 w 457200"/>
                    <a:gd name="connsiteY6" fmla="*/ 500063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7200" h="495300">
                      <a:moveTo>
                        <a:pt x="459105" y="500063"/>
                      </a:moveTo>
                      <a:lnTo>
                        <a:pt x="198120" y="358140"/>
                      </a:lnTo>
                      <a:cubicBezTo>
                        <a:pt x="179070" y="224790"/>
                        <a:pt x="140017" y="126683"/>
                        <a:pt x="80963" y="62865"/>
                      </a:cubicBezTo>
                      <a:cubicBezTo>
                        <a:pt x="57150" y="38100"/>
                        <a:pt x="30480" y="17145"/>
                        <a:pt x="0" y="0"/>
                      </a:cubicBezTo>
                      <a:lnTo>
                        <a:pt x="260985" y="141923"/>
                      </a:lnTo>
                      <a:cubicBezTo>
                        <a:pt x="291465" y="158115"/>
                        <a:pt x="318135" y="179070"/>
                        <a:pt x="341948" y="204788"/>
                      </a:cubicBezTo>
                      <a:cubicBezTo>
                        <a:pt x="401955" y="268605"/>
                        <a:pt x="441008" y="366713"/>
                        <a:pt x="459105" y="5000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E558A66D-D285-4FA3-97C6-197AB74348D3}"/>
                    </a:ext>
                  </a:extLst>
                </p:cNvPr>
                <p:cNvSpPr/>
                <p:nvPr/>
              </p:nvSpPr>
              <p:spPr>
                <a:xfrm>
                  <a:off x="2541356" y="3138780"/>
                  <a:ext cx="428625" cy="200026"/>
                </a:xfrm>
                <a:custGeom>
                  <a:avLst/>
                  <a:gdLst>
                    <a:gd name="connsiteX0" fmla="*/ 0 w 428625"/>
                    <a:gd name="connsiteY0" fmla="*/ 0 h 200026"/>
                    <a:gd name="connsiteX1" fmla="*/ 17145 w 428625"/>
                    <a:gd name="connsiteY1" fmla="*/ 8573 h 200026"/>
                    <a:gd name="connsiteX2" fmla="*/ 109538 w 428625"/>
                    <a:gd name="connsiteY2" fmla="*/ 44768 h 200026"/>
                    <a:gd name="connsiteX3" fmla="*/ 370023 w 428625"/>
                    <a:gd name="connsiteY3" fmla="*/ 186418 h 200026"/>
                    <a:gd name="connsiteX4" fmla="*/ 110490 w 428625"/>
                    <a:gd name="connsiteY4" fmla="*/ 44768 h 200026"/>
                    <a:gd name="connsiteX5" fmla="*/ 168592 w 428625"/>
                    <a:gd name="connsiteY5" fmla="*/ 59056 h 200026"/>
                    <a:gd name="connsiteX6" fmla="*/ 428625 w 428625"/>
                    <a:gd name="connsiteY6" fmla="*/ 200026 h 200026"/>
                    <a:gd name="connsiteX7" fmla="*/ 370523 w 428625"/>
                    <a:gd name="connsiteY7" fmla="*/ 186691 h 200026"/>
                    <a:gd name="connsiteX8" fmla="*/ 370517 w 428625"/>
                    <a:gd name="connsiteY8" fmla="*/ 186688 h 200026"/>
                    <a:gd name="connsiteX9" fmla="*/ 278130 w 428625"/>
                    <a:gd name="connsiteY9" fmla="*/ 150495 h 200026"/>
                    <a:gd name="connsiteX10" fmla="*/ 260985 w 428625"/>
                    <a:gd name="connsiteY10" fmla="*/ 141923 h 20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8625" h="200026">
                      <a:moveTo>
                        <a:pt x="0" y="0"/>
                      </a:moveTo>
                      <a:cubicBezTo>
                        <a:pt x="5715" y="2858"/>
                        <a:pt x="11430" y="5715"/>
                        <a:pt x="17145" y="8573"/>
                      </a:cubicBezTo>
                      <a:cubicBezTo>
                        <a:pt x="44767" y="21908"/>
                        <a:pt x="75248" y="34290"/>
                        <a:pt x="109538" y="44768"/>
                      </a:cubicBezTo>
                      <a:lnTo>
                        <a:pt x="370023" y="186418"/>
                      </a:lnTo>
                      <a:lnTo>
                        <a:pt x="110490" y="44768"/>
                      </a:lnTo>
                      <a:lnTo>
                        <a:pt x="168592" y="59056"/>
                      </a:lnTo>
                      <a:lnTo>
                        <a:pt x="428625" y="200026"/>
                      </a:lnTo>
                      <a:lnTo>
                        <a:pt x="370523" y="186691"/>
                      </a:lnTo>
                      <a:lnTo>
                        <a:pt x="370517" y="186688"/>
                      </a:lnTo>
                      <a:lnTo>
                        <a:pt x="278130" y="150495"/>
                      </a:lnTo>
                      <a:cubicBezTo>
                        <a:pt x="272415" y="147638"/>
                        <a:pt x="266700" y="144780"/>
                        <a:pt x="260985" y="141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9AACF448-84E8-40CE-B014-3F03806DE36A}"/>
                    </a:ext>
                  </a:extLst>
                </p:cNvPr>
                <p:cNvSpPr/>
                <p:nvPr/>
              </p:nvSpPr>
              <p:spPr>
                <a:xfrm>
                  <a:off x="2969883" y="1938632"/>
                  <a:ext cx="618767" cy="219303"/>
                </a:xfrm>
                <a:custGeom>
                  <a:avLst/>
                  <a:gdLst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236092 w 603786"/>
                    <a:gd name="connsiteY8" fmla="*/ 34757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0" fmla="*/ 323751 w 603786"/>
                    <a:gd name="connsiteY0" fmla="*/ 66771 h 218219"/>
                    <a:gd name="connsiteX1" fmla="*/ 342801 w 603786"/>
                    <a:gd name="connsiteY1" fmla="*/ 76296 h 218219"/>
                    <a:gd name="connsiteX2" fmla="*/ 603786 w 603786"/>
                    <a:gd name="connsiteY2" fmla="*/ 218219 h 218219"/>
                    <a:gd name="connsiteX3" fmla="*/ 584736 w 603786"/>
                    <a:gd name="connsiteY3" fmla="*/ 208694 h 218219"/>
                    <a:gd name="connsiteX4" fmla="*/ 323751 w 603786"/>
                    <a:gd name="connsiteY4" fmla="*/ 66771 h 218219"/>
                    <a:gd name="connsiteX5" fmla="*/ 0 w 603786"/>
                    <a:gd name="connsiteY5" fmla="*/ 0 h 218219"/>
                    <a:gd name="connsiteX6" fmla="*/ 100965 w 603786"/>
                    <a:gd name="connsiteY6" fmla="*/ 2857 h 218219"/>
                    <a:gd name="connsiteX7" fmla="*/ 102772 w 603786"/>
                    <a:gd name="connsiteY7" fmla="*/ 3833 h 218219"/>
                    <a:gd name="connsiteX8" fmla="*/ 214213 w 603786"/>
                    <a:gd name="connsiteY8" fmla="*/ 22860 h 218219"/>
                    <a:gd name="connsiteX9" fmla="*/ 323751 w 603786"/>
                    <a:gd name="connsiteY9" fmla="*/ 66772 h 218219"/>
                    <a:gd name="connsiteX10" fmla="*/ 584736 w 603786"/>
                    <a:gd name="connsiteY10" fmla="*/ 208695 h 218219"/>
                    <a:gd name="connsiteX11" fmla="*/ 475198 w 603786"/>
                    <a:gd name="connsiteY11" fmla="*/ 168690 h 218219"/>
                    <a:gd name="connsiteX12" fmla="*/ 464489 w 603786"/>
                    <a:gd name="connsiteY12" fmla="*/ 162866 h 218219"/>
                    <a:gd name="connsiteX13" fmla="*/ 358041 w 603786"/>
                    <a:gd name="connsiteY13" fmla="*/ 143827 h 218219"/>
                    <a:gd name="connsiteX14" fmla="*/ 357901 w 603786"/>
                    <a:gd name="connsiteY14" fmla="*/ 143751 h 218219"/>
                    <a:gd name="connsiteX15" fmla="*/ 260033 w 603786"/>
                    <a:gd name="connsiteY15" fmla="*/ 141922 h 218219"/>
                    <a:gd name="connsiteX16" fmla="*/ 0 w 603786"/>
                    <a:gd name="connsiteY16" fmla="*/ 0 h 218219"/>
                    <a:gd name="connsiteX0" fmla="*/ 323751 w 603786"/>
                    <a:gd name="connsiteY0" fmla="*/ 66771 h 218219"/>
                    <a:gd name="connsiteX1" fmla="*/ 603786 w 603786"/>
                    <a:gd name="connsiteY1" fmla="*/ 218219 h 218219"/>
                    <a:gd name="connsiteX2" fmla="*/ 584736 w 603786"/>
                    <a:gd name="connsiteY2" fmla="*/ 208694 h 218219"/>
                    <a:gd name="connsiteX3" fmla="*/ 323751 w 603786"/>
                    <a:gd name="connsiteY3" fmla="*/ 66771 h 218219"/>
                    <a:gd name="connsiteX4" fmla="*/ 0 w 603786"/>
                    <a:gd name="connsiteY4" fmla="*/ 0 h 218219"/>
                    <a:gd name="connsiteX5" fmla="*/ 100965 w 603786"/>
                    <a:gd name="connsiteY5" fmla="*/ 2857 h 218219"/>
                    <a:gd name="connsiteX6" fmla="*/ 102772 w 603786"/>
                    <a:gd name="connsiteY6" fmla="*/ 3833 h 218219"/>
                    <a:gd name="connsiteX7" fmla="*/ 214213 w 603786"/>
                    <a:gd name="connsiteY7" fmla="*/ 22860 h 218219"/>
                    <a:gd name="connsiteX8" fmla="*/ 323751 w 603786"/>
                    <a:gd name="connsiteY8" fmla="*/ 66772 h 218219"/>
                    <a:gd name="connsiteX9" fmla="*/ 584736 w 603786"/>
                    <a:gd name="connsiteY9" fmla="*/ 208695 h 218219"/>
                    <a:gd name="connsiteX10" fmla="*/ 475198 w 603786"/>
                    <a:gd name="connsiteY10" fmla="*/ 168690 h 218219"/>
                    <a:gd name="connsiteX11" fmla="*/ 464489 w 603786"/>
                    <a:gd name="connsiteY11" fmla="*/ 162866 h 218219"/>
                    <a:gd name="connsiteX12" fmla="*/ 358041 w 603786"/>
                    <a:gd name="connsiteY12" fmla="*/ 143827 h 218219"/>
                    <a:gd name="connsiteX13" fmla="*/ 357901 w 603786"/>
                    <a:gd name="connsiteY13" fmla="*/ 143751 h 218219"/>
                    <a:gd name="connsiteX14" fmla="*/ 260033 w 603786"/>
                    <a:gd name="connsiteY14" fmla="*/ 141922 h 218219"/>
                    <a:gd name="connsiteX15" fmla="*/ 0 w 603786"/>
                    <a:gd name="connsiteY15" fmla="*/ 0 h 218219"/>
                    <a:gd name="connsiteX0" fmla="*/ 323751 w 584736"/>
                    <a:gd name="connsiteY0" fmla="*/ 66771 h 208695"/>
                    <a:gd name="connsiteX1" fmla="*/ 584736 w 584736"/>
                    <a:gd name="connsiteY1" fmla="*/ 208694 h 208695"/>
                    <a:gd name="connsiteX2" fmla="*/ 323751 w 584736"/>
                    <a:gd name="connsiteY2" fmla="*/ 66771 h 208695"/>
                    <a:gd name="connsiteX3" fmla="*/ 0 w 584736"/>
                    <a:gd name="connsiteY3" fmla="*/ 0 h 208695"/>
                    <a:gd name="connsiteX4" fmla="*/ 100965 w 584736"/>
                    <a:gd name="connsiteY4" fmla="*/ 2857 h 208695"/>
                    <a:gd name="connsiteX5" fmla="*/ 102772 w 584736"/>
                    <a:gd name="connsiteY5" fmla="*/ 3833 h 208695"/>
                    <a:gd name="connsiteX6" fmla="*/ 214213 w 584736"/>
                    <a:gd name="connsiteY6" fmla="*/ 22860 h 208695"/>
                    <a:gd name="connsiteX7" fmla="*/ 323751 w 584736"/>
                    <a:gd name="connsiteY7" fmla="*/ 66772 h 208695"/>
                    <a:gd name="connsiteX8" fmla="*/ 584736 w 584736"/>
                    <a:gd name="connsiteY8" fmla="*/ 208695 h 208695"/>
                    <a:gd name="connsiteX9" fmla="*/ 475198 w 584736"/>
                    <a:gd name="connsiteY9" fmla="*/ 168690 h 208695"/>
                    <a:gd name="connsiteX10" fmla="*/ 464489 w 584736"/>
                    <a:gd name="connsiteY10" fmla="*/ 162866 h 208695"/>
                    <a:gd name="connsiteX11" fmla="*/ 358041 w 584736"/>
                    <a:gd name="connsiteY11" fmla="*/ 143827 h 208695"/>
                    <a:gd name="connsiteX12" fmla="*/ 357901 w 584736"/>
                    <a:gd name="connsiteY12" fmla="*/ 143751 h 208695"/>
                    <a:gd name="connsiteX13" fmla="*/ 260033 w 584736"/>
                    <a:gd name="connsiteY13" fmla="*/ 141922 h 208695"/>
                    <a:gd name="connsiteX14" fmla="*/ 0 w 584736"/>
                    <a:gd name="connsiteY14" fmla="*/ 0 h 208695"/>
                    <a:gd name="connsiteX0" fmla="*/ 323751 w 615997"/>
                    <a:gd name="connsiteY0" fmla="*/ 66771 h 216510"/>
                    <a:gd name="connsiteX1" fmla="*/ 584736 w 615997"/>
                    <a:gd name="connsiteY1" fmla="*/ 208694 h 216510"/>
                    <a:gd name="connsiteX2" fmla="*/ 323751 w 615997"/>
                    <a:gd name="connsiteY2" fmla="*/ 66771 h 216510"/>
                    <a:gd name="connsiteX3" fmla="*/ 0 w 615997"/>
                    <a:gd name="connsiteY3" fmla="*/ 0 h 216510"/>
                    <a:gd name="connsiteX4" fmla="*/ 100965 w 615997"/>
                    <a:gd name="connsiteY4" fmla="*/ 2857 h 216510"/>
                    <a:gd name="connsiteX5" fmla="*/ 102772 w 615997"/>
                    <a:gd name="connsiteY5" fmla="*/ 3833 h 216510"/>
                    <a:gd name="connsiteX6" fmla="*/ 214213 w 615997"/>
                    <a:gd name="connsiteY6" fmla="*/ 22860 h 216510"/>
                    <a:gd name="connsiteX7" fmla="*/ 323751 w 615997"/>
                    <a:gd name="connsiteY7" fmla="*/ 66772 h 216510"/>
                    <a:gd name="connsiteX8" fmla="*/ 615997 w 615997"/>
                    <a:gd name="connsiteY8" fmla="*/ 216510 h 216510"/>
                    <a:gd name="connsiteX9" fmla="*/ 475198 w 615997"/>
                    <a:gd name="connsiteY9" fmla="*/ 168690 h 216510"/>
                    <a:gd name="connsiteX10" fmla="*/ 464489 w 615997"/>
                    <a:gd name="connsiteY10" fmla="*/ 162866 h 216510"/>
                    <a:gd name="connsiteX11" fmla="*/ 358041 w 615997"/>
                    <a:gd name="connsiteY11" fmla="*/ 143827 h 216510"/>
                    <a:gd name="connsiteX12" fmla="*/ 357901 w 615997"/>
                    <a:gd name="connsiteY12" fmla="*/ 143751 h 216510"/>
                    <a:gd name="connsiteX13" fmla="*/ 260033 w 615997"/>
                    <a:gd name="connsiteY13" fmla="*/ 141922 h 216510"/>
                    <a:gd name="connsiteX14" fmla="*/ 0 w 615997"/>
                    <a:gd name="connsiteY14" fmla="*/ 0 h 216510"/>
                    <a:gd name="connsiteX0" fmla="*/ 323751 w 618767"/>
                    <a:gd name="connsiteY0" fmla="*/ 66771 h 219303"/>
                    <a:gd name="connsiteX1" fmla="*/ 584736 w 618767"/>
                    <a:gd name="connsiteY1" fmla="*/ 208694 h 219303"/>
                    <a:gd name="connsiteX2" fmla="*/ 323751 w 618767"/>
                    <a:gd name="connsiteY2" fmla="*/ 66771 h 219303"/>
                    <a:gd name="connsiteX3" fmla="*/ 0 w 618767"/>
                    <a:gd name="connsiteY3" fmla="*/ 0 h 219303"/>
                    <a:gd name="connsiteX4" fmla="*/ 100965 w 618767"/>
                    <a:gd name="connsiteY4" fmla="*/ 2857 h 219303"/>
                    <a:gd name="connsiteX5" fmla="*/ 102772 w 618767"/>
                    <a:gd name="connsiteY5" fmla="*/ 3833 h 219303"/>
                    <a:gd name="connsiteX6" fmla="*/ 214213 w 618767"/>
                    <a:gd name="connsiteY6" fmla="*/ 22860 h 219303"/>
                    <a:gd name="connsiteX7" fmla="*/ 323751 w 618767"/>
                    <a:gd name="connsiteY7" fmla="*/ 66772 h 219303"/>
                    <a:gd name="connsiteX8" fmla="*/ 615997 w 618767"/>
                    <a:gd name="connsiteY8" fmla="*/ 216510 h 219303"/>
                    <a:gd name="connsiteX9" fmla="*/ 464489 w 618767"/>
                    <a:gd name="connsiteY9" fmla="*/ 162866 h 219303"/>
                    <a:gd name="connsiteX10" fmla="*/ 358041 w 618767"/>
                    <a:gd name="connsiteY10" fmla="*/ 143827 h 219303"/>
                    <a:gd name="connsiteX11" fmla="*/ 357901 w 618767"/>
                    <a:gd name="connsiteY11" fmla="*/ 143751 h 219303"/>
                    <a:gd name="connsiteX12" fmla="*/ 260033 w 618767"/>
                    <a:gd name="connsiteY12" fmla="*/ 141922 h 219303"/>
                    <a:gd name="connsiteX13" fmla="*/ 0 w 618767"/>
                    <a:gd name="connsiteY13" fmla="*/ 0 h 219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18767" h="219303">
                      <a:moveTo>
                        <a:pt x="323751" y="66771"/>
                      </a:moveTo>
                      <a:lnTo>
                        <a:pt x="584736" y="208694"/>
                      </a:lnTo>
                      <a:lnTo>
                        <a:pt x="323751" y="66771"/>
                      </a:lnTo>
                      <a:close/>
                      <a:moveTo>
                        <a:pt x="0" y="0"/>
                      </a:moveTo>
                      <a:lnTo>
                        <a:pt x="100965" y="2857"/>
                      </a:lnTo>
                      <a:lnTo>
                        <a:pt x="102772" y="3833"/>
                      </a:lnTo>
                      <a:lnTo>
                        <a:pt x="214213" y="22860"/>
                      </a:lnTo>
                      <a:lnTo>
                        <a:pt x="323751" y="66772"/>
                      </a:lnTo>
                      <a:lnTo>
                        <a:pt x="615997" y="216510"/>
                      </a:lnTo>
                      <a:cubicBezTo>
                        <a:pt x="639453" y="232526"/>
                        <a:pt x="507482" y="174980"/>
                        <a:pt x="464489" y="162866"/>
                      </a:cubicBezTo>
                      <a:lnTo>
                        <a:pt x="358041" y="143827"/>
                      </a:lnTo>
                      <a:cubicBezTo>
                        <a:pt x="357994" y="143802"/>
                        <a:pt x="357948" y="143776"/>
                        <a:pt x="357901" y="143751"/>
                      </a:cubicBezTo>
                      <a:lnTo>
                        <a:pt x="260033" y="1419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FC29E44B-A9A9-4448-9D4B-F315818E819E}"/>
                    </a:ext>
                  </a:extLst>
                </p:cNvPr>
                <p:cNvSpPr/>
                <p:nvPr/>
              </p:nvSpPr>
              <p:spPr>
                <a:xfrm>
                  <a:off x="2709948" y="2277720"/>
                  <a:ext cx="257175" cy="1066800"/>
                </a:xfrm>
                <a:custGeom>
                  <a:avLst/>
                  <a:gdLst>
                    <a:gd name="connsiteX0" fmla="*/ 260033 w 257175"/>
                    <a:gd name="connsiteY0" fmla="*/ 1070610 h 1066800"/>
                    <a:gd name="connsiteX1" fmla="*/ 0 w 257175"/>
                    <a:gd name="connsiteY1" fmla="*/ 929640 h 1066800"/>
                    <a:gd name="connsiteX2" fmla="*/ 1905 w 257175"/>
                    <a:gd name="connsiteY2" fmla="*/ 0 h 1066800"/>
                    <a:gd name="connsiteX3" fmla="*/ 261938 w 257175"/>
                    <a:gd name="connsiteY3" fmla="*/ 141922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1066800">
                      <a:moveTo>
                        <a:pt x="260033" y="1070610"/>
                      </a:moveTo>
                      <a:lnTo>
                        <a:pt x="0" y="929640"/>
                      </a:lnTo>
                      <a:lnTo>
                        <a:pt x="1905" y="0"/>
                      </a:lnTo>
                      <a:lnTo>
                        <a:pt x="261938" y="14192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61756A60-646C-4F60-B565-35ACB9FE32C7}"/>
                    </a:ext>
                  </a:extLst>
                </p:cNvPr>
                <p:cNvSpPr/>
                <p:nvPr/>
              </p:nvSpPr>
              <p:spPr>
                <a:xfrm>
                  <a:off x="2708898" y="1772713"/>
                  <a:ext cx="521969" cy="178118"/>
                </a:xfrm>
                <a:custGeom>
                  <a:avLst/>
                  <a:gdLst>
                    <a:gd name="connsiteX0" fmla="*/ 230505 w 521970"/>
                    <a:gd name="connsiteY0" fmla="*/ 2858 h 178118"/>
                    <a:gd name="connsiteX1" fmla="*/ 490537 w 521970"/>
                    <a:gd name="connsiteY1" fmla="*/ 144781 h 178118"/>
                    <a:gd name="connsiteX2" fmla="*/ 302895 w 521970"/>
                    <a:gd name="connsiteY2" fmla="*/ 172403 h 178118"/>
                    <a:gd name="connsiteX3" fmla="*/ 260032 w 521970"/>
                    <a:gd name="connsiteY3" fmla="*/ 178118 h 178118"/>
                    <a:gd name="connsiteX4" fmla="*/ 0 w 521970"/>
                    <a:gd name="connsiteY4" fmla="*/ 37148 h 178118"/>
                    <a:gd name="connsiteX5" fmla="*/ 41910 w 521970"/>
                    <a:gd name="connsiteY5" fmla="*/ 30480 h 178118"/>
                    <a:gd name="connsiteX6" fmla="*/ 41912 w 521970"/>
                    <a:gd name="connsiteY6" fmla="*/ 30481 h 178118"/>
                    <a:gd name="connsiteX7" fmla="*/ 260985 w 521970"/>
                    <a:gd name="connsiteY7" fmla="*/ 0 h 178118"/>
                    <a:gd name="connsiteX8" fmla="*/ 521970 w 521970"/>
                    <a:gd name="connsiteY8" fmla="*/ 141923 h 178118"/>
                    <a:gd name="connsiteX9" fmla="*/ 490537 w 521970"/>
                    <a:gd name="connsiteY9" fmla="*/ 144780 h 178118"/>
                    <a:gd name="connsiteX10" fmla="*/ 230505 w 521970"/>
                    <a:gd name="connsiteY10" fmla="*/ 2858 h 17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1970" h="178118">
                      <a:moveTo>
                        <a:pt x="230505" y="2858"/>
                      </a:moveTo>
                      <a:lnTo>
                        <a:pt x="490537" y="144781"/>
                      </a:lnTo>
                      <a:lnTo>
                        <a:pt x="302895" y="172403"/>
                      </a:lnTo>
                      <a:lnTo>
                        <a:pt x="260032" y="178118"/>
                      </a:lnTo>
                      <a:lnTo>
                        <a:pt x="0" y="37148"/>
                      </a:lnTo>
                      <a:lnTo>
                        <a:pt x="41910" y="30480"/>
                      </a:lnTo>
                      <a:lnTo>
                        <a:pt x="41912" y="30481"/>
                      </a:lnTo>
                      <a:close/>
                      <a:moveTo>
                        <a:pt x="260985" y="0"/>
                      </a:moveTo>
                      <a:lnTo>
                        <a:pt x="521970" y="141923"/>
                      </a:lnTo>
                      <a:lnTo>
                        <a:pt x="490537" y="144780"/>
                      </a:lnTo>
                      <a:lnTo>
                        <a:pt x="230505" y="285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6C3284CE-5B7B-4CF6-ADA2-E5D4C0507C21}"/>
                  </a:ext>
                </a:extLst>
              </p:cNvPr>
              <p:cNvSpPr/>
              <p:nvPr/>
            </p:nvSpPr>
            <p:spPr>
              <a:xfrm>
                <a:off x="2233601" y="1909005"/>
                <a:ext cx="1714500" cy="3505200"/>
              </a:xfrm>
              <a:custGeom>
                <a:avLst/>
                <a:gdLst>
                  <a:gd name="connsiteX0" fmla="*/ 1669733 w 1714500"/>
                  <a:gd name="connsiteY0" fmla="*/ 1870710 h 3505200"/>
                  <a:gd name="connsiteX1" fmla="*/ 1720215 w 1714500"/>
                  <a:gd name="connsiteY1" fmla="*/ 2166938 h 3505200"/>
                  <a:gd name="connsiteX2" fmla="*/ 1507808 w 1714500"/>
                  <a:gd name="connsiteY2" fmla="*/ 2795588 h 3505200"/>
                  <a:gd name="connsiteX3" fmla="*/ 1121093 w 1714500"/>
                  <a:gd name="connsiteY3" fmla="*/ 3084195 h 3505200"/>
                  <a:gd name="connsiteX4" fmla="*/ 991553 w 1714500"/>
                  <a:gd name="connsiteY4" fmla="*/ 3120390 h 3505200"/>
                  <a:gd name="connsiteX5" fmla="*/ 990600 w 1714500"/>
                  <a:gd name="connsiteY5" fmla="*/ 3466148 h 3505200"/>
                  <a:gd name="connsiteX6" fmla="*/ 960120 w 1714500"/>
                  <a:gd name="connsiteY6" fmla="*/ 3470910 h 3505200"/>
                  <a:gd name="connsiteX7" fmla="*/ 772478 w 1714500"/>
                  <a:gd name="connsiteY7" fmla="*/ 3505200 h 3505200"/>
                  <a:gd name="connsiteX8" fmla="*/ 729615 w 1714500"/>
                  <a:gd name="connsiteY8" fmla="*/ 3503295 h 3505200"/>
                  <a:gd name="connsiteX9" fmla="*/ 730568 w 1714500"/>
                  <a:gd name="connsiteY9" fmla="*/ 3158490 h 3505200"/>
                  <a:gd name="connsiteX10" fmla="*/ 659130 w 1714500"/>
                  <a:gd name="connsiteY10" fmla="*/ 3156585 h 3505200"/>
                  <a:gd name="connsiteX11" fmla="*/ 383858 w 1714500"/>
                  <a:gd name="connsiteY11" fmla="*/ 3098483 h 3505200"/>
                  <a:gd name="connsiteX12" fmla="*/ 125730 w 1714500"/>
                  <a:gd name="connsiteY12" fmla="*/ 2865120 h 3505200"/>
                  <a:gd name="connsiteX13" fmla="*/ 0 w 1714500"/>
                  <a:gd name="connsiteY13" fmla="*/ 2427923 h 3505200"/>
                  <a:gd name="connsiteX14" fmla="*/ 320993 w 1714500"/>
                  <a:gd name="connsiteY14" fmla="*/ 2317433 h 3505200"/>
                  <a:gd name="connsiteX15" fmla="*/ 451485 w 1714500"/>
                  <a:gd name="connsiteY15" fmla="*/ 2707958 h 3505200"/>
                  <a:gd name="connsiteX16" fmla="*/ 682943 w 1714500"/>
                  <a:gd name="connsiteY16" fmla="*/ 2860358 h 3505200"/>
                  <a:gd name="connsiteX17" fmla="*/ 730568 w 1714500"/>
                  <a:gd name="connsiteY17" fmla="*/ 2864168 h 3505200"/>
                  <a:gd name="connsiteX18" fmla="*/ 732473 w 1714500"/>
                  <a:gd name="connsiteY18" fmla="*/ 1761173 h 3505200"/>
                  <a:gd name="connsiteX19" fmla="*/ 576263 w 1714500"/>
                  <a:gd name="connsiteY19" fmla="*/ 1735455 h 3505200"/>
                  <a:gd name="connsiteX20" fmla="*/ 372428 w 1714500"/>
                  <a:gd name="connsiteY20" fmla="*/ 1660208 h 3505200"/>
                  <a:gd name="connsiteX21" fmla="*/ 138113 w 1714500"/>
                  <a:gd name="connsiteY21" fmla="*/ 1438275 h 3505200"/>
                  <a:gd name="connsiteX22" fmla="*/ 56198 w 1714500"/>
                  <a:gd name="connsiteY22" fmla="*/ 1079183 h 3505200"/>
                  <a:gd name="connsiteX23" fmla="*/ 298133 w 1714500"/>
                  <a:gd name="connsiteY23" fmla="*/ 448628 h 3505200"/>
                  <a:gd name="connsiteX24" fmla="*/ 628650 w 1714500"/>
                  <a:gd name="connsiteY24" fmla="*/ 239077 h 3505200"/>
                  <a:gd name="connsiteX25" fmla="*/ 735330 w 1714500"/>
                  <a:gd name="connsiteY25" fmla="*/ 206693 h 3505200"/>
                  <a:gd name="connsiteX26" fmla="*/ 735330 w 1714500"/>
                  <a:gd name="connsiteY26" fmla="*/ 36195 h 3505200"/>
                  <a:gd name="connsiteX27" fmla="*/ 778193 w 1714500"/>
                  <a:gd name="connsiteY27" fmla="*/ 30480 h 3505200"/>
                  <a:gd name="connsiteX28" fmla="*/ 965835 w 1714500"/>
                  <a:gd name="connsiteY28" fmla="*/ 2858 h 3505200"/>
                  <a:gd name="connsiteX29" fmla="*/ 996315 w 1714500"/>
                  <a:gd name="connsiteY29" fmla="*/ 0 h 3505200"/>
                  <a:gd name="connsiteX30" fmla="*/ 996315 w 1714500"/>
                  <a:gd name="connsiteY30" fmla="*/ 168593 h 3505200"/>
                  <a:gd name="connsiteX31" fmla="*/ 1097280 w 1714500"/>
                  <a:gd name="connsiteY31" fmla="*/ 171450 h 3505200"/>
                  <a:gd name="connsiteX32" fmla="*/ 1406843 w 1714500"/>
                  <a:gd name="connsiteY32" fmla="*/ 282893 h 3505200"/>
                  <a:gd name="connsiteX33" fmla="*/ 1657350 w 1714500"/>
                  <a:gd name="connsiteY33" fmla="*/ 763905 h 3505200"/>
                  <a:gd name="connsiteX34" fmla="*/ 1326833 w 1714500"/>
                  <a:gd name="connsiteY34" fmla="*/ 863918 h 3505200"/>
                  <a:gd name="connsiteX35" fmla="*/ 1209675 w 1714500"/>
                  <a:gd name="connsiteY35" fmla="*/ 568643 h 3505200"/>
                  <a:gd name="connsiteX36" fmla="*/ 1038225 w 1714500"/>
                  <a:gd name="connsiteY36" fmla="*/ 471488 h 3505200"/>
                  <a:gd name="connsiteX37" fmla="*/ 995363 w 1714500"/>
                  <a:gd name="connsiteY37" fmla="*/ 464820 h 3505200"/>
                  <a:gd name="connsiteX38" fmla="*/ 993458 w 1714500"/>
                  <a:gd name="connsiteY38" fmla="*/ 1460183 h 3505200"/>
                  <a:gd name="connsiteX39" fmla="*/ 1073468 w 1714500"/>
                  <a:gd name="connsiteY39" fmla="*/ 1471613 h 3505200"/>
                  <a:gd name="connsiteX40" fmla="*/ 1282065 w 1714500"/>
                  <a:gd name="connsiteY40" fmla="*/ 1513523 h 3505200"/>
                  <a:gd name="connsiteX41" fmla="*/ 1524953 w 1714500"/>
                  <a:gd name="connsiteY41" fmla="*/ 1651635 h 3505200"/>
                  <a:gd name="connsiteX42" fmla="*/ 1669733 w 1714500"/>
                  <a:gd name="connsiteY42" fmla="*/ 1870710 h 3505200"/>
                  <a:gd name="connsiteX43" fmla="*/ 1268730 w 1714500"/>
                  <a:gd name="connsiteY43" fmla="*/ 2624138 h 3505200"/>
                  <a:gd name="connsiteX44" fmla="*/ 1390650 w 1714500"/>
                  <a:gd name="connsiteY44" fmla="*/ 2236470 h 3505200"/>
                  <a:gd name="connsiteX45" fmla="*/ 1304925 w 1714500"/>
                  <a:gd name="connsiteY45" fmla="*/ 1945958 h 3505200"/>
                  <a:gd name="connsiteX46" fmla="*/ 1080135 w 1714500"/>
                  <a:gd name="connsiteY46" fmla="*/ 1820228 h 3505200"/>
                  <a:gd name="connsiteX47" fmla="*/ 992505 w 1714500"/>
                  <a:gd name="connsiteY47" fmla="*/ 1798320 h 3505200"/>
                  <a:gd name="connsiteX48" fmla="*/ 990600 w 1714500"/>
                  <a:gd name="connsiteY48" fmla="*/ 2830830 h 3505200"/>
                  <a:gd name="connsiteX49" fmla="*/ 1048703 w 1714500"/>
                  <a:gd name="connsiteY49" fmla="*/ 2808923 h 3505200"/>
                  <a:gd name="connsiteX50" fmla="*/ 1268730 w 1714500"/>
                  <a:gd name="connsiteY50" fmla="*/ 2624138 h 3505200"/>
                  <a:gd name="connsiteX51" fmla="*/ 732473 w 1714500"/>
                  <a:gd name="connsiteY51" fmla="*/ 1425893 h 3505200"/>
                  <a:gd name="connsiteX52" fmla="*/ 734378 w 1714500"/>
                  <a:gd name="connsiteY52" fmla="*/ 497205 h 3505200"/>
                  <a:gd name="connsiteX53" fmla="*/ 688658 w 1714500"/>
                  <a:gd name="connsiteY53" fmla="*/ 514350 h 3505200"/>
                  <a:gd name="connsiteX54" fmla="*/ 482917 w 1714500"/>
                  <a:gd name="connsiteY54" fmla="*/ 682943 h 3505200"/>
                  <a:gd name="connsiteX55" fmla="*/ 375285 w 1714500"/>
                  <a:gd name="connsiteY55" fmla="*/ 1006793 h 3505200"/>
                  <a:gd name="connsiteX56" fmla="*/ 465773 w 1714500"/>
                  <a:gd name="connsiteY56" fmla="*/ 1289685 h 3505200"/>
                  <a:gd name="connsiteX57" fmla="*/ 674370 w 1714500"/>
                  <a:gd name="connsiteY57" fmla="*/ 1411605 h 3505200"/>
                  <a:gd name="connsiteX58" fmla="*/ 732473 w 1714500"/>
                  <a:gd name="connsiteY58" fmla="*/ 1425893 h 350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714500" h="3505200">
                    <a:moveTo>
                      <a:pt x="1669733" y="1870710"/>
                    </a:moveTo>
                    <a:cubicBezTo>
                      <a:pt x="1703070" y="1959293"/>
                      <a:pt x="1720215" y="2058353"/>
                      <a:pt x="1720215" y="2166938"/>
                    </a:cubicBezTo>
                    <a:cubicBezTo>
                      <a:pt x="1720215" y="2406015"/>
                      <a:pt x="1648778" y="2615565"/>
                      <a:pt x="1507808" y="2795588"/>
                    </a:cubicBezTo>
                    <a:cubicBezTo>
                      <a:pt x="1402080" y="2930843"/>
                      <a:pt x="1273493" y="3027045"/>
                      <a:pt x="1121093" y="3084195"/>
                    </a:cubicBezTo>
                    <a:lnTo>
                      <a:pt x="991553" y="3120390"/>
                    </a:lnTo>
                    <a:lnTo>
                      <a:pt x="990600" y="3466148"/>
                    </a:lnTo>
                    <a:lnTo>
                      <a:pt x="960120" y="3470910"/>
                    </a:lnTo>
                    <a:lnTo>
                      <a:pt x="772478" y="3505200"/>
                    </a:lnTo>
                    <a:lnTo>
                      <a:pt x="729615" y="3503295"/>
                    </a:lnTo>
                    <a:lnTo>
                      <a:pt x="730568" y="3158490"/>
                    </a:lnTo>
                    <a:lnTo>
                      <a:pt x="659130" y="3156585"/>
                    </a:lnTo>
                    <a:cubicBezTo>
                      <a:pt x="550545" y="3148965"/>
                      <a:pt x="459105" y="3129915"/>
                      <a:pt x="383858" y="3098483"/>
                    </a:cubicBezTo>
                    <a:cubicBezTo>
                      <a:pt x="283845" y="3056573"/>
                      <a:pt x="198120" y="2979420"/>
                      <a:pt x="125730" y="2865120"/>
                    </a:cubicBezTo>
                    <a:cubicBezTo>
                      <a:pt x="53340" y="2750820"/>
                      <a:pt x="11430" y="2606040"/>
                      <a:pt x="0" y="2427923"/>
                    </a:cubicBezTo>
                    <a:lnTo>
                      <a:pt x="320993" y="2317433"/>
                    </a:lnTo>
                    <a:cubicBezTo>
                      <a:pt x="345758" y="2499360"/>
                      <a:pt x="388620" y="2629853"/>
                      <a:pt x="451485" y="2707958"/>
                    </a:cubicBezTo>
                    <a:cubicBezTo>
                      <a:pt x="519113" y="2790825"/>
                      <a:pt x="596265" y="2841308"/>
                      <a:pt x="682943" y="2860358"/>
                    </a:cubicBezTo>
                    <a:lnTo>
                      <a:pt x="730568" y="2864168"/>
                    </a:lnTo>
                    <a:lnTo>
                      <a:pt x="732473" y="1761173"/>
                    </a:lnTo>
                    <a:lnTo>
                      <a:pt x="576263" y="1735455"/>
                    </a:lnTo>
                    <a:cubicBezTo>
                      <a:pt x="509588" y="1717358"/>
                      <a:pt x="441008" y="1692593"/>
                      <a:pt x="372428" y="1660208"/>
                    </a:cubicBezTo>
                    <a:cubicBezTo>
                      <a:pt x="270510" y="1612583"/>
                      <a:pt x="192405" y="1539240"/>
                      <a:pt x="138113" y="1438275"/>
                    </a:cubicBezTo>
                    <a:cubicBezTo>
                      <a:pt x="82868" y="1337310"/>
                      <a:pt x="56198" y="1217295"/>
                      <a:pt x="56198" y="1079183"/>
                    </a:cubicBezTo>
                    <a:cubicBezTo>
                      <a:pt x="56198" y="833438"/>
                      <a:pt x="137160" y="622935"/>
                      <a:pt x="298133" y="448628"/>
                    </a:cubicBezTo>
                    <a:cubicBezTo>
                      <a:pt x="379095" y="360998"/>
                      <a:pt x="488633" y="290513"/>
                      <a:pt x="628650" y="239077"/>
                    </a:cubicBezTo>
                    <a:lnTo>
                      <a:pt x="735330" y="206693"/>
                    </a:lnTo>
                    <a:lnTo>
                      <a:pt x="735330" y="36195"/>
                    </a:lnTo>
                    <a:lnTo>
                      <a:pt x="778193" y="30480"/>
                    </a:lnTo>
                    <a:lnTo>
                      <a:pt x="965835" y="2858"/>
                    </a:lnTo>
                    <a:lnTo>
                      <a:pt x="996315" y="0"/>
                    </a:lnTo>
                    <a:lnTo>
                      <a:pt x="996315" y="168593"/>
                    </a:lnTo>
                    <a:lnTo>
                      <a:pt x="1097280" y="171450"/>
                    </a:lnTo>
                    <a:cubicBezTo>
                      <a:pt x="1222058" y="182880"/>
                      <a:pt x="1324928" y="220027"/>
                      <a:pt x="1406843" y="282893"/>
                    </a:cubicBezTo>
                    <a:cubicBezTo>
                      <a:pt x="1545908" y="388620"/>
                      <a:pt x="1629728" y="548640"/>
                      <a:pt x="1657350" y="763905"/>
                    </a:cubicBezTo>
                    <a:lnTo>
                      <a:pt x="1326833" y="863918"/>
                    </a:lnTo>
                    <a:cubicBezTo>
                      <a:pt x="1307783" y="730568"/>
                      <a:pt x="1268730" y="632460"/>
                      <a:pt x="1209675" y="568643"/>
                    </a:cubicBezTo>
                    <a:cubicBezTo>
                      <a:pt x="1164908" y="521017"/>
                      <a:pt x="1107758" y="488633"/>
                      <a:pt x="1038225" y="471488"/>
                    </a:cubicBezTo>
                    <a:lnTo>
                      <a:pt x="995363" y="464820"/>
                    </a:lnTo>
                    <a:lnTo>
                      <a:pt x="993458" y="1460183"/>
                    </a:lnTo>
                    <a:lnTo>
                      <a:pt x="1073468" y="1471613"/>
                    </a:lnTo>
                    <a:cubicBezTo>
                      <a:pt x="1173480" y="1486853"/>
                      <a:pt x="1243013" y="1500188"/>
                      <a:pt x="1282065" y="1513523"/>
                    </a:cubicBezTo>
                    <a:cubicBezTo>
                      <a:pt x="1381125" y="1546860"/>
                      <a:pt x="1462088" y="1592580"/>
                      <a:pt x="1524953" y="1651635"/>
                    </a:cubicBezTo>
                    <a:cubicBezTo>
                      <a:pt x="1587818" y="1708785"/>
                      <a:pt x="1635443" y="1782128"/>
                      <a:pt x="1669733" y="1870710"/>
                    </a:cubicBezTo>
                    <a:close/>
                    <a:moveTo>
                      <a:pt x="1268730" y="2624138"/>
                    </a:moveTo>
                    <a:cubicBezTo>
                      <a:pt x="1349693" y="2512695"/>
                      <a:pt x="1390650" y="2384108"/>
                      <a:pt x="1390650" y="2236470"/>
                    </a:cubicBezTo>
                    <a:cubicBezTo>
                      <a:pt x="1390650" y="2110740"/>
                      <a:pt x="1362075" y="2014538"/>
                      <a:pt x="1304925" y="1945958"/>
                    </a:cubicBezTo>
                    <a:cubicBezTo>
                      <a:pt x="1262063" y="1894523"/>
                      <a:pt x="1186815" y="1852613"/>
                      <a:pt x="1080135" y="1820228"/>
                    </a:cubicBezTo>
                    <a:lnTo>
                      <a:pt x="992505" y="1798320"/>
                    </a:lnTo>
                    <a:lnTo>
                      <a:pt x="990600" y="2830830"/>
                    </a:lnTo>
                    <a:lnTo>
                      <a:pt x="1048703" y="2808923"/>
                    </a:lnTo>
                    <a:cubicBezTo>
                      <a:pt x="1135380" y="2768918"/>
                      <a:pt x="1207770" y="2707005"/>
                      <a:pt x="1268730" y="2624138"/>
                    </a:cubicBezTo>
                    <a:moveTo>
                      <a:pt x="732473" y="1425893"/>
                    </a:moveTo>
                    <a:lnTo>
                      <a:pt x="734378" y="497205"/>
                    </a:lnTo>
                    <a:lnTo>
                      <a:pt x="688658" y="514350"/>
                    </a:lnTo>
                    <a:cubicBezTo>
                      <a:pt x="604838" y="554355"/>
                      <a:pt x="537210" y="609600"/>
                      <a:pt x="482917" y="682943"/>
                    </a:cubicBezTo>
                    <a:cubicBezTo>
                      <a:pt x="411480" y="780098"/>
                      <a:pt x="375285" y="887730"/>
                      <a:pt x="375285" y="1006793"/>
                    </a:cubicBezTo>
                    <a:cubicBezTo>
                      <a:pt x="375285" y="1124903"/>
                      <a:pt x="405765" y="1219200"/>
                      <a:pt x="465773" y="1289685"/>
                    </a:cubicBezTo>
                    <a:cubicBezTo>
                      <a:pt x="511492" y="1343025"/>
                      <a:pt x="581025" y="1383030"/>
                      <a:pt x="674370" y="1411605"/>
                    </a:cubicBezTo>
                    <a:lnTo>
                      <a:pt x="732473" y="1425893"/>
                    </a:lnTo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3884A52D-C881-495E-91E2-CB61933FD651}"/>
                  </a:ext>
                </a:extLst>
              </p:cNvPr>
              <p:cNvGrpSpPr/>
              <p:nvPr/>
            </p:nvGrpSpPr>
            <p:grpSpPr>
              <a:xfrm>
                <a:off x="1975571" y="1809862"/>
                <a:ext cx="997268" cy="3175718"/>
                <a:chOff x="1975571" y="1809862"/>
                <a:chExt cx="997268" cy="3175718"/>
              </a:xfrm>
            </p:grpSpPr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36A435B7-5569-40CE-A8B7-825BFB759241}"/>
                    </a:ext>
                  </a:extLst>
                </p:cNvPr>
                <p:cNvSpPr/>
                <p:nvPr/>
              </p:nvSpPr>
              <p:spPr>
                <a:xfrm>
                  <a:off x="1982155" y="4195005"/>
                  <a:ext cx="600074" cy="790575"/>
                </a:xfrm>
                <a:custGeom>
                  <a:avLst/>
                  <a:gdLst>
                    <a:gd name="connsiteX0" fmla="*/ 601980 w 600075"/>
                    <a:gd name="connsiteY0" fmla="*/ 791528 h 790575"/>
                    <a:gd name="connsiteX1" fmla="*/ 340995 w 600075"/>
                    <a:gd name="connsiteY1" fmla="*/ 649605 h 790575"/>
                    <a:gd name="connsiteX2" fmla="*/ 125730 w 600075"/>
                    <a:gd name="connsiteY2" fmla="*/ 437197 h 790575"/>
                    <a:gd name="connsiteX3" fmla="*/ 0 w 600075"/>
                    <a:gd name="connsiteY3" fmla="*/ 0 h 790575"/>
                    <a:gd name="connsiteX4" fmla="*/ 260985 w 600075"/>
                    <a:gd name="connsiteY4" fmla="*/ 141922 h 790575"/>
                    <a:gd name="connsiteX5" fmla="*/ 386715 w 600075"/>
                    <a:gd name="connsiteY5" fmla="*/ 579120 h 790575"/>
                    <a:gd name="connsiteX6" fmla="*/ 601980 w 600075"/>
                    <a:gd name="connsiteY6" fmla="*/ 791528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0075" h="790575">
                      <a:moveTo>
                        <a:pt x="601980" y="791528"/>
                      </a:moveTo>
                      <a:lnTo>
                        <a:pt x="340995" y="649605"/>
                      </a:lnTo>
                      <a:cubicBezTo>
                        <a:pt x="259080" y="604838"/>
                        <a:pt x="187643" y="534353"/>
                        <a:pt x="125730" y="437197"/>
                      </a:cubicBezTo>
                      <a:cubicBezTo>
                        <a:pt x="53340" y="323850"/>
                        <a:pt x="11430" y="178118"/>
                        <a:pt x="0" y="0"/>
                      </a:cubicBezTo>
                      <a:lnTo>
                        <a:pt x="260985" y="141922"/>
                      </a:lnTo>
                      <a:cubicBezTo>
                        <a:pt x="272415" y="319088"/>
                        <a:pt x="314325" y="464820"/>
                        <a:pt x="386715" y="579120"/>
                      </a:cubicBezTo>
                      <a:cubicBezTo>
                        <a:pt x="448628" y="676275"/>
                        <a:pt x="520065" y="747713"/>
                        <a:pt x="601980" y="791528"/>
                      </a:cubicBez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D8FBFF85-BE91-4029-AC69-CADDC4738D17}"/>
                    </a:ext>
                  </a:extLst>
                </p:cNvPr>
                <p:cNvSpPr/>
                <p:nvPr/>
              </p:nvSpPr>
              <p:spPr>
                <a:xfrm>
                  <a:off x="1975571" y="4089376"/>
                  <a:ext cx="581025" cy="247650"/>
                </a:xfrm>
                <a:custGeom>
                  <a:avLst/>
                  <a:gdLst>
                    <a:gd name="connsiteX0" fmla="*/ 260985 w 581025"/>
                    <a:gd name="connsiteY0" fmla="*/ 251460 h 247650"/>
                    <a:gd name="connsiteX1" fmla="*/ 0 w 581025"/>
                    <a:gd name="connsiteY1" fmla="*/ 109538 h 247650"/>
                    <a:gd name="connsiteX2" fmla="*/ 320993 w 581025"/>
                    <a:gd name="connsiteY2" fmla="*/ 0 h 247650"/>
                    <a:gd name="connsiteX3" fmla="*/ 581978 w 581025"/>
                    <a:gd name="connsiteY3" fmla="*/ 14097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1025" h="247650">
                      <a:moveTo>
                        <a:pt x="260985" y="251460"/>
                      </a:moveTo>
                      <a:lnTo>
                        <a:pt x="0" y="109538"/>
                      </a:lnTo>
                      <a:lnTo>
                        <a:pt x="320993" y="0"/>
                      </a:lnTo>
                      <a:lnTo>
                        <a:pt x="581978" y="1409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03F39284-4154-4F6E-9C83-8D7C6B8C604F}"/>
                    </a:ext>
                  </a:extLst>
                </p:cNvPr>
                <p:cNvSpPr/>
                <p:nvPr/>
              </p:nvSpPr>
              <p:spPr>
                <a:xfrm>
                  <a:off x="2032721" y="1973775"/>
                  <a:ext cx="940118" cy="1580197"/>
                </a:xfrm>
                <a:custGeom>
                  <a:avLst/>
                  <a:gdLst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833438 w 940118"/>
                    <a:gd name="connsiteY5" fmla="*/ 174308 h 1580197"/>
                    <a:gd name="connsiteX6" fmla="*/ 833437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592976 w 940118"/>
                    <a:gd name="connsiteY10" fmla="*/ 268101 h 1580197"/>
                    <a:gd name="connsiteX11" fmla="*/ 592932 w 940118"/>
                    <a:gd name="connsiteY11" fmla="*/ 268132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55232 w 940118"/>
                    <a:gd name="connsiteY17" fmla="*/ 380990 h 1580197"/>
                    <a:gd name="connsiteX18" fmla="*/ 454648 w 940118"/>
                    <a:gd name="connsiteY18" fmla="*/ 381569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390818 w 940118"/>
                    <a:gd name="connsiteY22" fmla="*/ 466419 h 1580197"/>
                    <a:gd name="connsiteX23" fmla="*/ 422910 w 940118"/>
                    <a:gd name="connsiteY23" fmla="*/ 483870 h 1580197"/>
                    <a:gd name="connsiteX24" fmla="*/ 367665 w 940118"/>
                    <a:gd name="connsiteY24" fmla="*/ 572453 h 1580197"/>
                    <a:gd name="connsiteX25" fmla="*/ 368618 w 940118"/>
                    <a:gd name="connsiteY25" fmla="*/ 573405 h 1580197"/>
                    <a:gd name="connsiteX26" fmla="*/ 317183 w 940118"/>
                    <a:gd name="connsiteY26" fmla="*/ 684847 h 1580197"/>
                    <a:gd name="connsiteX27" fmla="*/ 305241 w 940118"/>
                    <a:gd name="connsiteY27" fmla="*/ 678329 h 1580197"/>
                    <a:gd name="connsiteX28" fmla="*/ 305235 w 940118"/>
                    <a:gd name="connsiteY28" fmla="*/ 678350 h 1580197"/>
                    <a:gd name="connsiteX29" fmla="*/ 317183 w 940118"/>
                    <a:gd name="connsiteY29" fmla="*/ 684847 h 1580197"/>
                    <a:gd name="connsiteX30" fmla="*/ 260985 w 940118"/>
                    <a:gd name="connsiteY30" fmla="*/ 1014413 h 1580197"/>
                    <a:gd name="connsiteX31" fmla="*/ 342900 w 940118"/>
                    <a:gd name="connsiteY31" fmla="*/ 1373505 h 1580197"/>
                    <a:gd name="connsiteX32" fmla="*/ 546735 w 940118"/>
                    <a:gd name="connsiteY32" fmla="*/ 1580197 h 1580197"/>
                    <a:gd name="connsiteX33" fmla="*/ 285750 w 940118"/>
                    <a:gd name="connsiteY33" fmla="*/ 1438275 h 1580197"/>
                    <a:gd name="connsiteX34" fmla="*/ 81915 w 940118"/>
                    <a:gd name="connsiteY34" fmla="*/ 1231583 h 1580197"/>
                    <a:gd name="connsiteX35" fmla="*/ 0 w 940118"/>
                    <a:gd name="connsiteY35" fmla="*/ 872490 h 1580197"/>
                    <a:gd name="connsiteX36" fmla="*/ 56197 w 940118"/>
                    <a:gd name="connsiteY36" fmla="*/ 542925 h 1580197"/>
                    <a:gd name="connsiteX37" fmla="*/ 62441 w 940118"/>
                    <a:gd name="connsiteY37" fmla="*/ 546321 h 1580197"/>
                    <a:gd name="connsiteX38" fmla="*/ 62617 w 940118"/>
                    <a:gd name="connsiteY38" fmla="*/ 545909 h 1580197"/>
                    <a:gd name="connsiteX39" fmla="*/ 57150 w 940118"/>
                    <a:gd name="connsiteY39" fmla="*/ 542925 h 1580197"/>
                    <a:gd name="connsiteX40" fmla="*/ 107444 w 940118"/>
                    <a:gd name="connsiteY40" fmla="*/ 431896 h 1580197"/>
                    <a:gd name="connsiteX41" fmla="*/ 106680 w 940118"/>
                    <a:gd name="connsiteY41" fmla="*/ 431483 h 1580197"/>
                    <a:gd name="connsiteX42" fmla="*/ 161925 w 940118"/>
                    <a:gd name="connsiteY42" fmla="*/ 341948 h 1580197"/>
                    <a:gd name="connsiteX43" fmla="*/ 171758 w 940118"/>
                    <a:gd name="connsiteY43" fmla="*/ 347295 h 1580197"/>
                    <a:gd name="connsiteX44" fmla="*/ 171778 w 940118"/>
                    <a:gd name="connsiteY44" fmla="*/ 347270 h 1580197"/>
                    <a:gd name="connsiteX45" fmla="*/ 161925 w 940118"/>
                    <a:gd name="connsiteY45" fmla="*/ 341948 h 1580197"/>
                    <a:gd name="connsiteX46" fmla="*/ 227648 w 940118"/>
                    <a:gd name="connsiteY46" fmla="*/ 258128 h 1580197"/>
                    <a:gd name="connsiteX47" fmla="*/ 239906 w 940118"/>
                    <a:gd name="connsiteY47" fmla="*/ 264794 h 1580197"/>
                    <a:gd name="connsiteX48" fmla="*/ 240267 w 940118"/>
                    <a:gd name="connsiteY48" fmla="*/ 264453 h 1580197"/>
                    <a:gd name="connsiteX49" fmla="*/ 228600 w 940118"/>
                    <a:gd name="connsiteY49" fmla="*/ 258128 h 1580197"/>
                    <a:gd name="connsiteX50" fmla="*/ 242888 w 940118"/>
                    <a:gd name="connsiteY50" fmla="*/ 241935 h 1580197"/>
                    <a:gd name="connsiteX51" fmla="*/ 287315 w 940118"/>
                    <a:gd name="connsiteY51" fmla="*/ 198453 h 1580197"/>
                    <a:gd name="connsiteX52" fmla="*/ 286702 w 940118"/>
                    <a:gd name="connsiteY52" fmla="*/ 198120 h 1580197"/>
                    <a:gd name="connsiteX53" fmla="*/ 359092 w 940118"/>
                    <a:gd name="connsiteY53" fmla="*/ 140970 h 1580197"/>
                    <a:gd name="connsiteX54" fmla="*/ 378434 w 940118"/>
                    <a:gd name="connsiteY54" fmla="*/ 151488 h 1580197"/>
                    <a:gd name="connsiteX55" fmla="*/ 378837 w 940118"/>
                    <a:gd name="connsiteY55" fmla="*/ 151226 h 1580197"/>
                    <a:gd name="connsiteX56" fmla="*/ 360045 w 940118"/>
                    <a:gd name="connsiteY56" fmla="*/ 140970 h 1580197"/>
                    <a:gd name="connsiteX57" fmla="*/ 486263 w 940118"/>
                    <a:gd name="connsiteY57" fmla="*/ 68845 h 1580197"/>
                    <a:gd name="connsiteX58" fmla="*/ 485775 w 940118"/>
                    <a:gd name="connsiteY58" fmla="*/ 68580 h 1580197"/>
                    <a:gd name="connsiteX59" fmla="*/ 572452 w 940118"/>
                    <a:gd name="connsiteY59" fmla="*/ 32385 h 1580197"/>
                    <a:gd name="connsiteX60" fmla="*/ 595123 w 940118"/>
                    <a:gd name="connsiteY60" fmla="*/ 44713 h 1580197"/>
                    <a:gd name="connsiteX61" fmla="*/ 595672 w 940118"/>
                    <a:gd name="connsiteY61" fmla="*/ 44538 h 1580197"/>
                    <a:gd name="connsiteX62" fmla="*/ 573405 w 940118"/>
                    <a:gd name="connsiteY62" fmla="*/ 32385 h 1580197"/>
                    <a:gd name="connsiteX63" fmla="*/ 679133 w 940118"/>
                    <a:gd name="connsiteY63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55232 w 940118"/>
                    <a:gd name="connsiteY18" fmla="*/ 380990 h 1580197"/>
                    <a:gd name="connsiteX19" fmla="*/ 488633 w 940118"/>
                    <a:gd name="connsiteY19" fmla="*/ 400050 h 1580197"/>
                    <a:gd name="connsiteX20" fmla="*/ 422910 w 940118"/>
                    <a:gd name="connsiteY20" fmla="*/ 482918 h 1580197"/>
                    <a:gd name="connsiteX21" fmla="*/ 391243 w 940118"/>
                    <a:gd name="connsiteY21" fmla="*/ 465814 h 1580197"/>
                    <a:gd name="connsiteX22" fmla="*/ 422910 w 940118"/>
                    <a:gd name="connsiteY22" fmla="*/ 483870 h 1580197"/>
                    <a:gd name="connsiteX23" fmla="*/ 367665 w 940118"/>
                    <a:gd name="connsiteY23" fmla="*/ 572453 h 1580197"/>
                    <a:gd name="connsiteX24" fmla="*/ 368618 w 940118"/>
                    <a:gd name="connsiteY24" fmla="*/ 573405 h 1580197"/>
                    <a:gd name="connsiteX25" fmla="*/ 317183 w 940118"/>
                    <a:gd name="connsiteY25" fmla="*/ 684847 h 1580197"/>
                    <a:gd name="connsiteX26" fmla="*/ 305241 w 940118"/>
                    <a:gd name="connsiteY26" fmla="*/ 678329 h 1580197"/>
                    <a:gd name="connsiteX27" fmla="*/ 305235 w 940118"/>
                    <a:gd name="connsiteY27" fmla="*/ 678350 h 1580197"/>
                    <a:gd name="connsiteX28" fmla="*/ 317183 w 940118"/>
                    <a:gd name="connsiteY28" fmla="*/ 684847 h 1580197"/>
                    <a:gd name="connsiteX29" fmla="*/ 260985 w 940118"/>
                    <a:gd name="connsiteY29" fmla="*/ 1014413 h 1580197"/>
                    <a:gd name="connsiteX30" fmla="*/ 342900 w 940118"/>
                    <a:gd name="connsiteY30" fmla="*/ 1373505 h 1580197"/>
                    <a:gd name="connsiteX31" fmla="*/ 546735 w 940118"/>
                    <a:gd name="connsiteY31" fmla="*/ 1580197 h 1580197"/>
                    <a:gd name="connsiteX32" fmla="*/ 285750 w 940118"/>
                    <a:gd name="connsiteY32" fmla="*/ 1438275 h 1580197"/>
                    <a:gd name="connsiteX33" fmla="*/ 81915 w 940118"/>
                    <a:gd name="connsiteY33" fmla="*/ 1231583 h 1580197"/>
                    <a:gd name="connsiteX34" fmla="*/ 0 w 940118"/>
                    <a:gd name="connsiteY34" fmla="*/ 872490 h 1580197"/>
                    <a:gd name="connsiteX35" fmla="*/ 56197 w 940118"/>
                    <a:gd name="connsiteY35" fmla="*/ 542925 h 1580197"/>
                    <a:gd name="connsiteX36" fmla="*/ 62441 w 940118"/>
                    <a:gd name="connsiteY36" fmla="*/ 546321 h 1580197"/>
                    <a:gd name="connsiteX37" fmla="*/ 62617 w 940118"/>
                    <a:gd name="connsiteY37" fmla="*/ 545909 h 1580197"/>
                    <a:gd name="connsiteX38" fmla="*/ 57150 w 940118"/>
                    <a:gd name="connsiteY38" fmla="*/ 542925 h 1580197"/>
                    <a:gd name="connsiteX39" fmla="*/ 107444 w 940118"/>
                    <a:gd name="connsiteY39" fmla="*/ 431896 h 1580197"/>
                    <a:gd name="connsiteX40" fmla="*/ 106680 w 940118"/>
                    <a:gd name="connsiteY40" fmla="*/ 431483 h 1580197"/>
                    <a:gd name="connsiteX41" fmla="*/ 161925 w 940118"/>
                    <a:gd name="connsiteY41" fmla="*/ 341948 h 1580197"/>
                    <a:gd name="connsiteX42" fmla="*/ 171758 w 940118"/>
                    <a:gd name="connsiteY42" fmla="*/ 347295 h 1580197"/>
                    <a:gd name="connsiteX43" fmla="*/ 171778 w 940118"/>
                    <a:gd name="connsiteY43" fmla="*/ 347270 h 1580197"/>
                    <a:gd name="connsiteX44" fmla="*/ 161925 w 940118"/>
                    <a:gd name="connsiteY44" fmla="*/ 341948 h 1580197"/>
                    <a:gd name="connsiteX45" fmla="*/ 227648 w 940118"/>
                    <a:gd name="connsiteY45" fmla="*/ 258128 h 1580197"/>
                    <a:gd name="connsiteX46" fmla="*/ 239906 w 940118"/>
                    <a:gd name="connsiteY46" fmla="*/ 264794 h 1580197"/>
                    <a:gd name="connsiteX47" fmla="*/ 240267 w 940118"/>
                    <a:gd name="connsiteY47" fmla="*/ 264453 h 1580197"/>
                    <a:gd name="connsiteX48" fmla="*/ 228600 w 940118"/>
                    <a:gd name="connsiteY48" fmla="*/ 258128 h 1580197"/>
                    <a:gd name="connsiteX49" fmla="*/ 242888 w 940118"/>
                    <a:gd name="connsiteY49" fmla="*/ 241935 h 1580197"/>
                    <a:gd name="connsiteX50" fmla="*/ 287315 w 940118"/>
                    <a:gd name="connsiteY50" fmla="*/ 198453 h 1580197"/>
                    <a:gd name="connsiteX51" fmla="*/ 286702 w 940118"/>
                    <a:gd name="connsiteY51" fmla="*/ 198120 h 1580197"/>
                    <a:gd name="connsiteX52" fmla="*/ 359092 w 940118"/>
                    <a:gd name="connsiteY52" fmla="*/ 140970 h 1580197"/>
                    <a:gd name="connsiteX53" fmla="*/ 378434 w 940118"/>
                    <a:gd name="connsiteY53" fmla="*/ 151488 h 1580197"/>
                    <a:gd name="connsiteX54" fmla="*/ 378837 w 940118"/>
                    <a:gd name="connsiteY54" fmla="*/ 151226 h 1580197"/>
                    <a:gd name="connsiteX55" fmla="*/ 360045 w 940118"/>
                    <a:gd name="connsiteY55" fmla="*/ 140970 h 1580197"/>
                    <a:gd name="connsiteX56" fmla="*/ 486263 w 940118"/>
                    <a:gd name="connsiteY56" fmla="*/ 68845 h 1580197"/>
                    <a:gd name="connsiteX57" fmla="*/ 485775 w 940118"/>
                    <a:gd name="connsiteY57" fmla="*/ 68580 h 1580197"/>
                    <a:gd name="connsiteX58" fmla="*/ 572452 w 940118"/>
                    <a:gd name="connsiteY58" fmla="*/ 32385 h 1580197"/>
                    <a:gd name="connsiteX59" fmla="*/ 595123 w 940118"/>
                    <a:gd name="connsiteY59" fmla="*/ 44713 h 1580197"/>
                    <a:gd name="connsiteX60" fmla="*/ 595672 w 940118"/>
                    <a:gd name="connsiteY60" fmla="*/ 44538 h 1580197"/>
                    <a:gd name="connsiteX61" fmla="*/ 573405 w 940118"/>
                    <a:gd name="connsiteY61" fmla="*/ 32385 h 1580197"/>
                    <a:gd name="connsiteX62" fmla="*/ 679133 w 940118"/>
                    <a:gd name="connsiteY62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391243 w 940118"/>
                    <a:gd name="connsiteY20" fmla="*/ 465814 h 1580197"/>
                    <a:gd name="connsiteX21" fmla="*/ 422910 w 940118"/>
                    <a:gd name="connsiteY21" fmla="*/ 483870 h 1580197"/>
                    <a:gd name="connsiteX22" fmla="*/ 367665 w 940118"/>
                    <a:gd name="connsiteY22" fmla="*/ 572453 h 1580197"/>
                    <a:gd name="connsiteX23" fmla="*/ 368618 w 940118"/>
                    <a:gd name="connsiteY23" fmla="*/ 573405 h 1580197"/>
                    <a:gd name="connsiteX24" fmla="*/ 317183 w 940118"/>
                    <a:gd name="connsiteY24" fmla="*/ 684847 h 1580197"/>
                    <a:gd name="connsiteX25" fmla="*/ 305241 w 940118"/>
                    <a:gd name="connsiteY25" fmla="*/ 678329 h 1580197"/>
                    <a:gd name="connsiteX26" fmla="*/ 305235 w 940118"/>
                    <a:gd name="connsiteY26" fmla="*/ 678350 h 1580197"/>
                    <a:gd name="connsiteX27" fmla="*/ 317183 w 940118"/>
                    <a:gd name="connsiteY27" fmla="*/ 684847 h 1580197"/>
                    <a:gd name="connsiteX28" fmla="*/ 260985 w 940118"/>
                    <a:gd name="connsiteY28" fmla="*/ 1014413 h 1580197"/>
                    <a:gd name="connsiteX29" fmla="*/ 342900 w 940118"/>
                    <a:gd name="connsiteY29" fmla="*/ 1373505 h 1580197"/>
                    <a:gd name="connsiteX30" fmla="*/ 546735 w 940118"/>
                    <a:gd name="connsiteY30" fmla="*/ 1580197 h 1580197"/>
                    <a:gd name="connsiteX31" fmla="*/ 285750 w 940118"/>
                    <a:gd name="connsiteY31" fmla="*/ 1438275 h 1580197"/>
                    <a:gd name="connsiteX32" fmla="*/ 81915 w 940118"/>
                    <a:gd name="connsiteY32" fmla="*/ 1231583 h 1580197"/>
                    <a:gd name="connsiteX33" fmla="*/ 0 w 940118"/>
                    <a:gd name="connsiteY33" fmla="*/ 872490 h 1580197"/>
                    <a:gd name="connsiteX34" fmla="*/ 56197 w 940118"/>
                    <a:gd name="connsiteY34" fmla="*/ 542925 h 1580197"/>
                    <a:gd name="connsiteX35" fmla="*/ 62441 w 940118"/>
                    <a:gd name="connsiteY35" fmla="*/ 546321 h 1580197"/>
                    <a:gd name="connsiteX36" fmla="*/ 62617 w 940118"/>
                    <a:gd name="connsiteY36" fmla="*/ 545909 h 1580197"/>
                    <a:gd name="connsiteX37" fmla="*/ 57150 w 940118"/>
                    <a:gd name="connsiteY37" fmla="*/ 542925 h 1580197"/>
                    <a:gd name="connsiteX38" fmla="*/ 107444 w 940118"/>
                    <a:gd name="connsiteY38" fmla="*/ 431896 h 1580197"/>
                    <a:gd name="connsiteX39" fmla="*/ 106680 w 940118"/>
                    <a:gd name="connsiteY39" fmla="*/ 431483 h 1580197"/>
                    <a:gd name="connsiteX40" fmla="*/ 161925 w 940118"/>
                    <a:gd name="connsiteY40" fmla="*/ 341948 h 1580197"/>
                    <a:gd name="connsiteX41" fmla="*/ 171758 w 940118"/>
                    <a:gd name="connsiteY41" fmla="*/ 347295 h 1580197"/>
                    <a:gd name="connsiteX42" fmla="*/ 171778 w 940118"/>
                    <a:gd name="connsiteY42" fmla="*/ 347270 h 1580197"/>
                    <a:gd name="connsiteX43" fmla="*/ 161925 w 940118"/>
                    <a:gd name="connsiteY43" fmla="*/ 341948 h 1580197"/>
                    <a:gd name="connsiteX44" fmla="*/ 227648 w 940118"/>
                    <a:gd name="connsiteY44" fmla="*/ 258128 h 1580197"/>
                    <a:gd name="connsiteX45" fmla="*/ 239906 w 940118"/>
                    <a:gd name="connsiteY45" fmla="*/ 264794 h 1580197"/>
                    <a:gd name="connsiteX46" fmla="*/ 240267 w 940118"/>
                    <a:gd name="connsiteY46" fmla="*/ 264453 h 1580197"/>
                    <a:gd name="connsiteX47" fmla="*/ 228600 w 940118"/>
                    <a:gd name="connsiteY47" fmla="*/ 258128 h 1580197"/>
                    <a:gd name="connsiteX48" fmla="*/ 242888 w 940118"/>
                    <a:gd name="connsiteY48" fmla="*/ 241935 h 1580197"/>
                    <a:gd name="connsiteX49" fmla="*/ 287315 w 940118"/>
                    <a:gd name="connsiteY49" fmla="*/ 198453 h 1580197"/>
                    <a:gd name="connsiteX50" fmla="*/ 286702 w 940118"/>
                    <a:gd name="connsiteY50" fmla="*/ 198120 h 1580197"/>
                    <a:gd name="connsiteX51" fmla="*/ 359092 w 940118"/>
                    <a:gd name="connsiteY51" fmla="*/ 140970 h 1580197"/>
                    <a:gd name="connsiteX52" fmla="*/ 378434 w 940118"/>
                    <a:gd name="connsiteY52" fmla="*/ 151488 h 1580197"/>
                    <a:gd name="connsiteX53" fmla="*/ 378837 w 940118"/>
                    <a:gd name="connsiteY53" fmla="*/ 151226 h 1580197"/>
                    <a:gd name="connsiteX54" fmla="*/ 360045 w 940118"/>
                    <a:gd name="connsiteY54" fmla="*/ 140970 h 1580197"/>
                    <a:gd name="connsiteX55" fmla="*/ 486263 w 940118"/>
                    <a:gd name="connsiteY55" fmla="*/ 68845 h 1580197"/>
                    <a:gd name="connsiteX56" fmla="*/ 485775 w 940118"/>
                    <a:gd name="connsiteY56" fmla="*/ 68580 h 1580197"/>
                    <a:gd name="connsiteX57" fmla="*/ 572452 w 940118"/>
                    <a:gd name="connsiteY57" fmla="*/ 32385 h 1580197"/>
                    <a:gd name="connsiteX58" fmla="*/ 595123 w 940118"/>
                    <a:gd name="connsiteY58" fmla="*/ 44713 h 1580197"/>
                    <a:gd name="connsiteX59" fmla="*/ 595672 w 940118"/>
                    <a:gd name="connsiteY59" fmla="*/ 44538 h 1580197"/>
                    <a:gd name="connsiteX60" fmla="*/ 573405 w 940118"/>
                    <a:gd name="connsiteY60" fmla="*/ 32385 h 1580197"/>
                    <a:gd name="connsiteX61" fmla="*/ 679133 w 940118"/>
                    <a:gd name="connsiteY61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592932 w 940118"/>
                    <a:gd name="connsiteY12" fmla="*/ 268132 h 1580197"/>
                    <a:gd name="connsiteX13" fmla="*/ 620077 w 940118"/>
                    <a:gd name="connsiteY13" fmla="*/ 282893 h 1580197"/>
                    <a:gd name="connsiteX14" fmla="*/ 548076 w 940118"/>
                    <a:gd name="connsiteY14" fmla="*/ 339736 h 1580197"/>
                    <a:gd name="connsiteX15" fmla="*/ 548640 w 940118"/>
                    <a:gd name="connsiteY15" fmla="*/ 340043 h 1580197"/>
                    <a:gd name="connsiteX16" fmla="*/ 503873 w 940118"/>
                    <a:gd name="connsiteY16" fmla="*/ 383858 h 1580197"/>
                    <a:gd name="connsiteX17" fmla="*/ 488633 w 940118"/>
                    <a:gd name="connsiteY17" fmla="*/ 399098 h 1580197"/>
                    <a:gd name="connsiteX18" fmla="*/ 488633 w 940118"/>
                    <a:gd name="connsiteY18" fmla="*/ 400050 h 1580197"/>
                    <a:gd name="connsiteX19" fmla="*/ 422910 w 940118"/>
                    <a:gd name="connsiteY19" fmla="*/ 482918 h 1580197"/>
                    <a:gd name="connsiteX20" fmla="*/ 422910 w 940118"/>
                    <a:gd name="connsiteY20" fmla="*/ 483870 h 1580197"/>
                    <a:gd name="connsiteX21" fmla="*/ 367665 w 940118"/>
                    <a:gd name="connsiteY21" fmla="*/ 572453 h 1580197"/>
                    <a:gd name="connsiteX22" fmla="*/ 368618 w 940118"/>
                    <a:gd name="connsiteY22" fmla="*/ 573405 h 1580197"/>
                    <a:gd name="connsiteX23" fmla="*/ 317183 w 940118"/>
                    <a:gd name="connsiteY23" fmla="*/ 684847 h 1580197"/>
                    <a:gd name="connsiteX24" fmla="*/ 305241 w 940118"/>
                    <a:gd name="connsiteY24" fmla="*/ 678329 h 1580197"/>
                    <a:gd name="connsiteX25" fmla="*/ 305235 w 940118"/>
                    <a:gd name="connsiteY25" fmla="*/ 678350 h 1580197"/>
                    <a:gd name="connsiteX26" fmla="*/ 317183 w 940118"/>
                    <a:gd name="connsiteY26" fmla="*/ 684847 h 1580197"/>
                    <a:gd name="connsiteX27" fmla="*/ 260985 w 940118"/>
                    <a:gd name="connsiteY27" fmla="*/ 1014413 h 1580197"/>
                    <a:gd name="connsiteX28" fmla="*/ 342900 w 940118"/>
                    <a:gd name="connsiteY28" fmla="*/ 1373505 h 1580197"/>
                    <a:gd name="connsiteX29" fmla="*/ 546735 w 940118"/>
                    <a:gd name="connsiteY29" fmla="*/ 1580197 h 1580197"/>
                    <a:gd name="connsiteX30" fmla="*/ 285750 w 940118"/>
                    <a:gd name="connsiteY30" fmla="*/ 1438275 h 1580197"/>
                    <a:gd name="connsiteX31" fmla="*/ 81915 w 940118"/>
                    <a:gd name="connsiteY31" fmla="*/ 1231583 h 1580197"/>
                    <a:gd name="connsiteX32" fmla="*/ 0 w 940118"/>
                    <a:gd name="connsiteY32" fmla="*/ 872490 h 1580197"/>
                    <a:gd name="connsiteX33" fmla="*/ 56197 w 940118"/>
                    <a:gd name="connsiteY33" fmla="*/ 542925 h 1580197"/>
                    <a:gd name="connsiteX34" fmla="*/ 62441 w 940118"/>
                    <a:gd name="connsiteY34" fmla="*/ 546321 h 1580197"/>
                    <a:gd name="connsiteX35" fmla="*/ 62617 w 940118"/>
                    <a:gd name="connsiteY35" fmla="*/ 545909 h 1580197"/>
                    <a:gd name="connsiteX36" fmla="*/ 57150 w 940118"/>
                    <a:gd name="connsiteY36" fmla="*/ 542925 h 1580197"/>
                    <a:gd name="connsiteX37" fmla="*/ 107444 w 940118"/>
                    <a:gd name="connsiteY37" fmla="*/ 431896 h 1580197"/>
                    <a:gd name="connsiteX38" fmla="*/ 106680 w 940118"/>
                    <a:gd name="connsiteY38" fmla="*/ 431483 h 1580197"/>
                    <a:gd name="connsiteX39" fmla="*/ 161925 w 940118"/>
                    <a:gd name="connsiteY39" fmla="*/ 341948 h 1580197"/>
                    <a:gd name="connsiteX40" fmla="*/ 171758 w 940118"/>
                    <a:gd name="connsiteY40" fmla="*/ 347295 h 1580197"/>
                    <a:gd name="connsiteX41" fmla="*/ 171778 w 940118"/>
                    <a:gd name="connsiteY41" fmla="*/ 347270 h 1580197"/>
                    <a:gd name="connsiteX42" fmla="*/ 161925 w 940118"/>
                    <a:gd name="connsiteY42" fmla="*/ 341948 h 1580197"/>
                    <a:gd name="connsiteX43" fmla="*/ 227648 w 940118"/>
                    <a:gd name="connsiteY43" fmla="*/ 258128 h 1580197"/>
                    <a:gd name="connsiteX44" fmla="*/ 239906 w 940118"/>
                    <a:gd name="connsiteY44" fmla="*/ 264794 h 1580197"/>
                    <a:gd name="connsiteX45" fmla="*/ 240267 w 940118"/>
                    <a:gd name="connsiteY45" fmla="*/ 264453 h 1580197"/>
                    <a:gd name="connsiteX46" fmla="*/ 228600 w 940118"/>
                    <a:gd name="connsiteY46" fmla="*/ 258128 h 1580197"/>
                    <a:gd name="connsiteX47" fmla="*/ 242888 w 940118"/>
                    <a:gd name="connsiteY47" fmla="*/ 241935 h 1580197"/>
                    <a:gd name="connsiteX48" fmla="*/ 287315 w 940118"/>
                    <a:gd name="connsiteY48" fmla="*/ 198453 h 1580197"/>
                    <a:gd name="connsiteX49" fmla="*/ 286702 w 940118"/>
                    <a:gd name="connsiteY49" fmla="*/ 198120 h 1580197"/>
                    <a:gd name="connsiteX50" fmla="*/ 359092 w 940118"/>
                    <a:gd name="connsiteY50" fmla="*/ 140970 h 1580197"/>
                    <a:gd name="connsiteX51" fmla="*/ 378434 w 940118"/>
                    <a:gd name="connsiteY51" fmla="*/ 151488 h 1580197"/>
                    <a:gd name="connsiteX52" fmla="*/ 378837 w 940118"/>
                    <a:gd name="connsiteY52" fmla="*/ 151226 h 1580197"/>
                    <a:gd name="connsiteX53" fmla="*/ 360045 w 940118"/>
                    <a:gd name="connsiteY53" fmla="*/ 140970 h 1580197"/>
                    <a:gd name="connsiteX54" fmla="*/ 486263 w 940118"/>
                    <a:gd name="connsiteY54" fmla="*/ 68845 h 1580197"/>
                    <a:gd name="connsiteX55" fmla="*/ 485775 w 940118"/>
                    <a:gd name="connsiteY55" fmla="*/ 68580 h 1580197"/>
                    <a:gd name="connsiteX56" fmla="*/ 572452 w 940118"/>
                    <a:gd name="connsiteY56" fmla="*/ 32385 h 1580197"/>
                    <a:gd name="connsiteX57" fmla="*/ 595123 w 940118"/>
                    <a:gd name="connsiteY57" fmla="*/ 44713 h 1580197"/>
                    <a:gd name="connsiteX58" fmla="*/ 595672 w 940118"/>
                    <a:gd name="connsiteY58" fmla="*/ 44538 h 1580197"/>
                    <a:gd name="connsiteX59" fmla="*/ 573405 w 940118"/>
                    <a:gd name="connsiteY59" fmla="*/ 32385 h 1580197"/>
                    <a:gd name="connsiteX60" fmla="*/ 679133 w 940118"/>
                    <a:gd name="connsiteY60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592976 w 940118"/>
                    <a:gd name="connsiteY11" fmla="*/ 268101 h 1580197"/>
                    <a:gd name="connsiteX12" fmla="*/ 620077 w 940118"/>
                    <a:gd name="connsiteY12" fmla="*/ 282893 h 1580197"/>
                    <a:gd name="connsiteX13" fmla="*/ 548076 w 940118"/>
                    <a:gd name="connsiteY13" fmla="*/ 339736 h 1580197"/>
                    <a:gd name="connsiteX14" fmla="*/ 548640 w 940118"/>
                    <a:gd name="connsiteY14" fmla="*/ 340043 h 1580197"/>
                    <a:gd name="connsiteX15" fmla="*/ 503873 w 940118"/>
                    <a:gd name="connsiteY15" fmla="*/ 383858 h 1580197"/>
                    <a:gd name="connsiteX16" fmla="*/ 488633 w 940118"/>
                    <a:gd name="connsiteY16" fmla="*/ 399098 h 1580197"/>
                    <a:gd name="connsiteX17" fmla="*/ 488633 w 940118"/>
                    <a:gd name="connsiteY17" fmla="*/ 400050 h 1580197"/>
                    <a:gd name="connsiteX18" fmla="*/ 422910 w 940118"/>
                    <a:gd name="connsiteY18" fmla="*/ 482918 h 1580197"/>
                    <a:gd name="connsiteX19" fmla="*/ 422910 w 940118"/>
                    <a:gd name="connsiteY19" fmla="*/ 483870 h 1580197"/>
                    <a:gd name="connsiteX20" fmla="*/ 367665 w 940118"/>
                    <a:gd name="connsiteY20" fmla="*/ 572453 h 1580197"/>
                    <a:gd name="connsiteX21" fmla="*/ 368618 w 940118"/>
                    <a:gd name="connsiteY21" fmla="*/ 573405 h 1580197"/>
                    <a:gd name="connsiteX22" fmla="*/ 317183 w 940118"/>
                    <a:gd name="connsiteY22" fmla="*/ 684847 h 1580197"/>
                    <a:gd name="connsiteX23" fmla="*/ 305241 w 940118"/>
                    <a:gd name="connsiteY23" fmla="*/ 678329 h 1580197"/>
                    <a:gd name="connsiteX24" fmla="*/ 305235 w 940118"/>
                    <a:gd name="connsiteY24" fmla="*/ 678350 h 1580197"/>
                    <a:gd name="connsiteX25" fmla="*/ 317183 w 940118"/>
                    <a:gd name="connsiteY25" fmla="*/ 684847 h 1580197"/>
                    <a:gd name="connsiteX26" fmla="*/ 260985 w 940118"/>
                    <a:gd name="connsiteY26" fmla="*/ 1014413 h 1580197"/>
                    <a:gd name="connsiteX27" fmla="*/ 342900 w 940118"/>
                    <a:gd name="connsiteY27" fmla="*/ 1373505 h 1580197"/>
                    <a:gd name="connsiteX28" fmla="*/ 546735 w 940118"/>
                    <a:gd name="connsiteY28" fmla="*/ 1580197 h 1580197"/>
                    <a:gd name="connsiteX29" fmla="*/ 285750 w 940118"/>
                    <a:gd name="connsiteY29" fmla="*/ 1438275 h 1580197"/>
                    <a:gd name="connsiteX30" fmla="*/ 81915 w 940118"/>
                    <a:gd name="connsiteY30" fmla="*/ 1231583 h 1580197"/>
                    <a:gd name="connsiteX31" fmla="*/ 0 w 940118"/>
                    <a:gd name="connsiteY31" fmla="*/ 872490 h 1580197"/>
                    <a:gd name="connsiteX32" fmla="*/ 56197 w 940118"/>
                    <a:gd name="connsiteY32" fmla="*/ 542925 h 1580197"/>
                    <a:gd name="connsiteX33" fmla="*/ 62441 w 940118"/>
                    <a:gd name="connsiteY33" fmla="*/ 546321 h 1580197"/>
                    <a:gd name="connsiteX34" fmla="*/ 62617 w 940118"/>
                    <a:gd name="connsiteY34" fmla="*/ 545909 h 1580197"/>
                    <a:gd name="connsiteX35" fmla="*/ 57150 w 940118"/>
                    <a:gd name="connsiteY35" fmla="*/ 542925 h 1580197"/>
                    <a:gd name="connsiteX36" fmla="*/ 107444 w 940118"/>
                    <a:gd name="connsiteY36" fmla="*/ 431896 h 1580197"/>
                    <a:gd name="connsiteX37" fmla="*/ 106680 w 940118"/>
                    <a:gd name="connsiteY37" fmla="*/ 431483 h 1580197"/>
                    <a:gd name="connsiteX38" fmla="*/ 161925 w 940118"/>
                    <a:gd name="connsiteY38" fmla="*/ 341948 h 1580197"/>
                    <a:gd name="connsiteX39" fmla="*/ 171758 w 940118"/>
                    <a:gd name="connsiteY39" fmla="*/ 347295 h 1580197"/>
                    <a:gd name="connsiteX40" fmla="*/ 171778 w 940118"/>
                    <a:gd name="connsiteY40" fmla="*/ 347270 h 1580197"/>
                    <a:gd name="connsiteX41" fmla="*/ 161925 w 940118"/>
                    <a:gd name="connsiteY41" fmla="*/ 341948 h 1580197"/>
                    <a:gd name="connsiteX42" fmla="*/ 227648 w 940118"/>
                    <a:gd name="connsiteY42" fmla="*/ 258128 h 1580197"/>
                    <a:gd name="connsiteX43" fmla="*/ 239906 w 940118"/>
                    <a:gd name="connsiteY43" fmla="*/ 264794 h 1580197"/>
                    <a:gd name="connsiteX44" fmla="*/ 240267 w 940118"/>
                    <a:gd name="connsiteY44" fmla="*/ 264453 h 1580197"/>
                    <a:gd name="connsiteX45" fmla="*/ 228600 w 940118"/>
                    <a:gd name="connsiteY45" fmla="*/ 258128 h 1580197"/>
                    <a:gd name="connsiteX46" fmla="*/ 242888 w 940118"/>
                    <a:gd name="connsiteY46" fmla="*/ 241935 h 1580197"/>
                    <a:gd name="connsiteX47" fmla="*/ 287315 w 940118"/>
                    <a:gd name="connsiteY47" fmla="*/ 198453 h 1580197"/>
                    <a:gd name="connsiteX48" fmla="*/ 286702 w 940118"/>
                    <a:gd name="connsiteY48" fmla="*/ 198120 h 1580197"/>
                    <a:gd name="connsiteX49" fmla="*/ 359092 w 940118"/>
                    <a:gd name="connsiteY49" fmla="*/ 140970 h 1580197"/>
                    <a:gd name="connsiteX50" fmla="*/ 378434 w 940118"/>
                    <a:gd name="connsiteY50" fmla="*/ 151488 h 1580197"/>
                    <a:gd name="connsiteX51" fmla="*/ 378837 w 940118"/>
                    <a:gd name="connsiteY51" fmla="*/ 151226 h 1580197"/>
                    <a:gd name="connsiteX52" fmla="*/ 360045 w 940118"/>
                    <a:gd name="connsiteY52" fmla="*/ 140970 h 1580197"/>
                    <a:gd name="connsiteX53" fmla="*/ 486263 w 940118"/>
                    <a:gd name="connsiteY53" fmla="*/ 68845 h 1580197"/>
                    <a:gd name="connsiteX54" fmla="*/ 485775 w 940118"/>
                    <a:gd name="connsiteY54" fmla="*/ 68580 h 1580197"/>
                    <a:gd name="connsiteX55" fmla="*/ 572452 w 940118"/>
                    <a:gd name="connsiteY55" fmla="*/ 32385 h 1580197"/>
                    <a:gd name="connsiteX56" fmla="*/ 595123 w 940118"/>
                    <a:gd name="connsiteY56" fmla="*/ 44713 h 1580197"/>
                    <a:gd name="connsiteX57" fmla="*/ 595672 w 940118"/>
                    <a:gd name="connsiteY57" fmla="*/ 44538 h 1580197"/>
                    <a:gd name="connsiteX58" fmla="*/ 573405 w 940118"/>
                    <a:gd name="connsiteY58" fmla="*/ 32385 h 1580197"/>
                    <a:gd name="connsiteX59" fmla="*/ 679133 w 940118"/>
                    <a:gd name="connsiteY59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833437 w 940118"/>
                    <a:gd name="connsiteY7" fmla="*/ 174308 h 1580197"/>
                    <a:gd name="connsiteX8" fmla="*/ 747299 w 940118"/>
                    <a:gd name="connsiteY8" fmla="*/ 210278 h 1580197"/>
                    <a:gd name="connsiteX9" fmla="*/ 747713 w 940118"/>
                    <a:gd name="connsiteY9" fmla="*/ 210503 h 1580197"/>
                    <a:gd name="connsiteX10" fmla="*/ 620078 w 940118"/>
                    <a:gd name="connsiteY10" fmla="*/ 282893 h 1580197"/>
                    <a:gd name="connsiteX11" fmla="*/ 620077 w 940118"/>
                    <a:gd name="connsiteY11" fmla="*/ 282893 h 1580197"/>
                    <a:gd name="connsiteX12" fmla="*/ 548076 w 940118"/>
                    <a:gd name="connsiteY12" fmla="*/ 339736 h 1580197"/>
                    <a:gd name="connsiteX13" fmla="*/ 548640 w 940118"/>
                    <a:gd name="connsiteY13" fmla="*/ 340043 h 1580197"/>
                    <a:gd name="connsiteX14" fmla="*/ 503873 w 940118"/>
                    <a:gd name="connsiteY14" fmla="*/ 383858 h 1580197"/>
                    <a:gd name="connsiteX15" fmla="*/ 488633 w 940118"/>
                    <a:gd name="connsiteY15" fmla="*/ 399098 h 1580197"/>
                    <a:gd name="connsiteX16" fmla="*/ 488633 w 940118"/>
                    <a:gd name="connsiteY16" fmla="*/ 400050 h 1580197"/>
                    <a:gd name="connsiteX17" fmla="*/ 422910 w 940118"/>
                    <a:gd name="connsiteY17" fmla="*/ 482918 h 1580197"/>
                    <a:gd name="connsiteX18" fmla="*/ 422910 w 940118"/>
                    <a:gd name="connsiteY18" fmla="*/ 483870 h 1580197"/>
                    <a:gd name="connsiteX19" fmla="*/ 367665 w 940118"/>
                    <a:gd name="connsiteY19" fmla="*/ 572453 h 1580197"/>
                    <a:gd name="connsiteX20" fmla="*/ 368618 w 940118"/>
                    <a:gd name="connsiteY20" fmla="*/ 573405 h 1580197"/>
                    <a:gd name="connsiteX21" fmla="*/ 317183 w 940118"/>
                    <a:gd name="connsiteY21" fmla="*/ 684847 h 1580197"/>
                    <a:gd name="connsiteX22" fmla="*/ 305241 w 940118"/>
                    <a:gd name="connsiteY22" fmla="*/ 678329 h 1580197"/>
                    <a:gd name="connsiteX23" fmla="*/ 305235 w 940118"/>
                    <a:gd name="connsiteY23" fmla="*/ 678350 h 1580197"/>
                    <a:gd name="connsiteX24" fmla="*/ 317183 w 940118"/>
                    <a:gd name="connsiteY24" fmla="*/ 684847 h 1580197"/>
                    <a:gd name="connsiteX25" fmla="*/ 260985 w 940118"/>
                    <a:gd name="connsiteY25" fmla="*/ 1014413 h 1580197"/>
                    <a:gd name="connsiteX26" fmla="*/ 342900 w 940118"/>
                    <a:gd name="connsiteY26" fmla="*/ 1373505 h 1580197"/>
                    <a:gd name="connsiteX27" fmla="*/ 546735 w 940118"/>
                    <a:gd name="connsiteY27" fmla="*/ 1580197 h 1580197"/>
                    <a:gd name="connsiteX28" fmla="*/ 285750 w 940118"/>
                    <a:gd name="connsiteY28" fmla="*/ 1438275 h 1580197"/>
                    <a:gd name="connsiteX29" fmla="*/ 81915 w 940118"/>
                    <a:gd name="connsiteY29" fmla="*/ 1231583 h 1580197"/>
                    <a:gd name="connsiteX30" fmla="*/ 0 w 940118"/>
                    <a:gd name="connsiteY30" fmla="*/ 872490 h 1580197"/>
                    <a:gd name="connsiteX31" fmla="*/ 56197 w 940118"/>
                    <a:gd name="connsiteY31" fmla="*/ 542925 h 1580197"/>
                    <a:gd name="connsiteX32" fmla="*/ 62441 w 940118"/>
                    <a:gd name="connsiteY32" fmla="*/ 546321 h 1580197"/>
                    <a:gd name="connsiteX33" fmla="*/ 62617 w 940118"/>
                    <a:gd name="connsiteY33" fmla="*/ 545909 h 1580197"/>
                    <a:gd name="connsiteX34" fmla="*/ 57150 w 940118"/>
                    <a:gd name="connsiteY34" fmla="*/ 542925 h 1580197"/>
                    <a:gd name="connsiteX35" fmla="*/ 107444 w 940118"/>
                    <a:gd name="connsiteY35" fmla="*/ 431896 h 1580197"/>
                    <a:gd name="connsiteX36" fmla="*/ 106680 w 940118"/>
                    <a:gd name="connsiteY36" fmla="*/ 431483 h 1580197"/>
                    <a:gd name="connsiteX37" fmla="*/ 161925 w 940118"/>
                    <a:gd name="connsiteY37" fmla="*/ 341948 h 1580197"/>
                    <a:gd name="connsiteX38" fmla="*/ 171758 w 940118"/>
                    <a:gd name="connsiteY38" fmla="*/ 347295 h 1580197"/>
                    <a:gd name="connsiteX39" fmla="*/ 171778 w 940118"/>
                    <a:gd name="connsiteY39" fmla="*/ 347270 h 1580197"/>
                    <a:gd name="connsiteX40" fmla="*/ 161925 w 940118"/>
                    <a:gd name="connsiteY40" fmla="*/ 341948 h 1580197"/>
                    <a:gd name="connsiteX41" fmla="*/ 227648 w 940118"/>
                    <a:gd name="connsiteY41" fmla="*/ 258128 h 1580197"/>
                    <a:gd name="connsiteX42" fmla="*/ 239906 w 940118"/>
                    <a:gd name="connsiteY42" fmla="*/ 264794 h 1580197"/>
                    <a:gd name="connsiteX43" fmla="*/ 240267 w 940118"/>
                    <a:gd name="connsiteY43" fmla="*/ 264453 h 1580197"/>
                    <a:gd name="connsiteX44" fmla="*/ 228600 w 940118"/>
                    <a:gd name="connsiteY44" fmla="*/ 258128 h 1580197"/>
                    <a:gd name="connsiteX45" fmla="*/ 242888 w 940118"/>
                    <a:gd name="connsiteY45" fmla="*/ 241935 h 1580197"/>
                    <a:gd name="connsiteX46" fmla="*/ 287315 w 940118"/>
                    <a:gd name="connsiteY46" fmla="*/ 198453 h 1580197"/>
                    <a:gd name="connsiteX47" fmla="*/ 286702 w 940118"/>
                    <a:gd name="connsiteY47" fmla="*/ 198120 h 1580197"/>
                    <a:gd name="connsiteX48" fmla="*/ 359092 w 940118"/>
                    <a:gd name="connsiteY48" fmla="*/ 140970 h 1580197"/>
                    <a:gd name="connsiteX49" fmla="*/ 378434 w 940118"/>
                    <a:gd name="connsiteY49" fmla="*/ 151488 h 1580197"/>
                    <a:gd name="connsiteX50" fmla="*/ 378837 w 940118"/>
                    <a:gd name="connsiteY50" fmla="*/ 151226 h 1580197"/>
                    <a:gd name="connsiteX51" fmla="*/ 360045 w 940118"/>
                    <a:gd name="connsiteY51" fmla="*/ 140970 h 1580197"/>
                    <a:gd name="connsiteX52" fmla="*/ 486263 w 940118"/>
                    <a:gd name="connsiteY52" fmla="*/ 68845 h 1580197"/>
                    <a:gd name="connsiteX53" fmla="*/ 485775 w 940118"/>
                    <a:gd name="connsiteY53" fmla="*/ 68580 h 1580197"/>
                    <a:gd name="connsiteX54" fmla="*/ 572452 w 940118"/>
                    <a:gd name="connsiteY54" fmla="*/ 32385 h 1580197"/>
                    <a:gd name="connsiteX55" fmla="*/ 595123 w 940118"/>
                    <a:gd name="connsiteY55" fmla="*/ 44713 h 1580197"/>
                    <a:gd name="connsiteX56" fmla="*/ 595672 w 940118"/>
                    <a:gd name="connsiteY56" fmla="*/ 44538 h 1580197"/>
                    <a:gd name="connsiteX57" fmla="*/ 573405 w 940118"/>
                    <a:gd name="connsiteY57" fmla="*/ 32385 h 1580197"/>
                    <a:gd name="connsiteX58" fmla="*/ 679133 w 940118"/>
                    <a:gd name="connsiteY58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833438 w 940118"/>
                    <a:gd name="connsiteY6" fmla="*/ 174308 h 1580197"/>
                    <a:gd name="connsiteX7" fmla="*/ 747299 w 940118"/>
                    <a:gd name="connsiteY7" fmla="*/ 210278 h 1580197"/>
                    <a:gd name="connsiteX8" fmla="*/ 747713 w 940118"/>
                    <a:gd name="connsiteY8" fmla="*/ 210503 h 1580197"/>
                    <a:gd name="connsiteX9" fmla="*/ 620078 w 940118"/>
                    <a:gd name="connsiteY9" fmla="*/ 282893 h 1580197"/>
                    <a:gd name="connsiteX10" fmla="*/ 620077 w 940118"/>
                    <a:gd name="connsiteY10" fmla="*/ 282893 h 1580197"/>
                    <a:gd name="connsiteX11" fmla="*/ 548076 w 940118"/>
                    <a:gd name="connsiteY11" fmla="*/ 339736 h 1580197"/>
                    <a:gd name="connsiteX12" fmla="*/ 548640 w 940118"/>
                    <a:gd name="connsiteY12" fmla="*/ 340043 h 1580197"/>
                    <a:gd name="connsiteX13" fmla="*/ 503873 w 940118"/>
                    <a:gd name="connsiteY13" fmla="*/ 383858 h 1580197"/>
                    <a:gd name="connsiteX14" fmla="*/ 488633 w 940118"/>
                    <a:gd name="connsiteY14" fmla="*/ 399098 h 1580197"/>
                    <a:gd name="connsiteX15" fmla="*/ 488633 w 940118"/>
                    <a:gd name="connsiteY15" fmla="*/ 400050 h 1580197"/>
                    <a:gd name="connsiteX16" fmla="*/ 422910 w 940118"/>
                    <a:gd name="connsiteY16" fmla="*/ 482918 h 1580197"/>
                    <a:gd name="connsiteX17" fmla="*/ 422910 w 940118"/>
                    <a:gd name="connsiteY17" fmla="*/ 483870 h 1580197"/>
                    <a:gd name="connsiteX18" fmla="*/ 367665 w 940118"/>
                    <a:gd name="connsiteY18" fmla="*/ 572453 h 1580197"/>
                    <a:gd name="connsiteX19" fmla="*/ 368618 w 940118"/>
                    <a:gd name="connsiteY19" fmla="*/ 573405 h 1580197"/>
                    <a:gd name="connsiteX20" fmla="*/ 317183 w 940118"/>
                    <a:gd name="connsiteY20" fmla="*/ 684847 h 1580197"/>
                    <a:gd name="connsiteX21" fmla="*/ 305241 w 940118"/>
                    <a:gd name="connsiteY21" fmla="*/ 678329 h 1580197"/>
                    <a:gd name="connsiteX22" fmla="*/ 305235 w 940118"/>
                    <a:gd name="connsiteY22" fmla="*/ 678350 h 1580197"/>
                    <a:gd name="connsiteX23" fmla="*/ 317183 w 940118"/>
                    <a:gd name="connsiteY23" fmla="*/ 684847 h 1580197"/>
                    <a:gd name="connsiteX24" fmla="*/ 260985 w 940118"/>
                    <a:gd name="connsiteY24" fmla="*/ 1014413 h 1580197"/>
                    <a:gd name="connsiteX25" fmla="*/ 342900 w 940118"/>
                    <a:gd name="connsiteY25" fmla="*/ 1373505 h 1580197"/>
                    <a:gd name="connsiteX26" fmla="*/ 546735 w 940118"/>
                    <a:gd name="connsiteY26" fmla="*/ 1580197 h 1580197"/>
                    <a:gd name="connsiteX27" fmla="*/ 285750 w 940118"/>
                    <a:gd name="connsiteY27" fmla="*/ 1438275 h 1580197"/>
                    <a:gd name="connsiteX28" fmla="*/ 81915 w 940118"/>
                    <a:gd name="connsiteY28" fmla="*/ 1231583 h 1580197"/>
                    <a:gd name="connsiteX29" fmla="*/ 0 w 940118"/>
                    <a:gd name="connsiteY29" fmla="*/ 872490 h 1580197"/>
                    <a:gd name="connsiteX30" fmla="*/ 56197 w 940118"/>
                    <a:gd name="connsiteY30" fmla="*/ 542925 h 1580197"/>
                    <a:gd name="connsiteX31" fmla="*/ 62441 w 940118"/>
                    <a:gd name="connsiteY31" fmla="*/ 546321 h 1580197"/>
                    <a:gd name="connsiteX32" fmla="*/ 62617 w 940118"/>
                    <a:gd name="connsiteY32" fmla="*/ 545909 h 1580197"/>
                    <a:gd name="connsiteX33" fmla="*/ 57150 w 940118"/>
                    <a:gd name="connsiteY33" fmla="*/ 542925 h 1580197"/>
                    <a:gd name="connsiteX34" fmla="*/ 107444 w 940118"/>
                    <a:gd name="connsiteY34" fmla="*/ 431896 h 1580197"/>
                    <a:gd name="connsiteX35" fmla="*/ 106680 w 940118"/>
                    <a:gd name="connsiteY35" fmla="*/ 431483 h 1580197"/>
                    <a:gd name="connsiteX36" fmla="*/ 161925 w 940118"/>
                    <a:gd name="connsiteY36" fmla="*/ 341948 h 1580197"/>
                    <a:gd name="connsiteX37" fmla="*/ 171758 w 940118"/>
                    <a:gd name="connsiteY37" fmla="*/ 347295 h 1580197"/>
                    <a:gd name="connsiteX38" fmla="*/ 171778 w 940118"/>
                    <a:gd name="connsiteY38" fmla="*/ 347270 h 1580197"/>
                    <a:gd name="connsiteX39" fmla="*/ 161925 w 940118"/>
                    <a:gd name="connsiteY39" fmla="*/ 341948 h 1580197"/>
                    <a:gd name="connsiteX40" fmla="*/ 227648 w 940118"/>
                    <a:gd name="connsiteY40" fmla="*/ 258128 h 1580197"/>
                    <a:gd name="connsiteX41" fmla="*/ 239906 w 940118"/>
                    <a:gd name="connsiteY41" fmla="*/ 264794 h 1580197"/>
                    <a:gd name="connsiteX42" fmla="*/ 240267 w 940118"/>
                    <a:gd name="connsiteY42" fmla="*/ 264453 h 1580197"/>
                    <a:gd name="connsiteX43" fmla="*/ 228600 w 940118"/>
                    <a:gd name="connsiteY43" fmla="*/ 258128 h 1580197"/>
                    <a:gd name="connsiteX44" fmla="*/ 242888 w 940118"/>
                    <a:gd name="connsiteY44" fmla="*/ 241935 h 1580197"/>
                    <a:gd name="connsiteX45" fmla="*/ 287315 w 940118"/>
                    <a:gd name="connsiteY45" fmla="*/ 198453 h 1580197"/>
                    <a:gd name="connsiteX46" fmla="*/ 286702 w 940118"/>
                    <a:gd name="connsiteY46" fmla="*/ 198120 h 1580197"/>
                    <a:gd name="connsiteX47" fmla="*/ 359092 w 940118"/>
                    <a:gd name="connsiteY47" fmla="*/ 140970 h 1580197"/>
                    <a:gd name="connsiteX48" fmla="*/ 378434 w 940118"/>
                    <a:gd name="connsiteY48" fmla="*/ 151488 h 1580197"/>
                    <a:gd name="connsiteX49" fmla="*/ 378837 w 940118"/>
                    <a:gd name="connsiteY49" fmla="*/ 151226 h 1580197"/>
                    <a:gd name="connsiteX50" fmla="*/ 360045 w 940118"/>
                    <a:gd name="connsiteY50" fmla="*/ 140970 h 1580197"/>
                    <a:gd name="connsiteX51" fmla="*/ 486263 w 940118"/>
                    <a:gd name="connsiteY51" fmla="*/ 68845 h 1580197"/>
                    <a:gd name="connsiteX52" fmla="*/ 485775 w 940118"/>
                    <a:gd name="connsiteY52" fmla="*/ 68580 h 1580197"/>
                    <a:gd name="connsiteX53" fmla="*/ 572452 w 940118"/>
                    <a:gd name="connsiteY53" fmla="*/ 32385 h 1580197"/>
                    <a:gd name="connsiteX54" fmla="*/ 595123 w 940118"/>
                    <a:gd name="connsiteY54" fmla="*/ 44713 h 1580197"/>
                    <a:gd name="connsiteX55" fmla="*/ 595672 w 940118"/>
                    <a:gd name="connsiteY55" fmla="*/ 44538 h 1580197"/>
                    <a:gd name="connsiteX56" fmla="*/ 573405 w 940118"/>
                    <a:gd name="connsiteY56" fmla="*/ 32385 h 1580197"/>
                    <a:gd name="connsiteX57" fmla="*/ 679133 w 940118"/>
                    <a:gd name="connsiteY57" fmla="*/ 0 h 1580197"/>
                    <a:gd name="connsiteX0" fmla="*/ 812750 w 940118"/>
                    <a:gd name="connsiteY0" fmla="*/ 163017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812750 w 940118"/>
                    <a:gd name="connsiteY3" fmla="*/ 163017 h 1580197"/>
                    <a:gd name="connsiteX4" fmla="*/ 679133 w 940118"/>
                    <a:gd name="connsiteY4" fmla="*/ 0 h 1580197"/>
                    <a:gd name="connsiteX5" fmla="*/ 940118 w 940118"/>
                    <a:gd name="connsiteY5" fmla="*/ 140970 h 1580197"/>
                    <a:gd name="connsiteX6" fmla="*/ 747299 w 940118"/>
                    <a:gd name="connsiteY6" fmla="*/ 210278 h 1580197"/>
                    <a:gd name="connsiteX7" fmla="*/ 747713 w 940118"/>
                    <a:gd name="connsiteY7" fmla="*/ 210503 h 1580197"/>
                    <a:gd name="connsiteX8" fmla="*/ 620078 w 940118"/>
                    <a:gd name="connsiteY8" fmla="*/ 282893 h 1580197"/>
                    <a:gd name="connsiteX9" fmla="*/ 620077 w 940118"/>
                    <a:gd name="connsiteY9" fmla="*/ 282893 h 1580197"/>
                    <a:gd name="connsiteX10" fmla="*/ 548076 w 940118"/>
                    <a:gd name="connsiteY10" fmla="*/ 339736 h 1580197"/>
                    <a:gd name="connsiteX11" fmla="*/ 548640 w 940118"/>
                    <a:gd name="connsiteY11" fmla="*/ 340043 h 1580197"/>
                    <a:gd name="connsiteX12" fmla="*/ 503873 w 940118"/>
                    <a:gd name="connsiteY12" fmla="*/ 383858 h 1580197"/>
                    <a:gd name="connsiteX13" fmla="*/ 488633 w 940118"/>
                    <a:gd name="connsiteY13" fmla="*/ 399098 h 1580197"/>
                    <a:gd name="connsiteX14" fmla="*/ 488633 w 940118"/>
                    <a:gd name="connsiteY14" fmla="*/ 400050 h 1580197"/>
                    <a:gd name="connsiteX15" fmla="*/ 422910 w 940118"/>
                    <a:gd name="connsiteY15" fmla="*/ 482918 h 1580197"/>
                    <a:gd name="connsiteX16" fmla="*/ 422910 w 940118"/>
                    <a:gd name="connsiteY16" fmla="*/ 483870 h 1580197"/>
                    <a:gd name="connsiteX17" fmla="*/ 367665 w 940118"/>
                    <a:gd name="connsiteY17" fmla="*/ 572453 h 1580197"/>
                    <a:gd name="connsiteX18" fmla="*/ 368618 w 940118"/>
                    <a:gd name="connsiteY18" fmla="*/ 573405 h 1580197"/>
                    <a:gd name="connsiteX19" fmla="*/ 317183 w 940118"/>
                    <a:gd name="connsiteY19" fmla="*/ 684847 h 1580197"/>
                    <a:gd name="connsiteX20" fmla="*/ 305241 w 940118"/>
                    <a:gd name="connsiteY20" fmla="*/ 678329 h 1580197"/>
                    <a:gd name="connsiteX21" fmla="*/ 305235 w 940118"/>
                    <a:gd name="connsiteY21" fmla="*/ 678350 h 1580197"/>
                    <a:gd name="connsiteX22" fmla="*/ 317183 w 940118"/>
                    <a:gd name="connsiteY22" fmla="*/ 684847 h 1580197"/>
                    <a:gd name="connsiteX23" fmla="*/ 260985 w 940118"/>
                    <a:gd name="connsiteY23" fmla="*/ 1014413 h 1580197"/>
                    <a:gd name="connsiteX24" fmla="*/ 342900 w 940118"/>
                    <a:gd name="connsiteY24" fmla="*/ 1373505 h 1580197"/>
                    <a:gd name="connsiteX25" fmla="*/ 546735 w 940118"/>
                    <a:gd name="connsiteY25" fmla="*/ 1580197 h 1580197"/>
                    <a:gd name="connsiteX26" fmla="*/ 285750 w 940118"/>
                    <a:gd name="connsiteY26" fmla="*/ 1438275 h 1580197"/>
                    <a:gd name="connsiteX27" fmla="*/ 81915 w 940118"/>
                    <a:gd name="connsiteY27" fmla="*/ 1231583 h 1580197"/>
                    <a:gd name="connsiteX28" fmla="*/ 0 w 940118"/>
                    <a:gd name="connsiteY28" fmla="*/ 872490 h 1580197"/>
                    <a:gd name="connsiteX29" fmla="*/ 56197 w 940118"/>
                    <a:gd name="connsiteY29" fmla="*/ 542925 h 1580197"/>
                    <a:gd name="connsiteX30" fmla="*/ 62441 w 940118"/>
                    <a:gd name="connsiteY30" fmla="*/ 546321 h 1580197"/>
                    <a:gd name="connsiteX31" fmla="*/ 62617 w 940118"/>
                    <a:gd name="connsiteY31" fmla="*/ 545909 h 1580197"/>
                    <a:gd name="connsiteX32" fmla="*/ 57150 w 940118"/>
                    <a:gd name="connsiteY32" fmla="*/ 542925 h 1580197"/>
                    <a:gd name="connsiteX33" fmla="*/ 107444 w 940118"/>
                    <a:gd name="connsiteY33" fmla="*/ 431896 h 1580197"/>
                    <a:gd name="connsiteX34" fmla="*/ 106680 w 940118"/>
                    <a:gd name="connsiteY34" fmla="*/ 431483 h 1580197"/>
                    <a:gd name="connsiteX35" fmla="*/ 161925 w 940118"/>
                    <a:gd name="connsiteY35" fmla="*/ 341948 h 1580197"/>
                    <a:gd name="connsiteX36" fmla="*/ 171758 w 940118"/>
                    <a:gd name="connsiteY36" fmla="*/ 347295 h 1580197"/>
                    <a:gd name="connsiteX37" fmla="*/ 171778 w 940118"/>
                    <a:gd name="connsiteY37" fmla="*/ 347270 h 1580197"/>
                    <a:gd name="connsiteX38" fmla="*/ 161925 w 940118"/>
                    <a:gd name="connsiteY38" fmla="*/ 341948 h 1580197"/>
                    <a:gd name="connsiteX39" fmla="*/ 227648 w 940118"/>
                    <a:gd name="connsiteY39" fmla="*/ 258128 h 1580197"/>
                    <a:gd name="connsiteX40" fmla="*/ 239906 w 940118"/>
                    <a:gd name="connsiteY40" fmla="*/ 264794 h 1580197"/>
                    <a:gd name="connsiteX41" fmla="*/ 240267 w 940118"/>
                    <a:gd name="connsiteY41" fmla="*/ 264453 h 1580197"/>
                    <a:gd name="connsiteX42" fmla="*/ 228600 w 940118"/>
                    <a:gd name="connsiteY42" fmla="*/ 258128 h 1580197"/>
                    <a:gd name="connsiteX43" fmla="*/ 242888 w 940118"/>
                    <a:gd name="connsiteY43" fmla="*/ 241935 h 1580197"/>
                    <a:gd name="connsiteX44" fmla="*/ 287315 w 940118"/>
                    <a:gd name="connsiteY44" fmla="*/ 198453 h 1580197"/>
                    <a:gd name="connsiteX45" fmla="*/ 286702 w 940118"/>
                    <a:gd name="connsiteY45" fmla="*/ 198120 h 1580197"/>
                    <a:gd name="connsiteX46" fmla="*/ 359092 w 940118"/>
                    <a:gd name="connsiteY46" fmla="*/ 140970 h 1580197"/>
                    <a:gd name="connsiteX47" fmla="*/ 378434 w 940118"/>
                    <a:gd name="connsiteY47" fmla="*/ 151488 h 1580197"/>
                    <a:gd name="connsiteX48" fmla="*/ 378837 w 940118"/>
                    <a:gd name="connsiteY48" fmla="*/ 151226 h 1580197"/>
                    <a:gd name="connsiteX49" fmla="*/ 360045 w 940118"/>
                    <a:gd name="connsiteY49" fmla="*/ 140970 h 1580197"/>
                    <a:gd name="connsiteX50" fmla="*/ 486263 w 940118"/>
                    <a:gd name="connsiteY50" fmla="*/ 68845 h 1580197"/>
                    <a:gd name="connsiteX51" fmla="*/ 485775 w 940118"/>
                    <a:gd name="connsiteY51" fmla="*/ 68580 h 1580197"/>
                    <a:gd name="connsiteX52" fmla="*/ 572452 w 940118"/>
                    <a:gd name="connsiteY52" fmla="*/ 32385 h 1580197"/>
                    <a:gd name="connsiteX53" fmla="*/ 595123 w 940118"/>
                    <a:gd name="connsiteY53" fmla="*/ 44713 h 1580197"/>
                    <a:gd name="connsiteX54" fmla="*/ 595672 w 940118"/>
                    <a:gd name="connsiteY54" fmla="*/ 44538 h 1580197"/>
                    <a:gd name="connsiteX55" fmla="*/ 573405 w 940118"/>
                    <a:gd name="connsiteY55" fmla="*/ 32385 h 1580197"/>
                    <a:gd name="connsiteX56" fmla="*/ 679133 w 940118"/>
                    <a:gd name="connsiteY56" fmla="*/ 0 h 1580197"/>
                    <a:gd name="connsiteX0" fmla="*/ 832937 w 940118"/>
                    <a:gd name="connsiteY0" fmla="*/ 174035 h 1580197"/>
                    <a:gd name="connsiteX1" fmla="*/ 812706 w 940118"/>
                    <a:gd name="connsiteY1" fmla="*/ 163034 h 1580197"/>
                    <a:gd name="connsiteX2" fmla="*/ 832937 w 940118"/>
                    <a:gd name="connsiteY2" fmla="*/ 174035 h 1580197"/>
                    <a:gd name="connsiteX3" fmla="*/ 679133 w 940118"/>
                    <a:gd name="connsiteY3" fmla="*/ 0 h 1580197"/>
                    <a:gd name="connsiteX4" fmla="*/ 940118 w 940118"/>
                    <a:gd name="connsiteY4" fmla="*/ 140970 h 1580197"/>
                    <a:gd name="connsiteX5" fmla="*/ 747299 w 940118"/>
                    <a:gd name="connsiteY5" fmla="*/ 210278 h 1580197"/>
                    <a:gd name="connsiteX6" fmla="*/ 747713 w 940118"/>
                    <a:gd name="connsiteY6" fmla="*/ 210503 h 1580197"/>
                    <a:gd name="connsiteX7" fmla="*/ 620078 w 940118"/>
                    <a:gd name="connsiteY7" fmla="*/ 282893 h 1580197"/>
                    <a:gd name="connsiteX8" fmla="*/ 620077 w 940118"/>
                    <a:gd name="connsiteY8" fmla="*/ 282893 h 1580197"/>
                    <a:gd name="connsiteX9" fmla="*/ 548076 w 940118"/>
                    <a:gd name="connsiteY9" fmla="*/ 339736 h 1580197"/>
                    <a:gd name="connsiteX10" fmla="*/ 548640 w 940118"/>
                    <a:gd name="connsiteY10" fmla="*/ 340043 h 1580197"/>
                    <a:gd name="connsiteX11" fmla="*/ 503873 w 940118"/>
                    <a:gd name="connsiteY11" fmla="*/ 383858 h 1580197"/>
                    <a:gd name="connsiteX12" fmla="*/ 488633 w 940118"/>
                    <a:gd name="connsiteY12" fmla="*/ 399098 h 1580197"/>
                    <a:gd name="connsiteX13" fmla="*/ 488633 w 940118"/>
                    <a:gd name="connsiteY13" fmla="*/ 400050 h 1580197"/>
                    <a:gd name="connsiteX14" fmla="*/ 422910 w 940118"/>
                    <a:gd name="connsiteY14" fmla="*/ 482918 h 1580197"/>
                    <a:gd name="connsiteX15" fmla="*/ 422910 w 940118"/>
                    <a:gd name="connsiteY15" fmla="*/ 483870 h 1580197"/>
                    <a:gd name="connsiteX16" fmla="*/ 367665 w 940118"/>
                    <a:gd name="connsiteY16" fmla="*/ 572453 h 1580197"/>
                    <a:gd name="connsiteX17" fmla="*/ 368618 w 940118"/>
                    <a:gd name="connsiteY17" fmla="*/ 573405 h 1580197"/>
                    <a:gd name="connsiteX18" fmla="*/ 317183 w 940118"/>
                    <a:gd name="connsiteY18" fmla="*/ 684847 h 1580197"/>
                    <a:gd name="connsiteX19" fmla="*/ 305241 w 940118"/>
                    <a:gd name="connsiteY19" fmla="*/ 678329 h 1580197"/>
                    <a:gd name="connsiteX20" fmla="*/ 305235 w 940118"/>
                    <a:gd name="connsiteY20" fmla="*/ 678350 h 1580197"/>
                    <a:gd name="connsiteX21" fmla="*/ 317183 w 940118"/>
                    <a:gd name="connsiteY21" fmla="*/ 684847 h 1580197"/>
                    <a:gd name="connsiteX22" fmla="*/ 260985 w 940118"/>
                    <a:gd name="connsiteY22" fmla="*/ 1014413 h 1580197"/>
                    <a:gd name="connsiteX23" fmla="*/ 342900 w 940118"/>
                    <a:gd name="connsiteY23" fmla="*/ 1373505 h 1580197"/>
                    <a:gd name="connsiteX24" fmla="*/ 546735 w 940118"/>
                    <a:gd name="connsiteY24" fmla="*/ 1580197 h 1580197"/>
                    <a:gd name="connsiteX25" fmla="*/ 285750 w 940118"/>
                    <a:gd name="connsiteY25" fmla="*/ 1438275 h 1580197"/>
                    <a:gd name="connsiteX26" fmla="*/ 81915 w 940118"/>
                    <a:gd name="connsiteY26" fmla="*/ 1231583 h 1580197"/>
                    <a:gd name="connsiteX27" fmla="*/ 0 w 940118"/>
                    <a:gd name="connsiteY27" fmla="*/ 872490 h 1580197"/>
                    <a:gd name="connsiteX28" fmla="*/ 56197 w 940118"/>
                    <a:gd name="connsiteY28" fmla="*/ 542925 h 1580197"/>
                    <a:gd name="connsiteX29" fmla="*/ 62441 w 940118"/>
                    <a:gd name="connsiteY29" fmla="*/ 546321 h 1580197"/>
                    <a:gd name="connsiteX30" fmla="*/ 62617 w 940118"/>
                    <a:gd name="connsiteY30" fmla="*/ 545909 h 1580197"/>
                    <a:gd name="connsiteX31" fmla="*/ 57150 w 940118"/>
                    <a:gd name="connsiteY31" fmla="*/ 542925 h 1580197"/>
                    <a:gd name="connsiteX32" fmla="*/ 107444 w 940118"/>
                    <a:gd name="connsiteY32" fmla="*/ 431896 h 1580197"/>
                    <a:gd name="connsiteX33" fmla="*/ 106680 w 940118"/>
                    <a:gd name="connsiteY33" fmla="*/ 431483 h 1580197"/>
                    <a:gd name="connsiteX34" fmla="*/ 161925 w 940118"/>
                    <a:gd name="connsiteY34" fmla="*/ 341948 h 1580197"/>
                    <a:gd name="connsiteX35" fmla="*/ 171758 w 940118"/>
                    <a:gd name="connsiteY35" fmla="*/ 347295 h 1580197"/>
                    <a:gd name="connsiteX36" fmla="*/ 171778 w 940118"/>
                    <a:gd name="connsiteY36" fmla="*/ 347270 h 1580197"/>
                    <a:gd name="connsiteX37" fmla="*/ 161925 w 940118"/>
                    <a:gd name="connsiteY37" fmla="*/ 341948 h 1580197"/>
                    <a:gd name="connsiteX38" fmla="*/ 227648 w 940118"/>
                    <a:gd name="connsiteY38" fmla="*/ 258128 h 1580197"/>
                    <a:gd name="connsiteX39" fmla="*/ 239906 w 940118"/>
                    <a:gd name="connsiteY39" fmla="*/ 264794 h 1580197"/>
                    <a:gd name="connsiteX40" fmla="*/ 240267 w 940118"/>
                    <a:gd name="connsiteY40" fmla="*/ 264453 h 1580197"/>
                    <a:gd name="connsiteX41" fmla="*/ 228600 w 940118"/>
                    <a:gd name="connsiteY41" fmla="*/ 258128 h 1580197"/>
                    <a:gd name="connsiteX42" fmla="*/ 242888 w 940118"/>
                    <a:gd name="connsiteY42" fmla="*/ 241935 h 1580197"/>
                    <a:gd name="connsiteX43" fmla="*/ 287315 w 940118"/>
                    <a:gd name="connsiteY43" fmla="*/ 198453 h 1580197"/>
                    <a:gd name="connsiteX44" fmla="*/ 286702 w 940118"/>
                    <a:gd name="connsiteY44" fmla="*/ 198120 h 1580197"/>
                    <a:gd name="connsiteX45" fmla="*/ 359092 w 940118"/>
                    <a:gd name="connsiteY45" fmla="*/ 140970 h 1580197"/>
                    <a:gd name="connsiteX46" fmla="*/ 378434 w 940118"/>
                    <a:gd name="connsiteY46" fmla="*/ 151488 h 1580197"/>
                    <a:gd name="connsiteX47" fmla="*/ 378837 w 940118"/>
                    <a:gd name="connsiteY47" fmla="*/ 151226 h 1580197"/>
                    <a:gd name="connsiteX48" fmla="*/ 360045 w 940118"/>
                    <a:gd name="connsiteY48" fmla="*/ 140970 h 1580197"/>
                    <a:gd name="connsiteX49" fmla="*/ 486263 w 940118"/>
                    <a:gd name="connsiteY49" fmla="*/ 68845 h 1580197"/>
                    <a:gd name="connsiteX50" fmla="*/ 485775 w 940118"/>
                    <a:gd name="connsiteY50" fmla="*/ 68580 h 1580197"/>
                    <a:gd name="connsiteX51" fmla="*/ 572452 w 940118"/>
                    <a:gd name="connsiteY51" fmla="*/ 32385 h 1580197"/>
                    <a:gd name="connsiteX52" fmla="*/ 595123 w 940118"/>
                    <a:gd name="connsiteY52" fmla="*/ 44713 h 1580197"/>
                    <a:gd name="connsiteX53" fmla="*/ 595672 w 940118"/>
                    <a:gd name="connsiteY53" fmla="*/ 44538 h 1580197"/>
                    <a:gd name="connsiteX54" fmla="*/ 573405 w 940118"/>
                    <a:gd name="connsiteY54" fmla="*/ 32385 h 1580197"/>
                    <a:gd name="connsiteX55" fmla="*/ 679133 w 940118"/>
                    <a:gd name="connsiteY5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95672 w 940118"/>
                    <a:gd name="connsiteY50" fmla="*/ 44538 h 1580197"/>
                    <a:gd name="connsiteX51" fmla="*/ 573405 w 940118"/>
                    <a:gd name="connsiteY51" fmla="*/ 32385 h 1580197"/>
                    <a:gd name="connsiteX52" fmla="*/ 679133 w 940118"/>
                    <a:gd name="connsiteY5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360045 w 940118"/>
                    <a:gd name="connsiteY45" fmla="*/ 140970 h 1580197"/>
                    <a:gd name="connsiteX46" fmla="*/ 486263 w 940118"/>
                    <a:gd name="connsiteY46" fmla="*/ 68845 h 1580197"/>
                    <a:gd name="connsiteX47" fmla="*/ 485775 w 940118"/>
                    <a:gd name="connsiteY47" fmla="*/ 68580 h 1580197"/>
                    <a:gd name="connsiteX48" fmla="*/ 572452 w 940118"/>
                    <a:gd name="connsiteY48" fmla="*/ 32385 h 1580197"/>
                    <a:gd name="connsiteX49" fmla="*/ 595123 w 940118"/>
                    <a:gd name="connsiteY49" fmla="*/ 44713 h 1580197"/>
                    <a:gd name="connsiteX50" fmla="*/ 573405 w 940118"/>
                    <a:gd name="connsiteY50" fmla="*/ 32385 h 1580197"/>
                    <a:gd name="connsiteX51" fmla="*/ 679133 w 940118"/>
                    <a:gd name="connsiteY5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378837 w 940118"/>
                    <a:gd name="connsiteY44" fmla="*/ 151226 h 1580197"/>
                    <a:gd name="connsiteX45" fmla="*/ 486263 w 940118"/>
                    <a:gd name="connsiteY45" fmla="*/ 68845 h 1580197"/>
                    <a:gd name="connsiteX46" fmla="*/ 485775 w 940118"/>
                    <a:gd name="connsiteY46" fmla="*/ 68580 h 1580197"/>
                    <a:gd name="connsiteX47" fmla="*/ 572452 w 940118"/>
                    <a:gd name="connsiteY47" fmla="*/ 32385 h 1580197"/>
                    <a:gd name="connsiteX48" fmla="*/ 595123 w 940118"/>
                    <a:gd name="connsiteY48" fmla="*/ 44713 h 1580197"/>
                    <a:gd name="connsiteX49" fmla="*/ 573405 w 940118"/>
                    <a:gd name="connsiteY49" fmla="*/ 32385 h 1580197"/>
                    <a:gd name="connsiteX50" fmla="*/ 679133 w 940118"/>
                    <a:gd name="connsiteY5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378434 w 940118"/>
                    <a:gd name="connsiteY43" fmla="*/ 151488 h 1580197"/>
                    <a:gd name="connsiteX44" fmla="*/ 486263 w 940118"/>
                    <a:gd name="connsiteY44" fmla="*/ 68845 h 1580197"/>
                    <a:gd name="connsiteX45" fmla="*/ 485775 w 940118"/>
                    <a:gd name="connsiteY45" fmla="*/ 68580 h 1580197"/>
                    <a:gd name="connsiteX46" fmla="*/ 572452 w 940118"/>
                    <a:gd name="connsiteY46" fmla="*/ 32385 h 1580197"/>
                    <a:gd name="connsiteX47" fmla="*/ 595123 w 940118"/>
                    <a:gd name="connsiteY47" fmla="*/ 44713 h 1580197"/>
                    <a:gd name="connsiteX48" fmla="*/ 573405 w 940118"/>
                    <a:gd name="connsiteY48" fmla="*/ 32385 h 1580197"/>
                    <a:gd name="connsiteX49" fmla="*/ 679133 w 940118"/>
                    <a:gd name="connsiteY4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42888 w 940118"/>
                    <a:gd name="connsiteY39" fmla="*/ 241935 h 1580197"/>
                    <a:gd name="connsiteX40" fmla="*/ 287315 w 940118"/>
                    <a:gd name="connsiteY40" fmla="*/ 198453 h 1580197"/>
                    <a:gd name="connsiteX41" fmla="*/ 286702 w 940118"/>
                    <a:gd name="connsiteY41" fmla="*/ 198120 h 1580197"/>
                    <a:gd name="connsiteX42" fmla="*/ 359092 w 940118"/>
                    <a:gd name="connsiteY42" fmla="*/ 140970 h 1580197"/>
                    <a:gd name="connsiteX43" fmla="*/ 486263 w 940118"/>
                    <a:gd name="connsiteY43" fmla="*/ 68845 h 1580197"/>
                    <a:gd name="connsiteX44" fmla="*/ 485775 w 940118"/>
                    <a:gd name="connsiteY44" fmla="*/ 68580 h 1580197"/>
                    <a:gd name="connsiteX45" fmla="*/ 572452 w 940118"/>
                    <a:gd name="connsiteY45" fmla="*/ 32385 h 1580197"/>
                    <a:gd name="connsiteX46" fmla="*/ 595123 w 940118"/>
                    <a:gd name="connsiteY46" fmla="*/ 44713 h 1580197"/>
                    <a:gd name="connsiteX47" fmla="*/ 573405 w 940118"/>
                    <a:gd name="connsiteY47" fmla="*/ 32385 h 1580197"/>
                    <a:gd name="connsiteX48" fmla="*/ 679133 w 940118"/>
                    <a:gd name="connsiteY4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40267 w 940118"/>
                    <a:gd name="connsiteY37" fmla="*/ 264453 h 1580197"/>
                    <a:gd name="connsiteX38" fmla="*/ 228600 w 940118"/>
                    <a:gd name="connsiteY38" fmla="*/ 258128 h 1580197"/>
                    <a:gd name="connsiteX39" fmla="*/ 287315 w 940118"/>
                    <a:gd name="connsiteY39" fmla="*/ 198453 h 1580197"/>
                    <a:gd name="connsiteX40" fmla="*/ 286702 w 940118"/>
                    <a:gd name="connsiteY40" fmla="*/ 198120 h 1580197"/>
                    <a:gd name="connsiteX41" fmla="*/ 359092 w 940118"/>
                    <a:gd name="connsiteY41" fmla="*/ 140970 h 1580197"/>
                    <a:gd name="connsiteX42" fmla="*/ 486263 w 940118"/>
                    <a:gd name="connsiteY42" fmla="*/ 68845 h 1580197"/>
                    <a:gd name="connsiteX43" fmla="*/ 485775 w 940118"/>
                    <a:gd name="connsiteY43" fmla="*/ 68580 h 1580197"/>
                    <a:gd name="connsiteX44" fmla="*/ 572452 w 940118"/>
                    <a:gd name="connsiteY44" fmla="*/ 32385 h 1580197"/>
                    <a:gd name="connsiteX45" fmla="*/ 595123 w 940118"/>
                    <a:gd name="connsiteY45" fmla="*/ 44713 h 1580197"/>
                    <a:gd name="connsiteX46" fmla="*/ 573405 w 940118"/>
                    <a:gd name="connsiteY46" fmla="*/ 32385 h 1580197"/>
                    <a:gd name="connsiteX47" fmla="*/ 679133 w 940118"/>
                    <a:gd name="connsiteY4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28600 w 940118"/>
                    <a:gd name="connsiteY37" fmla="*/ 258128 h 1580197"/>
                    <a:gd name="connsiteX38" fmla="*/ 287315 w 940118"/>
                    <a:gd name="connsiteY38" fmla="*/ 198453 h 1580197"/>
                    <a:gd name="connsiteX39" fmla="*/ 286702 w 940118"/>
                    <a:gd name="connsiteY39" fmla="*/ 198120 h 1580197"/>
                    <a:gd name="connsiteX40" fmla="*/ 359092 w 940118"/>
                    <a:gd name="connsiteY40" fmla="*/ 140970 h 1580197"/>
                    <a:gd name="connsiteX41" fmla="*/ 486263 w 940118"/>
                    <a:gd name="connsiteY41" fmla="*/ 68845 h 1580197"/>
                    <a:gd name="connsiteX42" fmla="*/ 485775 w 940118"/>
                    <a:gd name="connsiteY42" fmla="*/ 68580 h 1580197"/>
                    <a:gd name="connsiteX43" fmla="*/ 572452 w 940118"/>
                    <a:gd name="connsiteY43" fmla="*/ 32385 h 1580197"/>
                    <a:gd name="connsiteX44" fmla="*/ 595123 w 940118"/>
                    <a:gd name="connsiteY44" fmla="*/ 44713 h 1580197"/>
                    <a:gd name="connsiteX45" fmla="*/ 573405 w 940118"/>
                    <a:gd name="connsiteY45" fmla="*/ 32385 h 1580197"/>
                    <a:gd name="connsiteX46" fmla="*/ 679133 w 940118"/>
                    <a:gd name="connsiteY46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39906 w 940118"/>
                    <a:gd name="connsiteY36" fmla="*/ 264794 h 1580197"/>
                    <a:gd name="connsiteX37" fmla="*/ 287315 w 940118"/>
                    <a:gd name="connsiteY37" fmla="*/ 198453 h 1580197"/>
                    <a:gd name="connsiteX38" fmla="*/ 286702 w 940118"/>
                    <a:gd name="connsiteY38" fmla="*/ 198120 h 1580197"/>
                    <a:gd name="connsiteX39" fmla="*/ 359092 w 940118"/>
                    <a:gd name="connsiteY39" fmla="*/ 140970 h 1580197"/>
                    <a:gd name="connsiteX40" fmla="*/ 486263 w 940118"/>
                    <a:gd name="connsiteY40" fmla="*/ 68845 h 1580197"/>
                    <a:gd name="connsiteX41" fmla="*/ 485775 w 940118"/>
                    <a:gd name="connsiteY41" fmla="*/ 68580 h 1580197"/>
                    <a:gd name="connsiteX42" fmla="*/ 572452 w 940118"/>
                    <a:gd name="connsiteY42" fmla="*/ 32385 h 1580197"/>
                    <a:gd name="connsiteX43" fmla="*/ 595123 w 940118"/>
                    <a:gd name="connsiteY43" fmla="*/ 44713 h 1580197"/>
                    <a:gd name="connsiteX44" fmla="*/ 573405 w 940118"/>
                    <a:gd name="connsiteY44" fmla="*/ 32385 h 1580197"/>
                    <a:gd name="connsiteX45" fmla="*/ 679133 w 940118"/>
                    <a:gd name="connsiteY45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71778 w 940118"/>
                    <a:gd name="connsiteY33" fmla="*/ 347270 h 1580197"/>
                    <a:gd name="connsiteX34" fmla="*/ 161925 w 940118"/>
                    <a:gd name="connsiteY34" fmla="*/ 341948 h 1580197"/>
                    <a:gd name="connsiteX35" fmla="*/ 227648 w 940118"/>
                    <a:gd name="connsiteY35" fmla="*/ 258128 h 1580197"/>
                    <a:gd name="connsiteX36" fmla="*/ 287315 w 940118"/>
                    <a:gd name="connsiteY36" fmla="*/ 198453 h 1580197"/>
                    <a:gd name="connsiteX37" fmla="*/ 286702 w 940118"/>
                    <a:gd name="connsiteY37" fmla="*/ 198120 h 1580197"/>
                    <a:gd name="connsiteX38" fmla="*/ 359092 w 940118"/>
                    <a:gd name="connsiteY38" fmla="*/ 140970 h 1580197"/>
                    <a:gd name="connsiteX39" fmla="*/ 486263 w 940118"/>
                    <a:gd name="connsiteY39" fmla="*/ 68845 h 1580197"/>
                    <a:gd name="connsiteX40" fmla="*/ 485775 w 940118"/>
                    <a:gd name="connsiteY40" fmla="*/ 68580 h 1580197"/>
                    <a:gd name="connsiteX41" fmla="*/ 572452 w 940118"/>
                    <a:gd name="connsiteY41" fmla="*/ 32385 h 1580197"/>
                    <a:gd name="connsiteX42" fmla="*/ 595123 w 940118"/>
                    <a:gd name="connsiteY42" fmla="*/ 44713 h 1580197"/>
                    <a:gd name="connsiteX43" fmla="*/ 573405 w 940118"/>
                    <a:gd name="connsiteY43" fmla="*/ 32385 h 1580197"/>
                    <a:gd name="connsiteX44" fmla="*/ 679133 w 940118"/>
                    <a:gd name="connsiteY44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161925 w 940118"/>
                    <a:gd name="connsiteY33" fmla="*/ 341948 h 1580197"/>
                    <a:gd name="connsiteX34" fmla="*/ 227648 w 940118"/>
                    <a:gd name="connsiteY34" fmla="*/ 258128 h 1580197"/>
                    <a:gd name="connsiteX35" fmla="*/ 287315 w 940118"/>
                    <a:gd name="connsiteY35" fmla="*/ 198453 h 1580197"/>
                    <a:gd name="connsiteX36" fmla="*/ 286702 w 940118"/>
                    <a:gd name="connsiteY36" fmla="*/ 198120 h 1580197"/>
                    <a:gd name="connsiteX37" fmla="*/ 359092 w 940118"/>
                    <a:gd name="connsiteY37" fmla="*/ 140970 h 1580197"/>
                    <a:gd name="connsiteX38" fmla="*/ 486263 w 940118"/>
                    <a:gd name="connsiteY38" fmla="*/ 68845 h 1580197"/>
                    <a:gd name="connsiteX39" fmla="*/ 485775 w 940118"/>
                    <a:gd name="connsiteY39" fmla="*/ 68580 h 1580197"/>
                    <a:gd name="connsiteX40" fmla="*/ 572452 w 940118"/>
                    <a:gd name="connsiteY40" fmla="*/ 32385 h 1580197"/>
                    <a:gd name="connsiteX41" fmla="*/ 595123 w 940118"/>
                    <a:gd name="connsiteY41" fmla="*/ 44713 h 1580197"/>
                    <a:gd name="connsiteX42" fmla="*/ 573405 w 940118"/>
                    <a:gd name="connsiteY42" fmla="*/ 32385 h 1580197"/>
                    <a:gd name="connsiteX43" fmla="*/ 679133 w 940118"/>
                    <a:gd name="connsiteY43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171758 w 940118"/>
                    <a:gd name="connsiteY32" fmla="*/ 347295 h 1580197"/>
                    <a:gd name="connsiteX33" fmla="*/ 227648 w 940118"/>
                    <a:gd name="connsiteY33" fmla="*/ 258128 h 1580197"/>
                    <a:gd name="connsiteX34" fmla="*/ 287315 w 940118"/>
                    <a:gd name="connsiteY34" fmla="*/ 198453 h 1580197"/>
                    <a:gd name="connsiteX35" fmla="*/ 286702 w 940118"/>
                    <a:gd name="connsiteY35" fmla="*/ 198120 h 1580197"/>
                    <a:gd name="connsiteX36" fmla="*/ 359092 w 940118"/>
                    <a:gd name="connsiteY36" fmla="*/ 140970 h 1580197"/>
                    <a:gd name="connsiteX37" fmla="*/ 486263 w 940118"/>
                    <a:gd name="connsiteY37" fmla="*/ 68845 h 1580197"/>
                    <a:gd name="connsiteX38" fmla="*/ 485775 w 940118"/>
                    <a:gd name="connsiteY38" fmla="*/ 68580 h 1580197"/>
                    <a:gd name="connsiteX39" fmla="*/ 572452 w 940118"/>
                    <a:gd name="connsiteY39" fmla="*/ 32385 h 1580197"/>
                    <a:gd name="connsiteX40" fmla="*/ 595123 w 940118"/>
                    <a:gd name="connsiteY40" fmla="*/ 44713 h 1580197"/>
                    <a:gd name="connsiteX41" fmla="*/ 573405 w 940118"/>
                    <a:gd name="connsiteY41" fmla="*/ 32385 h 1580197"/>
                    <a:gd name="connsiteX42" fmla="*/ 679133 w 940118"/>
                    <a:gd name="connsiteY42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161925 w 940118"/>
                    <a:gd name="connsiteY31" fmla="*/ 341948 h 1580197"/>
                    <a:gd name="connsiteX32" fmla="*/ 227648 w 940118"/>
                    <a:gd name="connsiteY32" fmla="*/ 258128 h 1580197"/>
                    <a:gd name="connsiteX33" fmla="*/ 287315 w 940118"/>
                    <a:gd name="connsiteY33" fmla="*/ 198453 h 1580197"/>
                    <a:gd name="connsiteX34" fmla="*/ 286702 w 940118"/>
                    <a:gd name="connsiteY34" fmla="*/ 198120 h 1580197"/>
                    <a:gd name="connsiteX35" fmla="*/ 359092 w 940118"/>
                    <a:gd name="connsiteY35" fmla="*/ 140970 h 1580197"/>
                    <a:gd name="connsiteX36" fmla="*/ 486263 w 940118"/>
                    <a:gd name="connsiteY36" fmla="*/ 68845 h 1580197"/>
                    <a:gd name="connsiteX37" fmla="*/ 485775 w 940118"/>
                    <a:gd name="connsiteY37" fmla="*/ 68580 h 1580197"/>
                    <a:gd name="connsiteX38" fmla="*/ 572452 w 940118"/>
                    <a:gd name="connsiteY38" fmla="*/ 32385 h 1580197"/>
                    <a:gd name="connsiteX39" fmla="*/ 595123 w 940118"/>
                    <a:gd name="connsiteY39" fmla="*/ 44713 h 1580197"/>
                    <a:gd name="connsiteX40" fmla="*/ 573405 w 940118"/>
                    <a:gd name="connsiteY40" fmla="*/ 32385 h 1580197"/>
                    <a:gd name="connsiteX41" fmla="*/ 679133 w 940118"/>
                    <a:gd name="connsiteY41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286702 w 940118"/>
                    <a:gd name="connsiteY33" fmla="*/ 198120 h 1580197"/>
                    <a:gd name="connsiteX34" fmla="*/ 359092 w 940118"/>
                    <a:gd name="connsiteY34" fmla="*/ 140970 h 1580197"/>
                    <a:gd name="connsiteX35" fmla="*/ 486263 w 940118"/>
                    <a:gd name="connsiteY35" fmla="*/ 68845 h 1580197"/>
                    <a:gd name="connsiteX36" fmla="*/ 485775 w 940118"/>
                    <a:gd name="connsiteY36" fmla="*/ 68580 h 1580197"/>
                    <a:gd name="connsiteX37" fmla="*/ 572452 w 940118"/>
                    <a:gd name="connsiteY37" fmla="*/ 32385 h 1580197"/>
                    <a:gd name="connsiteX38" fmla="*/ 595123 w 940118"/>
                    <a:gd name="connsiteY38" fmla="*/ 44713 h 1580197"/>
                    <a:gd name="connsiteX39" fmla="*/ 573405 w 940118"/>
                    <a:gd name="connsiteY39" fmla="*/ 32385 h 1580197"/>
                    <a:gd name="connsiteX40" fmla="*/ 679133 w 940118"/>
                    <a:gd name="connsiteY40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95123 w 940118"/>
                    <a:gd name="connsiteY37" fmla="*/ 44713 h 1580197"/>
                    <a:gd name="connsiteX38" fmla="*/ 573405 w 940118"/>
                    <a:gd name="connsiteY38" fmla="*/ 32385 h 1580197"/>
                    <a:gd name="connsiteX39" fmla="*/ 679133 w 940118"/>
                    <a:gd name="connsiteY39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503873 w 940118"/>
                    <a:gd name="connsiteY8" fmla="*/ 383858 h 1580197"/>
                    <a:gd name="connsiteX9" fmla="*/ 488633 w 940118"/>
                    <a:gd name="connsiteY9" fmla="*/ 399098 h 1580197"/>
                    <a:gd name="connsiteX10" fmla="*/ 488633 w 940118"/>
                    <a:gd name="connsiteY10" fmla="*/ 400050 h 1580197"/>
                    <a:gd name="connsiteX11" fmla="*/ 422910 w 940118"/>
                    <a:gd name="connsiteY11" fmla="*/ 482918 h 1580197"/>
                    <a:gd name="connsiteX12" fmla="*/ 422910 w 940118"/>
                    <a:gd name="connsiteY12" fmla="*/ 483870 h 1580197"/>
                    <a:gd name="connsiteX13" fmla="*/ 367665 w 940118"/>
                    <a:gd name="connsiteY13" fmla="*/ 572453 h 1580197"/>
                    <a:gd name="connsiteX14" fmla="*/ 368618 w 940118"/>
                    <a:gd name="connsiteY14" fmla="*/ 573405 h 1580197"/>
                    <a:gd name="connsiteX15" fmla="*/ 317183 w 940118"/>
                    <a:gd name="connsiteY15" fmla="*/ 684847 h 1580197"/>
                    <a:gd name="connsiteX16" fmla="*/ 305241 w 940118"/>
                    <a:gd name="connsiteY16" fmla="*/ 678329 h 1580197"/>
                    <a:gd name="connsiteX17" fmla="*/ 305235 w 940118"/>
                    <a:gd name="connsiteY17" fmla="*/ 678350 h 1580197"/>
                    <a:gd name="connsiteX18" fmla="*/ 317183 w 940118"/>
                    <a:gd name="connsiteY18" fmla="*/ 684847 h 1580197"/>
                    <a:gd name="connsiteX19" fmla="*/ 260985 w 940118"/>
                    <a:gd name="connsiteY19" fmla="*/ 1014413 h 1580197"/>
                    <a:gd name="connsiteX20" fmla="*/ 342900 w 940118"/>
                    <a:gd name="connsiteY20" fmla="*/ 1373505 h 1580197"/>
                    <a:gd name="connsiteX21" fmla="*/ 546735 w 940118"/>
                    <a:gd name="connsiteY21" fmla="*/ 1580197 h 1580197"/>
                    <a:gd name="connsiteX22" fmla="*/ 285750 w 940118"/>
                    <a:gd name="connsiteY22" fmla="*/ 1438275 h 1580197"/>
                    <a:gd name="connsiteX23" fmla="*/ 81915 w 940118"/>
                    <a:gd name="connsiteY23" fmla="*/ 1231583 h 1580197"/>
                    <a:gd name="connsiteX24" fmla="*/ 0 w 940118"/>
                    <a:gd name="connsiteY24" fmla="*/ 872490 h 1580197"/>
                    <a:gd name="connsiteX25" fmla="*/ 56197 w 940118"/>
                    <a:gd name="connsiteY25" fmla="*/ 542925 h 1580197"/>
                    <a:gd name="connsiteX26" fmla="*/ 62441 w 940118"/>
                    <a:gd name="connsiteY26" fmla="*/ 546321 h 1580197"/>
                    <a:gd name="connsiteX27" fmla="*/ 62617 w 940118"/>
                    <a:gd name="connsiteY27" fmla="*/ 545909 h 1580197"/>
                    <a:gd name="connsiteX28" fmla="*/ 57150 w 940118"/>
                    <a:gd name="connsiteY28" fmla="*/ 542925 h 1580197"/>
                    <a:gd name="connsiteX29" fmla="*/ 107444 w 940118"/>
                    <a:gd name="connsiteY29" fmla="*/ 431896 h 1580197"/>
                    <a:gd name="connsiteX30" fmla="*/ 106680 w 940118"/>
                    <a:gd name="connsiteY30" fmla="*/ 431483 h 1580197"/>
                    <a:gd name="connsiteX31" fmla="*/ 227648 w 940118"/>
                    <a:gd name="connsiteY31" fmla="*/ 258128 h 1580197"/>
                    <a:gd name="connsiteX32" fmla="*/ 287315 w 940118"/>
                    <a:gd name="connsiteY32" fmla="*/ 198453 h 1580197"/>
                    <a:gd name="connsiteX33" fmla="*/ 359092 w 940118"/>
                    <a:gd name="connsiteY33" fmla="*/ 140970 h 1580197"/>
                    <a:gd name="connsiteX34" fmla="*/ 486263 w 940118"/>
                    <a:gd name="connsiteY34" fmla="*/ 68845 h 1580197"/>
                    <a:gd name="connsiteX35" fmla="*/ 485775 w 940118"/>
                    <a:gd name="connsiteY35" fmla="*/ 68580 h 1580197"/>
                    <a:gd name="connsiteX36" fmla="*/ 572452 w 940118"/>
                    <a:gd name="connsiteY36" fmla="*/ 32385 h 1580197"/>
                    <a:gd name="connsiteX37" fmla="*/ 573405 w 940118"/>
                    <a:gd name="connsiteY37" fmla="*/ 32385 h 1580197"/>
                    <a:gd name="connsiteX38" fmla="*/ 679133 w 940118"/>
                    <a:gd name="connsiteY38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05235 w 940118"/>
                    <a:gd name="connsiteY16" fmla="*/ 678350 h 1580197"/>
                    <a:gd name="connsiteX17" fmla="*/ 317183 w 940118"/>
                    <a:gd name="connsiteY17" fmla="*/ 684847 h 1580197"/>
                    <a:gd name="connsiteX18" fmla="*/ 260985 w 940118"/>
                    <a:gd name="connsiteY18" fmla="*/ 1014413 h 1580197"/>
                    <a:gd name="connsiteX19" fmla="*/ 342900 w 940118"/>
                    <a:gd name="connsiteY19" fmla="*/ 1373505 h 1580197"/>
                    <a:gd name="connsiteX20" fmla="*/ 546735 w 940118"/>
                    <a:gd name="connsiteY20" fmla="*/ 1580197 h 1580197"/>
                    <a:gd name="connsiteX21" fmla="*/ 285750 w 940118"/>
                    <a:gd name="connsiteY21" fmla="*/ 1438275 h 1580197"/>
                    <a:gd name="connsiteX22" fmla="*/ 81915 w 940118"/>
                    <a:gd name="connsiteY22" fmla="*/ 1231583 h 1580197"/>
                    <a:gd name="connsiteX23" fmla="*/ 0 w 940118"/>
                    <a:gd name="connsiteY23" fmla="*/ 872490 h 1580197"/>
                    <a:gd name="connsiteX24" fmla="*/ 56197 w 940118"/>
                    <a:gd name="connsiteY24" fmla="*/ 542925 h 1580197"/>
                    <a:gd name="connsiteX25" fmla="*/ 62441 w 940118"/>
                    <a:gd name="connsiteY25" fmla="*/ 546321 h 1580197"/>
                    <a:gd name="connsiteX26" fmla="*/ 62617 w 940118"/>
                    <a:gd name="connsiteY26" fmla="*/ 545909 h 1580197"/>
                    <a:gd name="connsiteX27" fmla="*/ 57150 w 940118"/>
                    <a:gd name="connsiteY27" fmla="*/ 542925 h 1580197"/>
                    <a:gd name="connsiteX28" fmla="*/ 107444 w 940118"/>
                    <a:gd name="connsiteY28" fmla="*/ 431896 h 1580197"/>
                    <a:gd name="connsiteX29" fmla="*/ 106680 w 940118"/>
                    <a:gd name="connsiteY29" fmla="*/ 431483 h 1580197"/>
                    <a:gd name="connsiteX30" fmla="*/ 227648 w 940118"/>
                    <a:gd name="connsiteY30" fmla="*/ 258128 h 1580197"/>
                    <a:gd name="connsiteX31" fmla="*/ 287315 w 940118"/>
                    <a:gd name="connsiteY31" fmla="*/ 198453 h 1580197"/>
                    <a:gd name="connsiteX32" fmla="*/ 359092 w 940118"/>
                    <a:gd name="connsiteY32" fmla="*/ 140970 h 1580197"/>
                    <a:gd name="connsiteX33" fmla="*/ 486263 w 940118"/>
                    <a:gd name="connsiteY33" fmla="*/ 68845 h 1580197"/>
                    <a:gd name="connsiteX34" fmla="*/ 485775 w 940118"/>
                    <a:gd name="connsiteY34" fmla="*/ 68580 h 1580197"/>
                    <a:gd name="connsiteX35" fmla="*/ 572452 w 940118"/>
                    <a:gd name="connsiteY35" fmla="*/ 32385 h 1580197"/>
                    <a:gd name="connsiteX36" fmla="*/ 573405 w 940118"/>
                    <a:gd name="connsiteY36" fmla="*/ 32385 h 1580197"/>
                    <a:gd name="connsiteX37" fmla="*/ 679133 w 940118"/>
                    <a:gd name="connsiteY37" fmla="*/ 0 h 1580197"/>
                    <a:gd name="connsiteX0" fmla="*/ 679133 w 940118"/>
                    <a:gd name="connsiteY0" fmla="*/ 0 h 1580197"/>
                    <a:gd name="connsiteX1" fmla="*/ 940118 w 940118"/>
                    <a:gd name="connsiteY1" fmla="*/ 140970 h 1580197"/>
                    <a:gd name="connsiteX2" fmla="*/ 747299 w 940118"/>
                    <a:gd name="connsiteY2" fmla="*/ 210278 h 1580197"/>
                    <a:gd name="connsiteX3" fmla="*/ 747713 w 940118"/>
                    <a:gd name="connsiteY3" fmla="*/ 210503 h 1580197"/>
                    <a:gd name="connsiteX4" fmla="*/ 620078 w 940118"/>
                    <a:gd name="connsiteY4" fmla="*/ 282893 h 1580197"/>
                    <a:gd name="connsiteX5" fmla="*/ 620077 w 940118"/>
                    <a:gd name="connsiteY5" fmla="*/ 282893 h 1580197"/>
                    <a:gd name="connsiteX6" fmla="*/ 548076 w 940118"/>
                    <a:gd name="connsiteY6" fmla="*/ 339736 h 1580197"/>
                    <a:gd name="connsiteX7" fmla="*/ 548640 w 940118"/>
                    <a:gd name="connsiteY7" fmla="*/ 340043 h 1580197"/>
                    <a:gd name="connsiteX8" fmla="*/ 488633 w 940118"/>
                    <a:gd name="connsiteY8" fmla="*/ 399098 h 1580197"/>
                    <a:gd name="connsiteX9" fmla="*/ 488633 w 940118"/>
                    <a:gd name="connsiteY9" fmla="*/ 400050 h 1580197"/>
                    <a:gd name="connsiteX10" fmla="*/ 422910 w 940118"/>
                    <a:gd name="connsiteY10" fmla="*/ 482918 h 1580197"/>
                    <a:gd name="connsiteX11" fmla="*/ 422910 w 940118"/>
                    <a:gd name="connsiteY11" fmla="*/ 483870 h 1580197"/>
                    <a:gd name="connsiteX12" fmla="*/ 367665 w 940118"/>
                    <a:gd name="connsiteY12" fmla="*/ 572453 h 1580197"/>
                    <a:gd name="connsiteX13" fmla="*/ 368618 w 940118"/>
                    <a:gd name="connsiteY13" fmla="*/ 573405 h 1580197"/>
                    <a:gd name="connsiteX14" fmla="*/ 317183 w 940118"/>
                    <a:gd name="connsiteY14" fmla="*/ 684847 h 1580197"/>
                    <a:gd name="connsiteX15" fmla="*/ 305241 w 940118"/>
                    <a:gd name="connsiteY15" fmla="*/ 678329 h 1580197"/>
                    <a:gd name="connsiteX16" fmla="*/ 317183 w 940118"/>
                    <a:gd name="connsiteY16" fmla="*/ 684847 h 1580197"/>
                    <a:gd name="connsiteX17" fmla="*/ 260985 w 940118"/>
                    <a:gd name="connsiteY17" fmla="*/ 1014413 h 1580197"/>
                    <a:gd name="connsiteX18" fmla="*/ 342900 w 940118"/>
                    <a:gd name="connsiteY18" fmla="*/ 1373505 h 1580197"/>
                    <a:gd name="connsiteX19" fmla="*/ 546735 w 940118"/>
                    <a:gd name="connsiteY19" fmla="*/ 1580197 h 1580197"/>
                    <a:gd name="connsiteX20" fmla="*/ 285750 w 940118"/>
                    <a:gd name="connsiteY20" fmla="*/ 1438275 h 1580197"/>
                    <a:gd name="connsiteX21" fmla="*/ 81915 w 940118"/>
                    <a:gd name="connsiteY21" fmla="*/ 1231583 h 1580197"/>
                    <a:gd name="connsiteX22" fmla="*/ 0 w 940118"/>
                    <a:gd name="connsiteY22" fmla="*/ 872490 h 1580197"/>
                    <a:gd name="connsiteX23" fmla="*/ 56197 w 940118"/>
                    <a:gd name="connsiteY23" fmla="*/ 542925 h 1580197"/>
                    <a:gd name="connsiteX24" fmla="*/ 62441 w 940118"/>
                    <a:gd name="connsiteY24" fmla="*/ 546321 h 1580197"/>
                    <a:gd name="connsiteX25" fmla="*/ 62617 w 940118"/>
                    <a:gd name="connsiteY25" fmla="*/ 545909 h 1580197"/>
                    <a:gd name="connsiteX26" fmla="*/ 57150 w 940118"/>
                    <a:gd name="connsiteY26" fmla="*/ 542925 h 1580197"/>
                    <a:gd name="connsiteX27" fmla="*/ 107444 w 940118"/>
                    <a:gd name="connsiteY27" fmla="*/ 431896 h 1580197"/>
                    <a:gd name="connsiteX28" fmla="*/ 106680 w 940118"/>
                    <a:gd name="connsiteY28" fmla="*/ 431483 h 1580197"/>
                    <a:gd name="connsiteX29" fmla="*/ 227648 w 940118"/>
                    <a:gd name="connsiteY29" fmla="*/ 258128 h 1580197"/>
                    <a:gd name="connsiteX30" fmla="*/ 287315 w 940118"/>
                    <a:gd name="connsiteY30" fmla="*/ 198453 h 1580197"/>
                    <a:gd name="connsiteX31" fmla="*/ 359092 w 940118"/>
                    <a:gd name="connsiteY31" fmla="*/ 140970 h 1580197"/>
                    <a:gd name="connsiteX32" fmla="*/ 486263 w 940118"/>
                    <a:gd name="connsiteY32" fmla="*/ 68845 h 1580197"/>
                    <a:gd name="connsiteX33" fmla="*/ 485775 w 940118"/>
                    <a:gd name="connsiteY33" fmla="*/ 68580 h 1580197"/>
                    <a:gd name="connsiteX34" fmla="*/ 572452 w 940118"/>
                    <a:gd name="connsiteY34" fmla="*/ 32385 h 1580197"/>
                    <a:gd name="connsiteX35" fmla="*/ 573405 w 940118"/>
                    <a:gd name="connsiteY35" fmla="*/ 32385 h 1580197"/>
                    <a:gd name="connsiteX36" fmla="*/ 679133 w 940118"/>
                    <a:gd name="connsiteY36" fmla="*/ 0 h 158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940118" h="1580197">
                      <a:moveTo>
                        <a:pt x="679133" y="0"/>
                      </a:moveTo>
                      <a:lnTo>
                        <a:pt x="940118" y="140970"/>
                      </a:lnTo>
                      <a:lnTo>
                        <a:pt x="747299" y="210278"/>
                      </a:lnTo>
                      <a:lnTo>
                        <a:pt x="747713" y="210503"/>
                      </a:lnTo>
                      <a:cubicBezTo>
                        <a:pt x="701040" y="232410"/>
                        <a:pt x="658178" y="256223"/>
                        <a:pt x="620078" y="282893"/>
                      </a:cubicBezTo>
                      <a:lnTo>
                        <a:pt x="620077" y="282893"/>
                      </a:lnTo>
                      <a:lnTo>
                        <a:pt x="548076" y="339736"/>
                      </a:lnTo>
                      <a:lnTo>
                        <a:pt x="548640" y="340043"/>
                      </a:lnTo>
                      <a:cubicBezTo>
                        <a:pt x="538733" y="349937"/>
                        <a:pt x="498634" y="389097"/>
                        <a:pt x="488633" y="399098"/>
                      </a:cubicBezTo>
                      <a:lnTo>
                        <a:pt x="488633" y="400050"/>
                      </a:lnTo>
                      <a:cubicBezTo>
                        <a:pt x="464820" y="426720"/>
                        <a:pt x="442913" y="454343"/>
                        <a:pt x="422910" y="482918"/>
                      </a:cubicBezTo>
                      <a:lnTo>
                        <a:pt x="422910" y="483870"/>
                      </a:lnTo>
                      <a:cubicBezTo>
                        <a:pt x="402908" y="512445"/>
                        <a:pt x="383858" y="541973"/>
                        <a:pt x="367665" y="572453"/>
                      </a:cubicBezTo>
                      <a:lnTo>
                        <a:pt x="368618" y="573405"/>
                      </a:lnTo>
                      <a:cubicBezTo>
                        <a:pt x="347663" y="608647"/>
                        <a:pt x="331470" y="645795"/>
                        <a:pt x="317183" y="684847"/>
                      </a:cubicBezTo>
                      <a:lnTo>
                        <a:pt x="305241" y="678329"/>
                      </a:lnTo>
                      <a:lnTo>
                        <a:pt x="317183" y="684847"/>
                      </a:lnTo>
                      <a:cubicBezTo>
                        <a:pt x="280035" y="786765"/>
                        <a:pt x="260985" y="896303"/>
                        <a:pt x="260985" y="1014413"/>
                      </a:cubicBezTo>
                      <a:cubicBezTo>
                        <a:pt x="260985" y="1152525"/>
                        <a:pt x="287655" y="1272540"/>
                        <a:pt x="342900" y="1373505"/>
                      </a:cubicBezTo>
                      <a:cubicBezTo>
                        <a:pt x="391478" y="1463993"/>
                        <a:pt x="460058" y="1532572"/>
                        <a:pt x="546735" y="1580197"/>
                      </a:cubicBezTo>
                      <a:lnTo>
                        <a:pt x="285750" y="1438275"/>
                      </a:lnTo>
                      <a:cubicBezTo>
                        <a:pt x="199073" y="1390650"/>
                        <a:pt x="130493" y="1322070"/>
                        <a:pt x="81915" y="1231583"/>
                      </a:cubicBezTo>
                      <a:cubicBezTo>
                        <a:pt x="27622" y="1130618"/>
                        <a:pt x="0" y="1010603"/>
                        <a:pt x="0" y="872490"/>
                      </a:cubicBezTo>
                      <a:cubicBezTo>
                        <a:pt x="0" y="754380"/>
                        <a:pt x="19050" y="644842"/>
                        <a:pt x="56197" y="542925"/>
                      </a:cubicBezTo>
                      <a:lnTo>
                        <a:pt x="62441" y="546321"/>
                      </a:lnTo>
                      <a:cubicBezTo>
                        <a:pt x="62500" y="546184"/>
                        <a:pt x="62558" y="546046"/>
                        <a:pt x="62617" y="545909"/>
                      </a:cubicBezTo>
                      <a:lnTo>
                        <a:pt x="57150" y="542925"/>
                      </a:lnTo>
                      <a:lnTo>
                        <a:pt x="107444" y="431896"/>
                      </a:lnTo>
                      <a:lnTo>
                        <a:pt x="106680" y="431483"/>
                      </a:lnTo>
                      <a:cubicBezTo>
                        <a:pt x="126714" y="402522"/>
                        <a:pt x="197542" y="296966"/>
                        <a:pt x="227648" y="258128"/>
                      </a:cubicBezTo>
                      <a:lnTo>
                        <a:pt x="287315" y="198453"/>
                      </a:lnTo>
                      <a:lnTo>
                        <a:pt x="359092" y="140970"/>
                      </a:lnTo>
                      <a:lnTo>
                        <a:pt x="486263" y="68845"/>
                      </a:lnTo>
                      <a:lnTo>
                        <a:pt x="485775" y="68580"/>
                      </a:lnTo>
                      <a:cubicBezTo>
                        <a:pt x="513398" y="55245"/>
                        <a:pt x="541973" y="43815"/>
                        <a:pt x="572452" y="32385"/>
                      </a:cubicBezTo>
                      <a:lnTo>
                        <a:pt x="573405" y="32385"/>
                      </a:lnTo>
                      <a:lnTo>
                        <a:pt x="679133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2D9BB3B0-2F69-4E4C-951D-4A81240A5C01}"/>
                    </a:ext>
                  </a:extLst>
                </p:cNvPr>
                <p:cNvSpPr/>
                <p:nvPr/>
              </p:nvSpPr>
              <p:spPr>
                <a:xfrm>
                  <a:off x="2707947" y="1809862"/>
                  <a:ext cx="257175" cy="304801"/>
                </a:xfrm>
                <a:custGeom>
                  <a:avLst/>
                  <a:gdLst>
                    <a:gd name="connsiteX0" fmla="*/ 260985 w 257175"/>
                    <a:gd name="connsiteY0" fmla="*/ 311468 h 304800"/>
                    <a:gd name="connsiteX1" fmla="*/ 0 w 257175"/>
                    <a:gd name="connsiteY1" fmla="*/ 170497 h 304800"/>
                    <a:gd name="connsiteX2" fmla="*/ 952 w 257175"/>
                    <a:gd name="connsiteY2" fmla="*/ 0 h 304800"/>
                    <a:gd name="connsiteX3" fmla="*/ 260985 w 257175"/>
                    <a:gd name="connsiteY3" fmla="*/ 14097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5" h="304800">
                      <a:moveTo>
                        <a:pt x="260985" y="311468"/>
                      </a:moveTo>
                      <a:lnTo>
                        <a:pt x="0" y="170497"/>
                      </a:lnTo>
                      <a:lnTo>
                        <a:pt x="952" y="0"/>
                      </a:lnTo>
                      <a:lnTo>
                        <a:pt x="260985" y="1409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57D0360-57B7-48EC-9F18-331AD411D4E1}"/>
              </a:ext>
            </a:extLst>
          </p:cNvPr>
          <p:cNvGrpSpPr/>
          <p:nvPr/>
        </p:nvGrpSpPr>
        <p:grpSpPr>
          <a:xfrm>
            <a:off x="9349865" y="4018957"/>
            <a:ext cx="789801" cy="1346143"/>
            <a:chOff x="11521621" y="1903133"/>
            <a:chExt cx="2494544" cy="4251720"/>
          </a:xfrm>
        </p:grpSpPr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D2E37E58-7710-43E0-8F8B-40DD733CD0DD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C31D5936-889C-466F-B8D1-046499F4CFC5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445" name="Group 444">
                <a:extLst>
                  <a:ext uri="{FF2B5EF4-FFF2-40B4-BE49-F238E27FC236}">
                    <a16:creationId xmlns:a16="http://schemas.microsoft.com/office/drawing/2014/main" id="{5CBD67CF-3A16-45A9-BFCA-4678BF4B8FC0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CAF4B62B-600D-4BA8-A54E-106F236AF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ED7C096B-6A99-4078-B69A-957330C20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5E5F6B1C-5617-421E-90A5-33E72A370D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41C7808A-CE78-4093-A0D2-16D45FC7B725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0B9C4DB8-8CB3-4211-85B8-BF1013D07110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E2995821-7E49-44EA-9179-FE4299D41CD9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3AFE482E-33AE-4FCC-A37C-CDBB1280CBFF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1C306934-4E46-498C-AD68-8FD44EB32911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25669DE4-4F67-4943-8B2D-D8B0FB8EA9EB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E0358557-9BCD-48C0-9154-34B545CB51BB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53CB32FD-17B5-4F50-A25F-3F222C84BB8E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4C4560E4-A1A5-453B-9F1F-8A1A042B9D54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6DEE7F8E-9C7A-4EE5-81F3-DE10660241D8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85AD37D3-8F5A-43BC-B9E0-430E6D471984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805C6FD6-65F7-42C2-A20D-F69AE9ED0795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447" name="Group 446">
                  <a:extLst>
                    <a:ext uri="{FF2B5EF4-FFF2-40B4-BE49-F238E27FC236}">
                      <a16:creationId xmlns:a16="http://schemas.microsoft.com/office/drawing/2014/main" id="{C72869FE-5D76-406C-93C5-CC977B96878B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54" name="Freeform: Shape 453">
                    <a:extLst>
                      <a:ext uri="{FF2B5EF4-FFF2-40B4-BE49-F238E27FC236}">
                        <a16:creationId xmlns:a16="http://schemas.microsoft.com/office/drawing/2014/main" id="{5471A922-6696-4135-BAF9-D92CA01B4749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5" name="Freeform: Shape 454">
                    <a:extLst>
                      <a:ext uri="{FF2B5EF4-FFF2-40B4-BE49-F238E27FC236}">
                        <a16:creationId xmlns:a16="http://schemas.microsoft.com/office/drawing/2014/main" id="{9D416659-7669-4375-8D73-749DB0568E55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6" name="Freeform: Shape 455">
                    <a:extLst>
                      <a:ext uri="{FF2B5EF4-FFF2-40B4-BE49-F238E27FC236}">
                        <a16:creationId xmlns:a16="http://schemas.microsoft.com/office/drawing/2014/main" id="{7AF3FC52-7911-4D76-89F6-142A764F3C84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7" name="Freeform: Shape 456">
                    <a:extLst>
                      <a:ext uri="{FF2B5EF4-FFF2-40B4-BE49-F238E27FC236}">
                        <a16:creationId xmlns:a16="http://schemas.microsoft.com/office/drawing/2014/main" id="{88C94CA4-1355-4665-972C-0225FCBCE7A9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58" name="Freeform: Shape 457">
                    <a:extLst>
                      <a:ext uri="{FF2B5EF4-FFF2-40B4-BE49-F238E27FC236}">
                        <a16:creationId xmlns:a16="http://schemas.microsoft.com/office/drawing/2014/main" id="{05536FAD-F8A1-44AC-BC23-A63F7FFF83A5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9" name="Freeform: Shape 458">
                    <a:extLst>
                      <a:ext uri="{FF2B5EF4-FFF2-40B4-BE49-F238E27FC236}">
                        <a16:creationId xmlns:a16="http://schemas.microsoft.com/office/drawing/2014/main" id="{FD847118-5C20-4A0B-BF54-05F201AB1A99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0" name="Freeform: Shape 459">
                    <a:extLst>
                      <a:ext uri="{FF2B5EF4-FFF2-40B4-BE49-F238E27FC236}">
                        <a16:creationId xmlns:a16="http://schemas.microsoft.com/office/drawing/2014/main" id="{CBAC320A-E60E-4EED-BDC9-99888F3444AC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1" name="Freeform: Shape 460">
                    <a:extLst>
                      <a:ext uri="{FF2B5EF4-FFF2-40B4-BE49-F238E27FC236}">
                        <a16:creationId xmlns:a16="http://schemas.microsoft.com/office/drawing/2014/main" id="{A00C798B-3CFE-43C2-9ED1-83B495B5BB22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2" name="Freeform: Shape 461">
                    <a:extLst>
                      <a:ext uri="{FF2B5EF4-FFF2-40B4-BE49-F238E27FC236}">
                        <a16:creationId xmlns:a16="http://schemas.microsoft.com/office/drawing/2014/main" id="{071709C4-6A04-4718-8098-D6B298A34EEA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3" name="Freeform: Shape 462">
                    <a:extLst>
                      <a:ext uri="{FF2B5EF4-FFF2-40B4-BE49-F238E27FC236}">
                        <a16:creationId xmlns:a16="http://schemas.microsoft.com/office/drawing/2014/main" id="{C1033C19-A1DF-4AC1-B76B-5A7F0B7BDC11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4" name="Freeform: Shape 463">
                    <a:extLst>
                      <a:ext uri="{FF2B5EF4-FFF2-40B4-BE49-F238E27FC236}">
                        <a16:creationId xmlns:a16="http://schemas.microsoft.com/office/drawing/2014/main" id="{CB7B920E-8402-44D3-A879-C87326ED596C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61B4A54E-D7CE-41B5-9C00-C2B53FD289B9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49" name="Group 448">
                  <a:extLst>
                    <a:ext uri="{FF2B5EF4-FFF2-40B4-BE49-F238E27FC236}">
                      <a16:creationId xmlns:a16="http://schemas.microsoft.com/office/drawing/2014/main" id="{C9046ED6-7177-45A7-831C-81D6E0631642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450" name="Freeform: Shape 449">
                    <a:extLst>
                      <a:ext uri="{FF2B5EF4-FFF2-40B4-BE49-F238E27FC236}">
                        <a16:creationId xmlns:a16="http://schemas.microsoft.com/office/drawing/2014/main" id="{DB52EB05-1FAF-4C6C-8088-BAD865F7E0B7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1" name="Freeform: Shape 450">
                    <a:extLst>
                      <a:ext uri="{FF2B5EF4-FFF2-40B4-BE49-F238E27FC236}">
                        <a16:creationId xmlns:a16="http://schemas.microsoft.com/office/drawing/2014/main" id="{14E4A65F-374E-4DD6-98E6-25A489DD56D3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2" name="Freeform: Shape 451">
                    <a:extLst>
                      <a:ext uri="{FF2B5EF4-FFF2-40B4-BE49-F238E27FC236}">
                        <a16:creationId xmlns:a16="http://schemas.microsoft.com/office/drawing/2014/main" id="{01F2808C-9441-40A2-9179-BBD274A8C9CA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3" name="Freeform: Shape 452">
                    <a:extLst>
                      <a:ext uri="{FF2B5EF4-FFF2-40B4-BE49-F238E27FC236}">
                        <a16:creationId xmlns:a16="http://schemas.microsoft.com/office/drawing/2014/main" id="{E0B97159-6B15-43CE-9818-E2CA6B4456C6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AA1FB5E2-3131-4112-9645-5ED0CDFCD4EA}"/>
              </a:ext>
            </a:extLst>
          </p:cNvPr>
          <p:cNvGrpSpPr/>
          <p:nvPr/>
        </p:nvGrpSpPr>
        <p:grpSpPr>
          <a:xfrm>
            <a:off x="6935116" y="3572713"/>
            <a:ext cx="735359" cy="1253352"/>
            <a:chOff x="11521621" y="1903133"/>
            <a:chExt cx="2494544" cy="4251720"/>
          </a:xfrm>
        </p:grpSpPr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75BCA35B-2BCB-4D40-B6D8-40EADCEB1C89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7B6FEBD5-F593-4372-A29D-F38EBC378AF4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DE8D2A1E-41F2-435F-ABF2-C771FF9D7B38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73C9FE1B-E480-4A82-AD33-FAA68141A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80EF6228-2558-4A07-824E-ADCF243AE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85998982-1381-4900-959B-48A31E993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Freeform: Shape 504">
                  <a:extLst>
                    <a:ext uri="{FF2B5EF4-FFF2-40B4-BE49-F238E27FC236}">
                      <a16:creationId xmlns:a16="http://schemas.microsoft.com/office/drawing/2014/main" id="{5DCD9602-8D5B-4DA5-9108-6477D0E54A14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06" name="Freeform: Shape 505">
                  <a:extLst>
                    <a:ext uri="{FF2B5EF4-FFF2-40B4-BE49-F238E27FC236}">
                      <a16:creationId xmlns:a16="http://schemas.microsoft.com/office/drawing/2014/main" id="{4EC03475-0F85-4D82-8D15-0CD0CA306BF1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id="{7BB4C61F-3ADF-444D-B113-48377FB6EFC8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id="{A3F20A92-0573-457D-862E-C0A6E3C0ADD0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2118AA00-DE9F-426F-B4B1-5D994FC0F61F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FC1C6CE8-6FB3-4DBE-87AC-6AF65948C5E4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51A25CAD-8CDF-4AEF-87D6-E65FF696239E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01C6F316-6B0E-4F23-ABC4-4AF08AD977F9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64C68D08-6CBF-4265-B181-9F2D0B138C97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5F11DF82-76EA-4381-AA86-1D7EDCFE724C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F81B7E00-AD73-41AC-B4FB-AF47643BCB51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D2FE3987-FA72-4B57-B6DD-AA008C621CF3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C1894E19-97E1-4AD6-B66F-8A983F05125E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491" name="Freeform: Shape 490">
                    <a:extLst>
                      <a:ext uri="{FF2B5EF4-FFF2-40B4-BE49-F238E27FC236}">
                        <a16:creationId xmlns:a16="http://schemas.microsoft.com/office/drawing/2014/main" id="{4A7DD991-A5FF-43CC-9E5C-6B40D16DC1D1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2" name="Freeform: Shape 491">
                    <a:extLst>
                      <a:ext uri="{FF2B5EF4-FFF2-40B4-BE49-F238E27FC236}">
                        <a16:creationId xmlns:a16="http://schemas.microsoft.com/office/drawing/2014/main" id="{77E76E1C-BB2F-4CD9-8BCF-005647F33276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3" name="Freeform: Shape 492">
                    <a:extLst>
                      <a:ext uri="{FF2B5EF4-FFF2-40B4-BE49-F238E27FC236}">
                        <a16:creationId xmlns:a16="http://schemas.microsoft.com/office/drawing/2014/main" id="{DA10E67A-CCD1-4BBC-B834-3DFB658ED006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4" name="Freeform: Shape 493">
                    <a:extLst>
                      <a:ext uri="{FF2B5EF4-FFF2-40B4-BE49-F238E27FC236}">
                        <a16:creationId xmlns:a16="http://schemas.microsoft.com/office/drawing/2014/main" id="{CFE9F19D-7356-4BDC-8C0E-79504BAE9879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95" name="Freeform: Shape 494">
                    <a:extLst>
                      <a:ext uri="{FF2B5EF4-FFF2-40B4-BE49-F238E27FC236}">
                        <a16:creationId xmlns:a16="http://schemas.microsoft.com/office/drawing/2014/main" id="{A15BA2E9-0893-4BE7-91F2-D77C6352BD76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6" name="Freeform: Shape 495">
                    <a:extLst>
                      <a:ext uri="{FF2B5EF4-FFF2-40B4-BE49-F238E27FC236}">
                        <a16:creationId xmlns:a16="http://schemas.microsoft.com/office/drawing/2014/main" id="{A75DF1FB-4A82-4BB7-8774-5B63645C156E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7" name="Freeform: Shape 496">
                    <a:extLst>
                      <a:ext uri="{FF2B5EF4-FFF2-40B4-BE49-F238E27FC236}">
                        <a16:creationId xmlns:a16="http://schemas.microsoft.com/office/drawing/2014/main" id="{6FCDB059-DFA2-4160-A2D6-3768067393C3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8" name="Freeform: Shape 497">
                    <a:extLst>
                      <a:ext uri="{FF2B5EF4-FFF2-40B4-BE49-F238E27FC236}">
                        <a16:creationId xmlns:a16="http://schemas.microsoft.com/office/drawing/2014/main" id="{4BEF6836-A494-4A88-A106-3C8F6ED81AA6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: Shape 498">
                    <a:extLst>
                      <a:ext uri="{FF2B5EF4-FFF2-40B4-BE49-F238E27FC236}">
                        <a16:creationId xmlns:a16="http://schemas.microsoft.com/office/drawing/2014/main" id="{E73C616F-37D3-4E16-9BD1-A78456B903FC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0" name="Freeform: Shape 499">
                    <a:extLst>
                      <a:ext uri="{FF2B5EF4-FFF2-40B4-BE49-F238E27FC236}">
                        <a16:creationId xmlns:a16="http://schemas.microsoft.com/office/drawing/2014/main" id="{D5C68BE4-B672-4528-BC3D-3D5C939AF484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1" name="Freeform: Shape 500">
                    <a:extLst>
                      <a:ext uri="{FF2B5EF4-FFF2-40B4-BE49-F238E27FC236}">
                        <a16:creationId xmlns:a16="http://schemas.microsoft.com/office/drawing/2014/main" id="{543E97BE-D1D8-4A04-91BD-C3C3A8182048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5539C886-1CC1-4762-9E10-8DD07B90CCE2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9DD02DD0-8C91-4ABC-88F9-93FA443FB57D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487" name="Freeform: Shape 486">
                    <a:extLst>
                      <a:ext uri="{FF2B5EF4-FFF2-40B4-BE49-F238E27FC236}">
                        <a16:creationId xmlns:a16="http://schemas.microsoft.com/office/drawing/2014/main" id="{FA4F99E8-3463-487F-A72D-84C45C720124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8" name="Freeform: Shape 487">
                    <a:extLst>
                      <a:ext uri="{FF2B5EF4-FFF2-40B4-BE49-F238E27FC236}">
                        <a16:creationId xmlns:a16="http://schemas.microsoft.com/office/drawing/2014/main" id="{A0A24BA4-F886-4656-A8BB-055E3904E445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9" name="Freeform: Shape 488">
                    <a:extLst>
                      <a:ext uri="{FF2B5EF4-FFF2-40B4-BE49-F238E27FC236}">
                        <a16:creationId xmlns:a16="http://schemas.microsoft.com/office/drawing/2014/main" id="{C7338BE8-C6F7-4F32-A162-0FFDA42E7113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0" name="Freeform: Shape 489">
                    <a:extLst>
                      <a:ext uri="{FF2B5EF4-FFF2-40B4-BE49-F238E27FC236}">
                        <a16:creationId xmlns:a16="http://schemas.microsoft.com/office/drawing/2014/main" id="{FB22A510-09DD-4227-89FE-7C485992DC21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roup 434">
            <a:extLst>
              <a:ext uri="{FF2B5EF4-FFF2-40B4-BE49-F238E27FC236}">
                <a16:creationId xmlns:a16="http://schemas.microsoft.com/office/drawing/2014/main" id="{0A094D9A-0CA1-4FA3-937E-5B14C1EA02B3}"/>
              </a:ext>
            </a:extLst>
          </p:cNvPr>
          <p:cNvGrpSpPr/>
          <p:nvPr/>
        </p:nvGrpSpPr>
        <p:grpSpPr>
          <a:xfrm>
            <a:off x="6018836" y="141219"/>
            <a:ext cx="385602" cy="712500"/>
            <a:chOff x="13270818" y="5348004"/>
            <a:chExt cx="540861" cy="999381"/>
          </a:xfrm>
        </p:grpSpPr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530A7E67-25D0-42C9-8DA9-1C693E92E0DA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E81E6D02-107A-45FD-8D6D-16BD891CD8A5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A2839090-38A1-4AC5-B98F-9C9A2D804E73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8109EBC3-CB81-4EB1-9AE0-0C0D11D33310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D11CD831-3C95-4D09-BF44-A0F574FF3B86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41BD772C-5D71-4419-B71F-3255106E2BB1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5CEC64A3-011D-4774-B910-EAE45CA14ED2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50BFBC88-8402-4FB4-AB87-7CA2ED5EB15C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A24F299F-5539-4D1B-8E14-7CAD6032B03D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D49BF22D-B0D0-4364-9FB8-CE4981584D4C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86EE9303-8D71-4724-9B65-158C035724AE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30B8A04D-D6E8-4166-9024-7C357015F2AD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4BA92E3C-0DCF-4EEB-9F29-5B0F70C7F091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F2C03274-DA0E-4E87-B171-4FB46F35BE6C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8404FE74-04FC-48B7-ACE7-B7A4430F7766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74B7A48D-7E61-4A29-B33D-DDE3A81664FC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03BA7782-2360-45E9-B4A5-BC9C56F74E9C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F17986F0-E732-4DD8-B730-519116ED6C94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C19B465B-29EE-4EB1-A0FF-66F37A5DACE8}"/>
              </a:ext>
            </a:extLst>
          </p:cNvPr>
          <p:cNvGrpSpPr/>
          <p:nvPr/>
        </p:nvGrpSpPr>
        <p:grpSpPr>
          <a:xfrm>
            <a:off x="219067" y="5848246"/>
            <a:ext cx="489553" cy="904576"/>
            <a:chOff x="13270818" y="5348004"/>
            <a:chExt cx="540861" cy="999381"/>
          </a:xfrm>
        </p:grpSpPr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6EB319B8-F180-47EF-B9AA-D2E50E804714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C509B0C3-BB08-49A1-AC19-77AA2858A0CD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6C175DAA-0AA2-4831-BCE7-18BBACC057E4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D6C2EE0F-3ACF-405D-898D-3569A5DB530A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40BA010E-C4EB-49A8-8DC9-B04BC6C2CFCD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0DD2386F-DBDA-4F75-B892-9DD8A0F65EA5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67BF3630-8B78-4D7F-99B8-E6B31F9FE1B4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FE3D17C3-118F-4BD2-80E1-7F6C98DA3717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1640993A-AA73-4BFE-9894-5643DF0204EE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05023DB1-9CB3-43BB-B28F-DCADDFF6FFE3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2DA43C60-78FE-4997-89CB-6FE429F60AA5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7BE5F3D0-3026-4899-B032-D758CEDE494C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B23CFCC-FF69-44F3-9618-9F91B4D6F86E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13B97CC0-15A1-4DCD-8CA2-6F05E75A2984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76B98A68-501B-4BB2-8C07-D212D56DA4B3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3C345875-6B9F-44F1-9444-5FA0372E1098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112F33D6-F940-4463-BC0A-449B6BC8547F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A248548A-0FFA-4FD0-8DE6-8EE1A0A7B4D4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57F9D7F-8BC5-4D53-AE28-30E8D8634C6A}"/>
              </a:ext>
            </a:extLst>
          </p:cNvPr>
          <p:cNvGrpSpPr/>
          <p:nvPr/>
        </p:nvGrpSpPr>
        <p:grpSpPr>
          <a:xfrm>
            <a:off x="2149998" y="1798912"/>
            <a:ext cx="548276" cy="1013081"/>
            <a:chOff x="13270818" y="5348004"/>
            <a:chExt cx="540861" cy="999381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E863262E-A72F-488C-8D26-E98C5987366F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37309AB-B5EF-464D-BB04-8F03127B1210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39761074-C842-47FA-B8FB-7CFA2178C6D1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84FE129B-52C6-4786-8AA1-88A40136D2E9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38CB83A6-F8E9-4BA3-BEB4-F0B9DBA2C303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95A79AC3-567B-470C-9230-41F57CDC9CCF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32C1DA28-0BEE-4EA4-A23B-4AD4C7BFA4D4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B832412C-BB56-4902-A1C4-4778806F49E8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FD8C8582-3CCD-45D5-BB20-6F430A39C059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30EE5C80-4407-4D01-99B0-DFD73414E5B5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6272A43-EF28-4C18-93CB-DDBC1B8259A0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E7C48F7-5450-4EF6-827E-7C23750B8C65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D9CA756-7103-4B44-9C50-E2F2761D5F23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C36ED5E3-4BDE-43EC-A1C0-86B22D61F347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2B2973F0-BB79-4813-B6A9-9F2C7BD6FF35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0BC8C43A-E3E1-4953-BF46-5BE6EB531AC9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3CFCD1D-BDD3-4376-B365-35C047D25AB6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AF23162C-8FA7-4426-9434-5A41FF67AF28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C1193F6-398C-4D69-9CA8-012D87A179F7}"/>
              </a:ext>
            </a:extLst>
          </p:cNvPr>
          <p:cNvGrpSpPr/>
          <p:nvPr/>
        </p:nvGrpSpPr>
        <p:grpSpPr>
          <a:xfrm>
            <a:off x="3646900" y="578892"/>
            <a:ext cx="690204" cy="1275331"/>
            <a:chOff x="13270818" y="5348004"/>
            <a:chExt cx="540861" cy="999381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D9D7D52F-25C0-41DC-B23D-940A09C1F95D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1F0F1101-B4F9-4185-8552-B7DE10BBB348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8C6D412C-3677-4E56-AA73-7C606808D64C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0E45E843-49CD-4839-B362-D6BE02213588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596F5E63-A42B-4C28-A525-8FE8A957A108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34DF6C0E-357C-485D-87D7-7AEA6D6683D6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EF944683-D962-4C62-8F92-E8C5104EF7DD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8F360DEE-7A57-46B3-9A9A-AD42BD460C4A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0BE02E5A-0D20-49D5-8382-AFE090DC6F72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E2EF5B1F-952C-4E88-8E58-6A8C9AE8CF73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BBEEFE94-293A-457C-9EC8-70E04F71E947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BAEF0852-8549-4A24-8086-F454C13B6D62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FCD8DCBC-457D-440C-B8B3-C2D9F18EBB60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45AA9726-A6FC-4640-863A-7CFBDFD3D311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2BDDDAAA-8384-4CB9-B2B5-9B8A9485B764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579324DC-AB37-4411-B26E-FD4D11645044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9581A4ED-6C7B-4FEE-B768-1F1F24C8B854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FE34CB9F-99F9-40E0-88FE-40356F08E4FD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176EDC1B-362B-4371-A88D-C010B1F8191B}"/>
              </a:ext>
            </a:extLst>
          </p:cNvPr>
          <p:cNvGrpSpPr/>
          <p:nvPr/>
        </p:nvGrpSpPr>
        <p:grpSpPr>
          <a:xfrm>
            <a:off x="2763034" y="1293717"/>
            <a:ext cx="690204" cy="1275331"/>
            <a:chOff x="13270818" y="5348004"/>
            <a:chExt cx="540861" cy="999381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8E495952-41E7-4C59-9EB7-08482F6AF814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2FC55062-93D3-479A-AE59-923CD2F0A391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4186F59B-2B3D-4390-8AEF-20C8F52D725E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CFC6BD5D-6551-4E37-A646-7AAF7C44329D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B0D8008A-BDD3-4AE0-BA01-364C03658ED3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575BD286-B429-4AC5-AD80-C83EFABE08FE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97E5D69E-5CCC-4ADF-9F6A-1753F69BFFE2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79D030FF-ED96-4D41-8ECF-0B3AD676E47F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8FEBFEDC-69CB-46CE-BF89-8C04B00181CD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14B969BA-B125-44E6-B898-7F21D77EA3A9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ADFD0E96-5B48-4B59-91E1-28446DB45EB7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42FBCA71-4242-4DAB-8134-974E23B7DDEE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5C5B942-71A8-443B-8C66-DA724AE0C9E7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33CB4327-6FDC-43BD-B9EE-8D489D236E0D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8AAB718F-B68C-46E3-B558-DD5C58801F3B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A91E9B17-4556-488E-ABED-36CE98CF6115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17009C14-B353-4961-B778-D2CB08410B5C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50A4BA9-26C6-41AB-9BFB-EE3597EB44C8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684B59CB-C928-4C5F-9418-DA3109E37523}"/>
              </a:ext>
            </a:extLst>
          </p:cNvPr>
          <p:cNvGrpSpPr/>
          <p:nvPr/>
        </p:nvGrpSpPr>
        <p:grpSpPr>
          <a:xfrm>
            <a:off x="5430731" y="24963"/>
            <a:ext cx="631427" cy="1166725"/>
            <a:chOff x="13270818" y="5348004"/>
            <a:chExt cx="540861" cy="999381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FCCB4710-396A-4A8F-950E-FDD18063B02F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623697BC-0FA8-4955-9AC6-19272F092214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431A99BF-67E3-4B96-8D78-99FBD62AF87F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3648418B-29AD-4603-8A5F-9DBC03E706C1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44C8F62D-C9D2-44A3-A03D-ED389082D209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BF642A5-E216-4086-987C-738AB8D79EE3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6C6DA8AB-1879-4145-B3F4-20B858CA992E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B269F4C6-DE66-4795-82C7-A3A3770C32D8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668CD088-308D-4370-BC88-94F7495783FB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1A81D1B3-301A-48CC-90C8-D35E4E520922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0E4D8FD9-87BD-41D3-B0A8-50877DF4D8D1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82EEC9D8-B854-485D-B1F4-6DC501D8064D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FE30D19B-346B-4F4E-8C61-C8EF4BFD7D6C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E65AA48A-C89F-4F44-B691-3F4CB6EBB806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AC6DBCDD-2900-4724-8284-A75141D92C57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F321570E-6B6E-462C-AA7A-A06001D99B68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E8C6417-7FCC-474C-98F5-8AFDB26B67D7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18C6943-DC97-4DC8-B66F-E3134261959D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0031E576-5D18-4510-BE0E-195A313648D0}"/>
              </a:ext>
            </a:extLst>
          </p:cNvPr>
          <p:cNvGrpSpPr/>
          <p:nvPr/>
        </p:nvGrpSpPr>
        <p:grpSpPr>
          <a:xfrm>
            <a:off x="5000407" y="637720"/>
            <a:ext cx="725413" cy="1340388"/>
            <a:chOff x="13270818" y="5348004"/>
            <a:chExt cx="540861" cy="999381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9ED6E361-6C87-4DD3-84B3-4C98013EA55E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FF62A16-71AB-47CF-BE71-A66C52E4738C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310C388D-E550-473F-86DF-ACB66F267E3A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E6CBEC8D-7E75-4DCB-8178-5786E63A2473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7BB0DD83-ECA6-4E23-9363-D8FDDE62A87E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894B6-F0D0-4313-B76F-F61346F85906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04226144-47B0-4F6D-AF6A-B8ED7ADD78C5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C361225E-14C1-4822-8F1C-1DB62431035C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165F33E6-8958-4CD1-98B2-59A29BD21920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B65B28C9-8DC8-43EA-B6AA-063426127B8E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0291B8AB-FA49-4645-97E8-3AFC9D81F0A9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C205A0B3-98A5-48EA-8261-92AD47D5C6BD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2520E677-5569-4329-B232-A066DA763D83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3BA96309-E44C-44AC-BA54-2530ABCFE362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0B78EB69-8DEF-4BD0-BEAD-E2718C30A0BB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BB3BF35-C421-4C4D-BD3D-FA887453C50D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B641D9FA-EAD7-414A-8006-7F24D8255180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D9D1F3FF-B13C-4F7E-A314-B16A1DA8E118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3F175C1D-4F09-4419-BDC3-0E51CBFB5D02}"/>
              </a:ext>
            </a:extLst>
          </p:cNvPr>
          <p:cNvSpPr/>
          <p:nvPr/>
        </p:nvSpPr>
        <p:spPr>
          <a:xfrm>
            <a:off x="4948675" y="2645625"/>
            <a:ext cx="7243326" cy="16513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B6F09A-70ED-41E9-94E9-27FB3F1C0316}"/>
              </a:ext>
            </a:extLst>
          </p:cNvPr>
          <p:cNvSpPr txBox="1"/>
          <p:nvPr/>
        </p:nvSpPr>
        <p:spPr>
          <a:xfrm>
            <a:off x="5877355" y="2857775"/>
            <a:ext cx="56254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4800" dirty="0">
                <a:solidFill>
                  <a:schemeClr val="bg1"/>
                </a:solidFill>
                <a:cs typeface="Arial" pitchFamily="34" charset="0"/>
              </a:rPr>
              <a:t>Project Outline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EB214A-7349-46A1-99AE-CA9B9F3154DE}"/>
              </a:ext>
            </a:extLst>
          </p:cNvPr>
          <p:cNvSpPr txBox="1"/>
          <p:nvPr/>
        </p:nvSpPr>
        <p:spPr>
          <a:xfrm>
            <a:off x="5877264" y="3562824"/>
            <a:ext cx="562536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1867" spc="600" dirty="0">
                <a:solidFill>
                  <a:schemeClr val="bg1"/>
                </a:solidFill>
                <a:cs typeface="Arial" pitchFamily="34" charset="0"/>
              </a:rPr>
              <a:t>Idea That Lead to Concept</a:t>
            </a:r>
            <a:endParaRPr lang="ko-KR" altLang="en-US" sz="1867" spc="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C02D5C-D32C-472F-B70C-E28DC0712C44}"/>
              </a:ext>
            </a:extLst>
          </p:cNvPr>
          <p:cNvGrpSpPr/>
          <p:nvPr/>
        </p:nvGrpSpPr>
        <p:grpSpPr>
          <a:xfrm>
            <a:off x="579020" y="5168765"/>
            <a:ext cx="744139" cy="1374990"/>
            <a:chOff x="13270818" y="5348004"/>
            <a:chExt cx="540861" cy="99938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491C7D1-DC5E-4338-BFF6-1F87EC411F48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AD8FE536-B16D-4D5F-A458-12A0AEF7961E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D372189-2757-4416-9637-C1A3CF7E86BF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4960105-0EFA-4015-90E3-FCEDFE939775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EA9FD18-679C-4AF1-81F8-B14FCC475F36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EA02BC1-499B-4D09-8780-43EB62197DCB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BD03DD7-7EA9-4E30-82BB-1DB9ED5A8D36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9E215CF-67B4-4D56-ADAB-23072399C6DE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4C507F2-4094-4310-9C70-D5D644B2F3F8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67E052D-03EB-4074-A93E-05255C98A660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012FB0F-E4A6-4D3E-B56E-BA1BDA7EC20F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B399CE6-4B62-40CF-9E69-1D9F7D93F471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6AF9171-0C99-4391-80E3-9C75230C2684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46E2CD1-A70B-46EC-AC7A-33EC7049766D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A6F4DE1-AF92-4A60-AAC9-0BA8AF6AA6C4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F3789C2-CDEE-4DBE-923D-163888C5AC4A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6FD7329-F97B-4718-BB3D-2FF151FF44C2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DF17924-1E7F-48D8-94C2-734C6CB0EA5E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1AD3E21-C745-4D39-90E1-1746ABD16155}"/>
              </a:ext>
            </a:extLst>
          </p:cNvPr>
          <p:cNvGrpSpPr/>
          <p:nvPr/>
        </p:nvGrpSpPr>
        <p:grpSpPr>
          <a:xfrm>
            <a:off x="1103054" y="4644762"/>
            <a:ext cx="744139" cy="1374990"/>
            <a:chOff x="13270818" y="5348004"/>
            <a:chExt cx="540861" cy="999381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336A017-D62E-4AA4-9D19-CC42CCE360CB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A73C7CF-9773-4B2D-8492-EB52677B3B16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22554EB-7A35-41CB-B599-3314A51EF3ED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1A3213F-4D9D-47F6-BA80-B5CDD3ACAE65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2B23A9D-D4A2-430A-82B9-B49CB6344DC7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BD99689-A5C5-40D0-9967-ACC74BB241B8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6C1AAD75-428B-4D2F-837C-43A7102404B0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9E07391A-A08A-46AA-9745-B9BC20054D3D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D16301DC-2EA1-483B-BBF8-2C26B3805D38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66ECAB6-9204-47F9-99C6-0B1D889E9CE5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44A6EF4A-8B3E-4F05-9031-43CAAE4727EF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5D93D9D-CEB1-4AA3-BFA1-28AEEF7A4F92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A8411D-4774-44ED-9904-ED24D5A7ACCF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29EB5699-CFA8-41BF-8F98-1E92AEB589B3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83FBF36-550F-443E-8F36-31E6A3D47030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FA255AC9-AB90-4D86-978B-A84BC83573C5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5B3933C4-EFFC-401E-88C0-D151FC52DFCD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63E1F96-8AB7-4F92-9413-7FAED3568547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EAA5723-4624-4CA8-8C54-693F299F5134}"/>
              </a:ext>
            </a:extLst>
          </p:cNvPr>
          <p:cNvGrpSpPr/>
          <p:nvPr/>
        </p:nvGrpSpPr>
        <p:grpSpPr>
          <a:xfrm>
            <a:off x="1712474" y="3773384"/>
            <a:ext cx="877728" cy="1621830"/>
            <a:chOff x="13270818" y="5348004"/>
            <a:chExt cx="540861" cy="999381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0B333CC-487E-428D-8114-AF5F88D637B3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8E67B571-880B-428D-B594-57BFC3D95F61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D7155A66-933C-41F3-B1E0-3984DC8D0D6F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8C983C87-932A-406F-8717-C79DA4DFDBD2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D6756A1-43EA-46D1-A865-CD04F8C11572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1B5A7D7-8729-4DF3-AA73-F3191B38D8F5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01A1D85-9F93-4C9B-BE62-3D35D9F121D6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00F2BBBF-33EB-4A57-BCA8-508316508644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753318AC-6AF8-402B-BA8C-565BA149376B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9F7C578-BE93-48F6-87F0-17D3FF9F9E80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9A3EA85-18A2-43DD-8FB9-7866F51CD4B5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7696A6E-0908-436C-AEFA-88AE986E4DF0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6C8F0E-8F69-4FAA-B3A0-DAA36F0F5565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B3E5915-8126-43C5-878F-7F40F66AB60B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DDAFFC2-A47C-4C02-8A90-96E1F26595C2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EF0DAD0C-694C-4B30-8DAB-094C15410DE3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EE128C5-7C9A-4E7F-92AC-32DBD80F607D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09383-AE11-4021-8F48-79C840D16466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BCD832A-7056-486C-8CFB-B3DF307A4554}"/>
              </a:ext>
            </a:extLst>
          </p:cNvPr>
          <p:cNvGrpSpPr/>
          <p:nvPr/>
        </p:nvGrpSpPr>
        <p:grpSpPr>
          <a:xfrm>
            <a:off x="921259" y="3375090"/>
            <a:ext cx="729592" cy="1348110"/>
            <a:chOff x="13270818" y="5348004"/>
            <a:chExt cx="540861" cy="99938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BFD99F9D-D0CF-487F-9571-5F977CC53067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3419B70-405E-40D2-8CC0-965B37D72600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150FD5E7-42F0-40C3-BBE4-87BFBF77C31E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ABB8B7FB-E846-4F50-BB59-8102F725924E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AE5873EB-9F33-4357-8575-6648E52B1D48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37FCF8A7-4F04-4911-9FC8-ACB205566600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DE7B91FE-AF7D-48C1-86F4-BACD28AA0869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6578931F-DD09-4F46-82C5-259D4FCD7D4C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D624F7E-DC36-4F45-A1B6-A8B45290FE85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88033DEF-2DF0-46C7-816C-870E2428C576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1AAB1BB-3CB1-40F7-8A68-02B798950D5E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E5D51459-2202-4A48-9528-11DAE5FFC907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3287DFE-BCD2-4616-95BF-8A43E236C999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43EBF3F-4EDC-4522-AD37-F7874E35B8C9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09E9333A-3FC9-4E62-84CF-76B6D2837EDB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185D1F05-98BB-4C26-9DA1-CB33FCCE84FB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08661AD-7923-4848-9B7F-115ED1AB940B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DF029B8-D1BE-427B-919B-5DCDC22B02E0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9E24EA4-691F-4A98-B469-C51847418923}"/>
              </a:ext>
            </a:extLst>
          </p:cNvPr>
          <p:cNvGrpSpPr/>
          <p:nvPr/>
        </p:nvGrpSpPr>
        <p:grpSpPr>
          <a:xfrm>
            <a:off x="1425395" y="2126986"/>
            <a:ext cx="968619" cy="1789774"/>
            <a:chOff x="13270818" y="5348004"/>
            <a:chExt cx="540861" cy="999381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BEB44FE-522D-4124-85A8-49B8AF607610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9B6F31F-965C-47C2-A7CB-5EFF12F65E7A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6CAAAB8-4CA3-48E9-89A6-5BADBAB8D62A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016E08AA-D234-4919-BDA9-F3622A035E88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133B59D-E730-48E5-8153-53BD61AF1DE8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53E5A2B-D253-436D-8448-81B794BA7918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15DDBB39-A0F7-420B-A636-D89564A9BBB7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D81EED3B-35DF-4602-A0FE-E01F697D0D1D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C6684EA-4444-43F2-A876-BDC88B28E761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C65592E4-3DB6-4F02-96AD-333C8FD157E4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7FF142C-9E40-4E71-A0BB-E1E98B0286F7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7F39071-7E3B-4B86-BB55-BF1058DF1BD0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BDA1656-DE92-400F-9449-83A1A41331F4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25E4B383-09B7-4294-9A44-763E7E3C9CE2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BD44FB6D-1963-4AE6-9DE0-0C3F384D86A2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6064E5C-B48A-40D1-9B0B-7EE1B13C9711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2642EBC5-215F-48B1-AB28-0D2EE49EC6FE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8042C607-9C83-42BD-AF0C-22BA4994AE34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8B2A869-AF62-4586-95BD-46D61D3AA6D6}"/>
              </a:ext>
            </a:extLst>
          </p:cNvPr>
          <p:cNvGrpSpPr/>
          <p:nvPr/>
        </p:nvGrpSpPr>
        <p:grpSpPr>
          <a:xfrm>
            <a:off x="3267282" y="1508548"/>
            <a:ext cx="1016636" cy="1878498"/>
            <a:chOff x="13270818" y="5348004"/>
            <a:chExt cx="540861" cy="999381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06157A43-C9C3-471E-B35B-662632BEF4E1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46AA1C5-A01D-432C-AF2D-C6807F858A22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5015DD3-AAF7-4882-8B26-48B811CE3ABC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667890A5-A949-49A5-A1EA-ACCA34CB7766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EA9EFB52-6FAE-4DEE-B962-45EC753FB56F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416404E0-1C74-4880-BC0D-D6AA6C80DED7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15576786-F3AD-4E09-9100-1C13B1B867E8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B3BD374-14E4-467E-B2D2-064AE941B70F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976C8D42-77B2-40DF-BC2E-E50E52170889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6667CDFF-8872-46A6-A760-5442AEEB9032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324F062-276B-4ECE-9A87-D61FF1CAE784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2F3F8DCF-3E1B-4DFA-8AE3-B296EFC8D305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319E822-E321-4280-A5CB-52FED90A612A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65A58010-EEB7-48AF-AE98-AE85C6FF6DD4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989ACD15-F303-4E78-A10C-B46E8A0B4C86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A2F964CE-B815-4938-B79C-D9BA90366148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65DA1024-EB1D-49F4-9DD6-30D67F538C7F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242CB61-4A93-435A-9E43-EE01D1830BA3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A3FBBEEA-680F-4255-B399-112EAA7D5CAF}"/>
              </a:ext>
            </a:extLst>
          </p:cNvPr>
          <p:cNvGrpSpPr/>
          <p:nvPr/>
        </p:nvGrpSpPr>
        <p:grpSpPr>
          <a:xfrm>
            <a:off x="4119084" y="827498"/>
            <a:ext cx="979115" cy="1809168"/>
            <a:chOff x="13270818" y="5348004"/>
            <a:chExt cx="540861" cy="999381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56718850-6901-4253-9A99-DBB2EF2E53E0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8AC3D1B-2074-4658-91F4-3CDDF4112E4E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EEF4255-4199-49BD-BF9F-D1EEB320CBE0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7F7F1334-271C-473E-B45F-077391705D7E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2DE0B166-1CFF-4ADA-8075-E1CEA14EFC60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B4DF6E21-0332-4E30-B9E8-4285303F3858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A39F821C-2371-4BC2-BAB3-0BF0EACDB5C9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A1024F81-2505-4ED4-9844-27FD43F67E1C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63442DD-DC6F-4B9B-9270-FA5738CDC2DF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5B186ED-5D02-4977-BB1D-A8AF5D07B841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6BCC9A22-B000-410A-9D7A-763C68558742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49D79A0C-C6A5-46B7-9EA7-D9608028F9C1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9A0C7FC7-9047-4B82-97D1-EF778142C969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401F1DE8-DDB6-4667-AEFF-32BE7361A81D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A8965654-3686-4812-9B13-AA4132E7DE82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3F3CEE3-0CC1-4987-8D6F-376A8454F791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012A622B-30FC-4063-8C3C-F5B5077AFC8B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450E977-98B2-48A3-A223-4B68591CA07E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60BA7382-1BC2-43B3-8D60-8E80615C7DEA}"/>
              </a:ext>
            </a:extLst>
          </p:cNvPr>
          <p:cNvGrpSpPr/>
          <p:nvPr/>
        </p:nvGrpSpPr>
        <p:grpSpPr>
          <a:xfrm>
            <a:off x="2570508" y="4079543"/>
            <a:ext cx="729592" cy="1348110"/>
            <a:chOff x="13270818" y="5348004"/>
            <a:chExt cx="540861" cy="999381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07F5D253-CAE7-493C-8295-375820AEAB9E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51E869EE-AF05-44E5-823B-3EFE2F94EAED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4FB29CD9-BCA3-4E6A-BB63-7D057C6F4F30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E88BC85E-AC17-4383-B8E5-94190AD3502F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00768426-1EE5-4067-854F-1FFB5C8D1333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E7D6D58D-1F26-4195-A888-598D8E6C44A7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25D81A8D-5132-4C5B-AACB-FDB1BF08DB6C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BCD4CABD-21FB-4036-89F2-21C7F68A660D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B177BA7F-5F87-414B-8509-2F41672475E6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DB34F9AA-D0A6-4098-9948-BDF148599981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2F69534D-E059-497B-A847-F484E424AC1A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15E16D8C-B338-4C2E-B1CA-42E67241BD52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45AFAFC7-956C-47AC-A135-AAF7855CD6DD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32D10398-94E5-45F3-B420-A23758406C6A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1691000D-B543-42F4-B54B-F35353EA5B41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AD950FB2-396F-4D26-880C-567D093E721F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107372AF-ADA0-41FD-AA3B-60055FBD73AD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7C8198C4-A5ED-4CE6-88B7-0F5D0BCA50D9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A730AD88-3F6C-48E1-9164-E00F50B5C38C}"/>
              </a:ext>
            </a:extLst>
          </p:cNvPr>
          <p:cNvGrpSpPr/>
          <p:nvPr/>
        </p:nvGrpSpPr>
        <p:grpSpPr>
          <a:xfrm>
            <a:off x="3419663" y="3209768"/>
            <a:ext cx="690204" cy="1275331"/>
            <a:chOff x="13270818" y="5348004"/>
            <a:chExt cx="540861" cy="999381"/>
          </a:xfrm>
        </p:grpSpPr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0D43CD17-398A-4FC7-B479-52AEE5CC2043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3F440052-2B95-4591-BB84-5719BFA05718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BAC1388A-5CA1-4CF9-B0B1-90B6007F205F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5CCA2A06-EFC4-4A2C-8010-1D4B32FC368D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7A07B005-E77A-4962-90FD-0AA0944C2496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843F41FB-8A79-4FDE-8C65-6188B324A40B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DBF7F01-04A2-4DC4-86F4-68EF083B7D6A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CDED12AB-5FF0-4D34-9BC6-4790625B38A6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45B9A0C-EF2F-4B5A-8989-8200D655B5FD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7E8C3CB-17CF-4DA3-A3D7-16C1D856FA6F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236BE839-31B0-4E0F-9A78-B390D6647086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5DFA32A1-BFC0-427B-9436-1BB04A74693B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FCD52097-8889-4339-A025-0C10BC155277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7537E070-B289-49F0-B90F-F5C31F1FC8ED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1EEC1308-3658-478E-9AC6-70FAC0A79F09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8598CA6-B8EC-4388-B437-2CD10BD0AFF6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CFA872B9-1C92-4151-A3A0-2F212FFA8D2D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75CC68A0-1182-4FB5-9F31-C3958F809EAF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C5000D98-0745-4D58-944A-F04C062DC96A}"/>
              </a:ext>
            </a:extLst>
          </p:cNvPr>
          <p:cNvGrpSpPr/>
          <p:nvPr/>
        </p:nvGrpSpPr>
        <p:grpSpPr>
          <a:xfrm>
            <a:off x="4105949" y="2684178"/>
            <a:ext cx="690204" cy="1275331"/>
            <a:chOff x="13270818" y="5348004"/>
            <a:chExt cx="540861" cy="999381"/>
          </a:xfrm>
        </p:grpSpPr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D4ACDA1E-5A55-4D8B-B245-53DD39CDDD4B}"/>
                </a:ext>
              </a:extLst>
            </p:cNvPr>
            <p:cNvGrpSpPr/>
            <p:nvPr/>
          </p:nvGrpSpPr>
          <p:grpSpPr>
            <a:xfrm>
              <a:off x="13425400" y="5348004"/>
              <a:ext cx="303753" cy="998597"/>
              <a:chOff x="2541356" y="1774680"/>
              <a:chExt cx="1106202" cy="3636668"/>
            </a:xfrm>
            <a:solidFill>
              <a:schemeClr val="bg1">
                <a:lumMod val="75000"/>
              </a:schemeClr>
            </a:solidFill>
          </p:grpSpPr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C4C27F2C-0064-4E92-A904-F0A2B85CDE93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0E42EF6B-07C7-441B-B9B8-E5138CDA3D99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FD901ABB-6C9D-4A05-8A47-3B6ABBE1CD55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73C0F4AD-D6B0-4483-9B84-EF6DE1328413}"/>
                  </a:ext>
                </a:extLst>
              </p:cNvPr>
              <p:cNvSpPr/>
              <p:nvPr/>
            </p:nvSpPr>
            <p:spPr>
              <a:xfrm>
                <a:off x="2987522" y="3640652"/>
                <a:ext cx="660036" cy="1102854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  <a:gd name="connsiteX0" fmla="*/ 359092 w 661035"/>
                  <a:gd name="connsiteY0" fmla="*/ 597218 h 1112468"/>
                  <a:gd name="connsiteX1" fmla="*/ 620078 w 661035"/>
                  <a:gd name="connsiteY1" fmla="*/ 739140 h 1112468"/>
                  <a:gd name="connsiteX2" fmla="*/ 584835 w 661035"/>
                  <a:gd name="connsiteY2" fmla="*/ 818198 h 1112468"/>
                  <a:gd name="connsiteX3" fmla="*/ 584836 w 661035"/>
                  <a:gd name="connsiteY3" fmla="*/ 818198 h 1112468"/>
                  <a:gd name="connsiteX4" fmla="*/ 545783 w 661035"/>
                  <a:gd name="connsiteY4" fmla="*/ 882015 h 1112468"/>
                  <a:gd name="connsiteX5" fmla="*/ 538930 w 661035"/>
                  <a:gd name="connsiteY5" fmla="*/ 891439 h 1112468"/>
                  <a:gd name="connsiteX6" fmla="*/ 539116 w 661035"/>
                  <a:gd name="connsiteY6" fmla="*/ 891540 h 1112468"/>
                  <a:gd name="connsiteX7" fmla="*/ 500063 w 661035"/>
                  <a:gd name="connsiteY7" fmla="*/ 940118 h 1112468"/>
                  <a:gd name="connsiteX8" fmla="*/ 500063 w 661035"/>
                  <a:gd name="connsiteY8" fmla="*/ 941070 h 1112468"/>
                  <a:gd name="connsiteX9" fmla="*/ 451485 w 661035"/>
                  <a:gd name="connsiteY9" fmla="*/ 989648 h 1112468"/>
                  <a:gd name="connsiteX10" fmla="*/ 396629 w 661035"/>
                  <a:gd name="connsiteY10" fmla="*/ 1033155 h 1112468"/>
                  <a:gd name="connsiteX11" fmla="*/ 397193 w 661035"/>
                  <a:gd name="connsiteY11" fmla="*/ 1033462 h 1112468"/>
                  <a:gd name="connsiteX12" fmla="*/ 320041 w 661035"/>
                  <a:gd name="connsiteY12" fmla="*/ 1076325 h 1112468"/>
                  <a:gd name="connsiteX13" fmla="*/ 319088 w 661035"/>
                  <a:gd name="connsiteY13" fmla="*/ 1077277 h 1112468"/>
                  <a:gd name="connsiteX14" fmla="*/ 247796 w 661035"/>
                  <a:gd name="connsiteY14" fmla="*/ 1112468 h 1112468"/>
                  <a:gd name="connsiteX15" fmla="*/ 0 w 661035"/>
                  <a:gd name="connsiteY15" fmla="*/ 957262 h 1112468"/>
                  <a:gd name="connsiteX16" fmla="*/ 59055 w 661035"/>
                  <a:gd name="connsiteY16" fmla="*/ 935355 h 1112468"/>
                  <a:gd name="connsiteX17" fmla="*/ 60008 w 661035"/>
                  <a:gd name="connsiteY17" fmla="*/ 935355 h 1112468"/>
                  <a:gd name="connsiteX18" fmla="*/ 135745 w 661035"/>
                  <a:gd name="connsiteY18" fmla="*/ 891807 h 1112468"/>
                  <a:gd name="connsiteX19" fmla="*/ 135255 w 661035"/>
                  <a:gd name="connsiteY19" fmla="*/ 891540 h 1112468"/>
                  <a:gd name="connsiteX20" fmla="*/ 190500 w 661035"/>
                  <a:gd name="connsiteY20" fmla="*/ 847725 h 1112468"/>
                  <a:gd name="connsiteX21" fmla="*/ 239078 w 661035"/>
                  <a:gd name="connsiteY21" fmla="*/ 799148 h 1112468"/>
                  <a:gd name="connsiteX22" fmla="*/ 239078 w 661035"/>
                  <a:gd name="connsiteY22" fmla="*/ 798196 h 1112468"/>
                  <a:gd name="connsiteX23" fmla="*/ 277307 w 661035"/>
                  <a:gd name="connsiteY23" fmla="*/ 750642 h 1112468"/>
                  <a:gd name="connsiteX24" fmla="*/ 277178 w 661035"/>
                  <a:gd name="connsiteY24" fmla="*/ 750571 h 1112468"/>
                  <a:gd name="connsiteX25" fmla="*/ 284798 w 661035"/>
                  <a:gd name="connsiteY25" fmla="*/ 740093 h 1112468"/>
                  <a:gd name="connsiteX26" fmla="*/ 323850 w 661035"/>
                  <a:gd name="connsiteY26" fmla="*/ 676275 h 1112468"/>
                  <a:gd name="connsiteX27" fmla="*/ 359092 w 661035"/>
                  <a:gd name="connsiteY27" fmla="*/ 597218 h 1112468"/>
                  <a:gd name="connsiteX28" fmla="*/ 220980 w 661035"/>
                  <a:gd name="connsiteY28" fmla="*/ 0 h 1112468"/>
                  <a:gd name="connsiteX29" fmla="*/ 481965 w 661035"/>
                  <a:gd name="connsiteY29" fmla="*/ 141922 h 1112468"/>
                  <a:gd name="connsiteX30" fmla="*/ 575310 w 661035"/>
                  <a:gd name="connsiteY30" fmla="*/ 214313 h 1112468"/>
                  <a:gd name="connsiteX31" fmla="*/ 661035 w 661035"/>
                  <a:gd name="connsiteY31" fmla="*/ 504825 h 1112468"/>
                  <a:gd name="connsiteX32" fmla="*/ 621030 w 661035"/>
                  <a:gd name="connsiteY32" fmla="*/ 739140 h 1112468"/>
                  <a:gd name="connsiteX33" fmla="*/ 360045 w 661035"/>
                  <a:gd name="connsiteY33" fmla="*/ 597218 h 1112468"/>
                  <a:gd name="connsiteX34" fmla="*/ 400050 w 661035"/>
                  <a:gd name="connsiteY34" fmla="*/ 362902 h 1112468"/>
                  <a:gd name="connsiteX35" fmla="*/ 314325 w 661035"/>
                  <a:gd name="connsiteY35" fmla="*/ 72390 h 1112468"/>
                  <a:gd name="connsiteX36" fmla="*/ 220980 w 661035"/>
                  <a:gd name="connsiteY36" fmla="*/ 0 h 1112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112468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47796" y="1112468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23DD8529-A889-4F91-98D0-BB6CA035C594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0AFC30ED-0818-4F6F-AF34-CDE80ED0795C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F666D68E-E2CB-4BA5-8F3F-4EDFC8393A02}"/>
                  </a:ext>
                </a:extLst>
              </p:cNvPr>
              <p:cNvSpPr/>
              <p:nvPr/>
            </p:nvSpPr>
            <p:spPr>
              <a:xfrm>
                <a:off x="3110832" y="2270955"/>
                <a:ext cx="457201" cy="495301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2EF8394D-56F8-4A5F-B36C-879C4C508358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5F7C6EEF-CDC7-4BC7-B501-A8A969A27CEA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4C4F7E65-3F2B-4A67-927D-834A205375BF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EB98D15B-ED24-4954-B415-A46B58C06586}"/>
                  </a:ext>
                </a:extLst>
              </p:cNvPr>
              <p:cNvSpPr/>
              <p:nvPr/>
            </p:nvSpPr>
            <p:spPr>
              <a:xfrm>
                <a:off x="2708898" y="1774680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C05D0FD-1601-4D8A-B99F-59CCDC18C672}"/>
                </a:ext>
              </a:extLst>
            </p:cNvPr>
            <p:cNvSpPr/>
            <p:nvPr/>
          </p:nvSpPr>
          <p:spPr>
            <a:xfrm>
              <a:off x="13340893" y="5384889"/>
              <a:ext cx="470786" cy="962496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E90D2CF2-0702-41C7-958B-3E13F2D4C31A}"/>
                </a:ext>
              </a:extLst>
            </p:cNvPr>
            <p:cNvGrpSpPr/>
            <p:nvPr/>
          </p:nvGrpSpPr>
          <p:grpSpPr>
            <a:xfrm>
              <a:off x="13270818" y="5358205"/>
              <a:ext cx="280864" cy="871483"/>
              <a:chOff x="1968987" y="1811829"/>
              <a:chExt cx="1022846" cy="3173751"/>
            </a:xfrm>
            <a:solidFill>
              <a:schemeClr val="bg1"/>
            </a:solidFill>
          </p:grpSpPr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1E9643ED-A472-469D-8512-78E11D8CDFD7}"/>
                  </a:ext>
                </a:extLst>
              </p:cNvPr>
              <p:cNvSpPr/>
              <p:nvPr/>
            </p:nvSpPr>
            <p:spPr>
              <a:xfrm>
                <a:off x="1975571" y="4195005"/>
                <a:ext cx="600075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9D75E26-865E-4198-AE0B-83ED28B2CB2D}"/>
                  </a:ext>
                </a:extLst>
              </p:cNvPr>
              <p:cNvSpPr/>
              <p:nvPr/>
            </p:nvSpPr>
            <p:spPr>
              <a:xfrm>
                <a:off x="1968987" y="4089376"/>
                <a:ext cx="581026" cy="247649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829B40BC-F2B1-4805-9C05-AC07CE6EFC78}"/>
                  </a:ext>
                </a:extLst>
              </p:cNvPr>
              <p:cNvSpPr/>
              <p:nvPr/>
            </p:nvSpPr>
            <p:spPr>
              <a:xfrm>
                <a:off x="2051714" y="1973775"/>
                <a:ext cx="940119" cy="1580196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C8359C8F-9C70-43EC-A91F-EDB5D56C9504}"/>
                  </a:ext>
                </a:extLst>
              </p:cNvPr>
              <p:cNvSpPr/>
              <p:nvPr/>
            </p:nvSpPr>
            <p:spPr>
              <a:xfrm>
                <a:off x="2714531" y="1811829"/>
                <a:ext cx="257174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4737091-7C6F-4EFD-9238-157A7009DC40}"/>
              </a:ext>
            </a:extLst>
          </p:cNvPr>
          <p:cNvGrpSpPr/>
          <p:nvPr/>
        </p:nvGrpSpPr>
        <p:grpSpPr>
          <a:xfrm>
            <a:off x="2409038" y="2266509"/>
            <a:ext cx="1075384" cy="1985268"/>
            <a:chOff x="10815796" y="5263538"/>
            <a:chExt cx="840348" cy="1551369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A9711E3-6CE0-4028-A2ED-23FD9F763A71}"/>
                </a:ext>
              </a:extLst>
            </p:cNvPr>
            <p:cNvGrpSpPr/>
            <p:nvPr/>
          </p:nvGrpSpPr>
          <p:grpSpPr>
            <a:xfrm>
              <a:off x="11056835" y="5263538"/>
              <a:ext cx="471272" cy="1550152"/>
              <a:chOff x="2541356" y="1772713"/>
              <a:chExt cx="1106207" cy="363863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E52F799-ACFB-48DD-8580-B8DB63B1CC99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EF89742-6670-4E1D-8D67-680F07F0901D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169CB5-FB00-48D8-8C0F-A00B42722497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990DCC4-6002-43D5-89E2-76C5294C6D4A}"/>
                  </a:ext>
                </a:extLst>
              </p:cNvPr>
              <p:cNvSpPr/>
              <p:nvPr/>
            </p:nvSpPr>
            <p:spPr>
              <a:xfrm>
                <a:off x="2986527" y="3640650"/>
                <a:ext cx="661036" cy="1099185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099185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60985" y="1099185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64478B2-D07C-4B19-B85B-3CD71DB61EE3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B090E8F-FD7F-4067-8FF3-0A82A055FE48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B431C45-F42E-4876-A9B9-E7D213A16185}"/>
                  </a:ext>
                </a:extLst>
              </p:cNvPr>
              <p:cNvSpPr/>
              <p:nvPr/>
            </p:nvSpPr>
            <p:spPr>
              <a:xfrm>
                <a:off x="3102280" y="2270955"/>
                <a:ext cx="457200" cy="495300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03A32AC-792C-410E-9F74-8833296030C3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96A28F1-6C5F-4256-9BEE-D3F1F96EFE99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3F64554-20BD-467C-8EDA-2FE4484D8F53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6AC957C-67B5-4369-971B-379AC6E46A9B}"/>
                  </a:ext>
                </a:extLst>
              </p:cNvPr>
              <p:cNvSpPr/>
              <p:nvPr/>
            </p:nvSpPr>
            <p:spPr>
              <a:xfrm>
                <a:off x="2708898" y="1772713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1B462AB-917E-488E-9EC8-645233EC0E8F}"/>
                </a:ext>
              </a:extLst>
            </p:cNvPr>
            <p:cNvSpPr/>
            <p:nvPr/>
          </p:nvSpPr>
          <p:spPr>
            <a:xfrm>
              <a:off x="10925723" y="5321602"/>
              <a:ext cx="730421" cy="1493305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CA9C18F-393F-48BA-A1FB-CD1CCBEA2F87}"/>
                </a:ext>
              </a:extLst>
            </p:cNvPr>
            <p:cNvGrpSpPr/>
            <p:nvPr/>
          </p:nvGrpSpPr>
          <p:grpSpPr>
            <a:xfrm>
              <a:off x="10815796" y="5279364"/>
              <a:ext cx="424862" cy="1352937"/>
              <a:chOff x="1975571" y="1809862"/>
              <a:chExt cx="997268" cy="3175718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8C69675-E4ED-42FD-AABF-9DDABAF192A2}"/>
                  </a:ext>
                </a:extLst>
              </p:cNvPr>
              <p:cNvSpPr/>
              <p:nvPr/>
            </p:nvSpPr>
            <p:spPr>
              <a:xfrm>
                <a:off x="1982155" y="4195005"/>
                <a:ext cx="600074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758388E7-40B3-44AD-A392-5AC89B7F13E6}"/>
                  </a:ext>
                </a:extLst>
              </p:cNvPr>
              <p:cNvSpPr/>
              <p:nvPr/>
            </p:nvSpPr>
            <p:spPr>
              <a:xfrm>
                <a:off x="1975571" y="4089376"/>
                <a:ext cx="581025" cy="247650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AD0486D-4563-4E9B-AB67-5C9A339FD1ED}"/>
                  </a:ext>
                </a:extLst>
              </p:cNvPr>
              <p:cNvSpPr/>
              <p:nvPr/>
            </p:nvSpPr>
            <p:spPr>
              <a:xfrm>
                <a:off x="2032721" y="1973775"/>
                <a:ext cx="940118" cy="1580197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7ADDB1E7-36ED-47F4-8219-C08FCEBAAC9A}"/>
                  </a:ext>
                </a:extLst>
              </p:cNvPr>
              <p:cNvSpPr/>
              <p:nvPr/>
            </p:nvSpPr>
            <p:spPr>
              <a:xfrm>
                <a:off x="2707947" y="1809862"/>
                <a:ext cx="257175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4388" y="339509"/>
            <a:ext cx="758233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12197A-CB42-4BB3-8CF8-03B7668CD41E}"/>
              </a:ext>
            </a:extLst>
          </p:cNvPr>
          <p:cNvSpPr/>
          <p:nvPr/>
        </p:nvSpPr>
        <p:spPr>
          <a:xfrm>
            <a:off x="3610049" y="1832985"/>
            <a:ext cx="7882704" cy="793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990C3-2BB1-454F-A5A5-9C08B635FC21}"/>
              </a:ext>
            </a:extLst>
          </p:cNvPr>
          <p:cNvSpPr/>
          <p:nvPr/>
        </p:nvSpPr>
        <p:spPr>
          <a:xfrm>
            <a:off x="4410026" y="1904984"/>
            <a:ext cx="6881271" cy="6304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096ED-85F6-4156-88A9-DE2F54E5B261}"/>
              </a:ext>
            </a:extLst>
          </p:cNvPr>
          <p:cNvSpPr/>
          <p:nvPr/>
        </p:nvSpPr>
        <p:spPr>
          <a:xfrm>
            <a:off x="3702389" y="190498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5C528-9CA3-44FB-B3FD-82F7B5F3E105}"/>
              </a:ext>
            </a:extLst>
          </p:cNvPr>
          <p:cNvSpPr txBox="1"/>
          <p:nvPr/>
        </p:nvSpPr>
        <p:spPr>
          <a:xfrm>
            <a:off x="3709108" y="1926154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D0252324-4A4A-43DE-BC46-99585C07F87C}"/>
              </a:ext>
            </a:extLst>
          </p:cNvPr>
          <p:cNvSpPr txBox="1"/>
          <p:nvPr/>
        </p:nvSpPr>
        <p:spPr bwMode="auto">
          <a:xfrm>
            <a:off x="4557461" y="2036881"/>
            <a:ext cx="6586400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Auctions inherently create a sense of excitement and competition among participants, driving engagement and increasing the likelihood of successful transactions.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7D6491-F24C-48DC-8BB2-B0216739ECC8}"/>
              </a:ext>
            </a:extLst>
          </p:cNvPr>
          <p:cNvSpPr/>
          <p:nvPr/>
        </p:nvSpPr>
        <p:spPr>
          <a:xfrm>
            <a:off x="3610049" y="2739735"/>
            <a:ext cx="7882704" cy="723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75E8B-3A22-48CB-ACE2-49A8B06EA523}"/>
              </a:ext>
            </a:extLst>
          </p:cNvPr>
          <p:cNvSpPr/>
          <p:nvPr/>
        </p:nvSpPr>
        <p:spPr>
          <a:xfrm>
            <a:off x="4410026" y="2811733"/>
            <a:ext cx="6881271" cy="5584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E5109-811C-41F7-B6AC-F77942ED4FDD}"/>
              </a:ext>
            </a:extLst>
          </p:cNvPr>
          <p:cNvSpPr/>
          <p:nvPr/>
        </p:nvSpPr>
        <p:spPr>
          <a:xfrm>
            <a:off x="3702389" y="281173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7FA82-643D-4766-8E68-19159D29D779}"/>
              </a:ext>
            </a:extLst>
          </p:cNvPr>
          <p:cNvSpPr txBox="1"/>
          <p:nvPr/>
        </p:nvSpPr>
        <p:spPr>
          <a:xfrm>
            <a:off x="3709108" y="283290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63C719-96BB-4E6E-952E-52FFDEFCEA49}"/>
              </a:ext>
            </a:extLst>
          </p:cNvPr>
          <p:cNvSpPr/>
          <p:nvPr/>
        </p:nvSpPr>
        <p:spPr>
          <a:xfrm>
            <a:off x="3610049" y="3646483"/>
            <a:ext cx="7773716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E103D-B4A0-4E0D-B4FD-F46E69BD0FD7}"/>
              </a:ext>
            </a:extLst>
          </p:cNvPr>
          <p:cNvSpPr/>
          <p:nvPr/>
        </p:nvSpPr>
        <p:spPr>
          <a:xfrm>
            <a:off x="4410026" y="3718483"/>
            <a:ext cx="688127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1B423-7503-47C1-B395-8851289E4F3F}"/>
              </a:ext>
            </a:extLst>
          </p:cNvPr>
          <p:cNvSpPr/>
          <p:nvPr/>
        </p:nvSpPr>
        <p:spPr>
          <a:xfrm>
            <a:off x="3702389" y="371848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2F3DCF-C7A7-4FBC-800F-596C0F5B18CF}"/>
              </a:ext>
            </a:extLst>
          </p:cNvPr>
          <p:cNvSpPr txBox="1"/>
          <p:nvPr/>
        </p:nvSpPr>
        <p:spPr>
          <a:xfrm>
            <a:off x="3709108" y="373965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838B9-0A85-472A-B803-AB10C9053EBF}"/>
              </a:ext>
            </a:extLst>
          </p:cNvPr>
          <p:cNvSpPr/>
          <p:nvPr/>
        </p:nvSpPr>
        <p:spPr>
          <a:xfrm>
            <a:off x="3610049" y="4553231"/>
            <a:ext cx="7773716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0E2B14-89F0-4F2E-9083-55D0F792930B}"/>
              </a:ext>
            </a:extLst>
          </p:cNvPr>
          <p:cNvSpPr/>
          <p:nvPr/>
        </p:nvSpPr>
        <p:spPr>
          <a:xfrm>
            <a:off x="4410026" y="4625231"/>
            <a:ext cx="688127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35D0BF-B074-409C-9E2A-ADB5BD146FF4}"/>
              </a:ext>
            </a:extLst>
          </p:cNvPr>
          <p:cNvSpPr/>
          <p:nvPr/>
        </p:nvSpPr>
        <p:spPr>
          <a:xfrm>
            <a:off x="3702389" y="462523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06B10-1FD4-4079-8B92-F6AAB27368C8}"/>
              </a:ext>
            </a:extLst>
          </p:cNvPr>
          <p:cNvSpPr txBox="1"/>
          <p:nvPr/>
        </p:nvSpPr>
        <p:spPr>
          <a:xfrm>
            <a:off x="3709108" y="4646400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FEEEF6-FF5A-4349-AD47-C83F974A3AA9}"/>
              </a:ext>
            </a:extLst>
          </p:cNvPr>
          <p:cNvSpPr/>
          <p:nvPr/>
        </p:nvSpPr>
        <p:spPr>
          <a:xfrm>
            <a:off x="3610049" y="5477577"/>
            <a:ext cx="7882704" cy="647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4CFA57-35C1-4A07-9408-452DB4ED5B86}"/>
              </a:ext>
            </a:extLst>
          </p:cNvPr>
          <p:cNvSpPr/>
          <p:nvPr/>
        </p:nvSpPr>
        <p:spPr>
          <a:xfrm>
            <a:off x="4410026" y="5549577"/>
            <a:ext cx="6881271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A0D896-5D02-4BDA-B5BD-574561084A1C}"/>
              </a:ext>
            </a:extLst>
          </p:cNvPr>
          <p:cNvSpPr/>
          <p:nvPr/>
        </p:nvSpPr>
        <p:spPr>
          <a:xfrm>
            <a:off x="3702389" y="5549577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CC3CAF-A582-4E2B-83B0-483BFC5D5E53}"/>
              </a:ext>
            </a:extLst>
          </p:cNvPr>
          <p:cNvSpPr txBox="1"/>
          <p:nvPr/>
        </p:nvSpPr>
        <p:spPr>
          <a:xfrm>
            <a:off x="3709108" y="5570745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98872BBE-D09B-4270-AA8E-87495041FFC9}"/>
              </a:ext>
            </a:extLst>
          </p:cNvPr>
          <p:cNvSpPr txBox="1"/>
          <p:nvPr/>
        </p:nvSpPr>
        <p:spPr bwMode="auto">
          <a:xfrm>
            <a:off x="4557461" y="2925234"/>
            <a:ext cx="6586400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1200" b="0" i="0" dirty="0">
                <a:solidFill>
                  <a:srgbClr val="ECECEC"/>
                </a:solidFill>
                <a:effectLst/>
                <a:latin typeface="Söhne"/>
              </a:rPr>
              <a:t>Auction websites offer services like escrow, authentication, dispute resolution, and shipping assistance, enhancing trust among users.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E73CE693-7B2C-4012-9BF0-0ACCCB10CA70}"/>
              </a:ext>
            </a:extLst>
          </p:cNvPr>
          <p:cNvSpPr txBox="1"/>
          <p:nvPr/>
        </p:nvSpPr>
        <p:spPr bwMode="auto">
          <a:xfrm>
            <a:off x="4557461" y="3813587"/>
            <a:ext cx="6586400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1200" dirty="0">
                <a:solidFill>
                  <a:srgbClr val="ECECEC"/>
                </a:solidFill>
                <a:latin typeface="Söhne"/>
              </a:rPr>
              <a:t>Users s</a:t>
            </a:r>
            <a:r>
              <a:rPr lang="en-IN" sz="1200" b="0" i="0" dirty="0">
                <a:solidFill>
                  <a:srgbClr val="ECECEC"/>
                </a:solidFill>
                <a:effectLst/>
                <a:latin typeface="Söhne"/>
              </a:rPr>
              <a:t>elling on auction websites offers advantages such as wider reach, competitive bidding, and potential for higher prices.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18B39151-E83B-4C17-9A09-BE70E05E8DA7}"/>
              </a:ext>
            </a:extLst>
          </p:cNvPr>
          <p:cNvSpPr txBox="1"/>
          <p:nvPr/>
        </p:nvSpPr>
        <p:spPr bwMode="auto">
          <a:xfrm>
            <a:off x="4557461" y="4701940"/>
            <a:ext cx="6586400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Our website provides sellers and buyers with user friendly experience which make their experience smooth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1FCCF534-FE2F-4FA7-B8F3-4754BEC0BA89}"/>
              </a:ext>
            </a:extLst>
          </p:cNvPr>
          <p:cNvSpPr txBox="1"/>
          <p:nvPr/>
        </p:nvSpPr>
        <p:spPr bwMode="auto">
          <a:xfrm>
            <a:off x="4557461" y="5591912"/>
            <a:ext cx="6733836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1200" b="0" i="0" dirty="0">
                <a:solidFill>
                  <a:srgbClr val="ECECEC"/>
                </a:solidFill>
                <a:effectLst/>
                <a:latin typeface="Söhne"/>
              </a:rPr>
              <a:t>Auctions provide a platform for the exchange of culturally significant items, ensuring their preservation and appreciation by individuals or institutions interested in heritage and history.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8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exagon 26">
            <a:extLst>
              <a:ext uri="{FF2B5EF4-FFF2-40B4-BE49-F238E27FC236}">
                <a16:creationId xmlns:a16="http://schemas.microsoft.com/office/drawing/2014/main" id="{CB92A8D2-DE9B-464C-8337-FDFA6C027DC6}"/>
              </a:ext>
            </a:extLst>
          </p:cNvPr>
          <p:cNvSpPr/>
          <p:nvPr/>
        </p:nvSpPr>
        <p:spPr>
          <a:xfrm>
            <a:off x="5630389" y="3091350"/>
            <a:ext cx="835173" cy="719977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A60D6209-8EDD-4CDD-979A-666BF59CCCD9}"/>
              </a:ext>
            </a:extLst>
          </p:cNvPr>
          <p:cNvSpPr/>
          <p:nvPr/>
        </p:nvSpPr>
        <p:spPr>
          <a:xfrm>
            <a:off x="6878563" y="5557951"/>
            <a:ext cx="835173" cy="719977"/>
          </a:xfrm>
          <a:prstGeom prst="hexagon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7D9F8EC8-5F6E-47CA-840A-07D5EFD5E51C}"/>
              </a:ext>
            </a:extLst>
          </p:cNvPr>
          <p:cNvSpPr/>
          <p:nvPr/>
        </p:nvSpPr>
        <p:spPr>
          <a:xfrm>
            <a:off x="6878563" y="623713"/>
            <a:ext cx="835173" cy="719977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756FEA1F-88C2-4B94-899F-DFA5FB5E86CB}"/>
              </a:ext>
            </a:extLst>
          </p:cNvPr>
          <p:cNvSpPr/>
          <p:nvPr/>
        </p:nvSpPr>
        <p:spPr>
          <a:xfrm>
            <a:off x="6172284" y="4324650"/>
            <a:ext cx="835173" cy="719977"/>
          </a:xfrm>
          <a:prstGeom prst="hexagon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C470E61C-193B-4ADB-A4DB-32204F4AC2A0}"/>
              </a:ext>
            </a:extLst>
          </p:cNvPr>
          <p:cNvSpPr/>
          <p:nvPr/>
        </p:nvSpPr>
        <p:spPr>
          <a:xfrm>
            <a:off x="6172284" y="1857532"/>
            <a:ext cx="835173" cy="719977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5E0F35A1-7278-4EA2-A3F8-E2B58CE7DDE7}"/>
              </a:ext>
            </a:extLst>
          </p:cNvPr>
          <p:cNvSpPr/>
          <p:nvPr/>
        </p:nvSpPr>
        <p:spPr>
          <a:xfrm>
            <a:off x="6403979" y="451617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F3137271-5C91-46B5-9C76-BA15A925F50D}"/>
              </a:ext>
            </a:extLst>
          </p:cNvPr>
          <p:cNvSpPr/>
          <p:nvPr/>
        </p:nvSpPr>
        <p:spPr>
          <a:xfrm>
            <a:off x="6392316" y="208775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Block Arc 10">
            <a:extLst>
              <a:ext uri="{FF2B5EF4-FFF2-40B4-BE49-F238E27FC236}">
                <a16:creationId xmlns:a16="http://schemas.microsoft.com/office/drawing/2014/main" id="{8554A8B5-2C7A-4B49-80B9-6AC0C69CC8BF}"/>
              </a:ext>
            </a:extLst>
          </p:cNvPr>
          <p:cNvSpPr/>
          <p:nvPr/>
        </p:nvSpPr>
        <p:spPr>
          <a:xfrm>
            <a:off x="7075283" y="578624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D516121B-0324-4B3F-A46F-B87F93FAC76C}"/>
              </a:ext>
            </a:extLst>
          </p:cNvPr>
          <p:cNvSpPr>
            <a:spLocks noChangeAspect="1"/>
          </p:cNvSpPr>
          <p:nvPr/>
        </p:nvSpPr>
        <p:spPr>
          <a:xfrm>
            <a:off x="7112688" y="82715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E010DEFD-F284-4C58-BD2F-EDA6FE31F42E}"/>
              </a:ext>
            </a:extLst>
          </p:cNvPr>
          <p:cNvSpPr>
            <a:spLocks noChangeAspect="1"/>
          </p:cNvSpPr>
          <p:nvPr/>
        </p:nvSpPr>
        <p:spPr>
          <a:xfrm>
            <a:off x="5853153" y="326426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9DF6BBC4-DF11-4174-841F-65C8C6102E28}"/>
              </a:ext>
            </a:extLst>
          </p:cNvPr>
          <p:cNvSpPr txBox="1">
            <a:spLocks/>
          </p:cNvSpPr>
          <p:nvPr/>
        </p:nvSpPr>
        <p:spPr>
          <a:xfrm>
            <a:off x="7889982" y="704119"/>
            <a:ext cx="2891365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endParaRPr lang="en-US" altLang="ko-KR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E3B61776-811A-4B03-827C-1CEB18442164}"/>
              </a:ext>
            </a:extLst>
          </p:cNvPr>
          <p:cNvSpPr txBox="1">
            <a:spLocks/>
          </p:cNvSpPr>
          <p:nvPr/>
        </p:nvSpPr>
        <p:spPr>
          <a:xfrm>
            <a:off x="7007456" y="3109945"/>
            <a:ext cx="3911555" cy="15088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119350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0251BB-A37C-43A0-85AD-626D278E1C2B}"/>
              </a:ext>
            </a:extLst>
          </p:cNvPr>
          <p:cNvSpPr/>
          <p:nvPr/>
        </p:nvSpPr>
        <p:spPr>
          <a:xfrm rot="60000">
            <a:off x="10979" y="4311383"/>
            <a:ext cx="12250881" cy="1932806"/>
          </a:xfrm>
          <a:custGeom>
            <a:avLst/>
            <a:gdLst>
              <a:gd name="connsiteX0" fmla="*/ 6684855 w 12250881"/>
              <a:gd name="connsiteY0" fmla="*/ 4153 h 1932806"/>
              <a:gd name="connsiteX1" fmla="*/ 12250881 w 12250881"/>
              <a:gd name="connsiteY1" fmla="*/ 813292 h 1932806"/>
              <a:gd name="connsiteX2" fmla="*/ 145698 w 12250881"/>
              <a:gd name="connsiteY2" fmla="*/ 1866080 h 1932806"/>
              <a:gd name="connsiteX3" fmla="*/ 4956 w 12250881"/>
              <a:gd name="connsiteY3" fmla="*/ 1932806 h 1932806"/>
              <a:gd name="connsiteX4" fmla="*/ 0 w 12250881"/>
              <a:gd name="connsiteY4" fmla="*/ 1648899 h 1932806"/>
              <a:gd name="connsiteX5" fmla="*/ 53621 w 12250881"/>
              <a:gd name="connsiteY5" fmla="*/ 1623443 h 1932806"/>
              <a:gd name="connsiteX6" fmla="*/ 5856372 w 12250881"/>
              <a:gd name="connsiteY6" fmla="*/ 61303 h 1932806"/>
              <a:gd name="connsiteX7" fmla="*/ 6684855 w 12250881"/>
              <a:gd name="connsiteY7" fmla="*/ 4153 h 193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0881" h="1932806">
                <a:moveTo>
                  <a:pt x="6684855" y="4153"/>
                </a:moveTo>
                <a:cubicBezTo>
                  <a:pt x="8689764" y="-49420"/>
                  <a:pt x="11115635" y="426044"/>
                  <a:pt x="12250881" y="813292"/>
                </a:cubicBezTo>
                <a:cubicBezTo>
                  <a:pt x="8191789" y="-341690"/>
                  <a:pt x="3979754" y="101896"/>
                  <a:pt x="145698" y="1866080"/>
                </a:cubicBezTo>
                <a:lnTo>
                  <a:pt x="4956" y="1932806"/>
                </a:lnTo>
                <a:lnTo>
                  <a:pt x="0" y="1648899"/>
                </a:lnTo>
                <a:lnTo>
                  <a:pt x="53621" y="1623443"/>
                </a:lnTo>
                <a:cubicBezTo>
                  <a:pt x="1848851" y="801852"/>
                  <a:pt x="3850628" y="250487"/>
                  <a:pt x="5856372" y="61303"/>
                </a:cubicBezTo>
                <a:cubicBezTo>
                  <a:pt x="6120615" y="30257"/>
                  <a:pt x="6398439" y="11807"/>
                  <a:pt x="6684855" y="41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9CAF9D2-C9D3-4A19-9A83-4A1188348123}"/>
              </a:ext>
            </a:extLst>
          </p:cNvPr>
          <p:cNvSpPr/>
          <p:nvPr/>
        </p:nvSpPr>
        <p:spPr>
          <a:xfrm>
            <a:off x="0" y="4601423"/>
            <a:ext cx="12192000" cy="2256577"/>
          </a:xfrm>
          <a:custGeom>
            <a:avLst/>
            <a:gdLst>
              <a:gd name="connsiteX0" fmla="*/ 7971277 w 12294504"/>
              <a:gd name="connsiteY0" fmla="*/ 36 h 2256577"/>
              <a:gd name="connsiteX1" fmla="*/ 12017617 w 12294504"/>
              <a:gd name="connsiteY1" fmla="*/ 537122 h 2256577"/>
              <a:gd name="connsiteX2" fmla="*/ 12294504 w 12294504"/>
              <a:gd name="connsiteY2" fmla="*/ 617617 h 2256577"/>
              <a:gd name="connsiteX3" fmla="*/ 12294504 w 12294504"/>
              <a:gd name="connsiteY3" fmla="*/ 2256577 h 2256577"/>
              <a:gd name="connsiteX4" fmla="*/ 0 w 12294504"/>
              <a:gd name="connsiteY4" fmla="*/ 2256577 h 2256577"/>
              <a:gd name="connsiteX5" fmla="*/ 128960 w 12294504"/>
              <a:gd name="connsiteY5" fmla="*/ 2175315 h 2256577"/>
              <a:gd name="connsiteX6" fmla="*/ 6572316 w 12294504"/>
              <a:gd name="connsiteY6" fmla="*/ 66838 h 2256577"/>
              <a:gd name="connsiteX7" fmla="*/ 7971277 w 12294504"/>
              <a:gd name="connsiteY7" fmla="*/ 36 h 225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4504" h="2256577">
                <a:moveTo>
                  <a:pt x="7971277" y="36"/>
                </a:moveTo>
                <a:cubicBezTo>
                  <a:pt x="9360944" y="-3013"/>
                  <a:pt x="10719477" y="182904"/>
                  <a:pt x="12017617" y="537122"/>
                </a:cubicBezTo>
                <a:lnTo>
                  <a:pt x="12294504" y="617617"/>
                </a:lnTo>
                <a:lnTo>
                  <a:pt x="12294504" y="2256577"/>
                </a:lnTo>
                <a:lnTo>
                  <a:pt x="0" y="2256577"/>
                </a:lnTo>
                <a:lnTo>
                  <a:pt x="128960" y="2175315"/>
                </a:lnTo>
                <a:cubicBezTo>
                  <a:pt x="2040772" y="1028220"/>
                  <a:pt x="4227026" y="285705"/>
                  <a:pt x="6572316" y="66838"/>
                </a:cubicBezTo>
                <a:cubicBezTo>
                  <a:pt x="7041374" y="23065"/>
                  <a:pt x="7508055" y="1053"/>
                  <a:pt x="7971277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EFD06-DEFD-4CB3-BED0-E2DFD8A7FC8A}"/>
              </a:ext>
            </a:extLst>
          </p:cNvPr>
          <p:cNvSpPr/>
          <p:nvPr/>
        </p:nvSpPr>
        <p:spPr>
          <a:xfrm>
            <a:off x="5823865" y="889726"/>
            <a:ext cx="72631" cy="2103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340448-840C-4012-B3E1-1AFDE2754008}"/>
              </a:ext>
            </a:extLst>
          </p:cNvPr>
          <p:cNvSpPr/>
          <p:nvPr/>
        </p:nvSpPr>
        <p:spPr>
          <a:xfrm>
            <a:off x="5726781" y="655325"/>
            <a:ext cx="266798" cy="26679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F0BA4C-7621-4F8C-80CE-EACA8751A6F8}"/>
              </a:ext>
            </a:extLst>
          </p:cNvPr>
          <p:cNvSpPr/>
          <p:nvPr/>
        </p:nvSpPr>
        <p:spPr>
          <a:xfrm>
            <a:off x="5722330" y="1813606"/>
            <a:ext cx="266798" cy="26679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C44707-CFEA-49BA-83EE-87C14029CF7E}"/>
              </a:ext>
            </a:extLst>
          </p:cNvPr>
          <p:cNvSpPr/>
          <p:nvPr/>
        </p:nvSpPr>
        <p:spPr>
          <a:xfrm>
            <a:off x="5722330" y="2971886"/>
            <a:ext cx="266798" cy="26679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5BDEA2-5937-4097-9A57-336EE5E541BB}"/>
              </a:ext>
            </a:extLst>
          </p:cNvPr>
          <p:cNvSpPr/>
          <p:nvPr/>
        </p:nvSpPr>
        <p:spPr>
          <a:xfrm>
            <a:off x="257175" y="4649023"/>
            <a:ext cx="11934824" cy="2208977"/>
          </a:xfrm>
          <a:custGeom>
            <a:avLst/>
            <a:gdLst>
              <a:gd name="connsiteX0" fmla="*/ 7971277 w 12294504"/>
              <a:gd name="connsiteY0" fmla="*/ 36 h 2256577"/>
              <a:gd name="connsiteX1" fmla="*/ 12017617 w 12294504"/>
              <a:gd name="connsiteY1" fmla="*/ 537122 h 2256577"/>
              <a:gd name="connsiteX2" fmla="*/ 12294504 w 12294504"/>
              <a:gd name="connsiteY2" fmla="*/ 617617 h 2256577"/>
              <a:gd name="connsiteX3" fmla="*/ 12294504 w 12294504"/>
              <a:gd name="connsiteY3" fmla="*/ 2256577 h 2256577"/>
              <a:gd name="connsiteX4" fmla="*/ 0 w 12294504"/>
              <a:gd name="connsiteY4" fmla="*/ 2256577 h 2256577"/>
              <a:gd name="connsiteX5" fmla="*/ 128960 w 12294504"/>
              <a:gd name="connsiteY5" fmla="*/ 2175315 h 2256577"/>
              <a:gd name="connsiteX6" fmla="*/ 6572316 w 12294504"/>
              <a:gd name="connsiteY6" fmla="*/ 66838 h 2256577"/>
              <a:gd name="connsiteX7" fmla="*/ 7971277 w 12294504"/>
              <a:gd name="connsiteY7" fmla="*/ 36 h 225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94504" h="2256577">
                <a:moveTo>
                  <a:pt x="7971277" y="36"/>
                </a:moveTo>
                <a:cubicBezTo>
                  <a:pt x="9360944" y="-3013"/>
                  <a:pt x="10719477" y="182904"/>
                  <a:pt x="12017617" y="537122"/>
                </a:cubicBezTo>
                <a:lnTo>
                  <a:pt x="12294504" y="617617"/>
                </a:lnTo>
                <a:lnTo>
                  <a:pt x="12294504" y="2256577"/>
                </a:lnTo>
                <a:lnTo>
                  <a:pt x="0" y="2256577"/>
                </a:lnTo>
                <a:lnTo>
                  <a:pt x="128960" y="2175315"/>
                </a:lnTo>
                <a:cubicBezTo>
                  <a:pt x="2040772" y="1028220"/>
                  <a:pt x="4227026" y="285705"/>
                  <a:pt x="6572316" y="66838"/>
                </a:cubicBezTo>
                <a:cubicBezTo>
                  <a:pt x="7041374" y="23065"/>
                  <a:pt x="7508055" y="1053"/>
                  <a:pt x="7971277" y="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2EB515-2BA8-4C78-8D83-2B5D10EF3A4A}"/>
              </a:ext>
            </a:extLst>
          </p:cNvPr>
          <p:cNvGrpSpPr/>
          <p:nvPr/>
        </p:nvGrpSpPr>
        <p:grpSpPr>
          <a:xfrm>
            <a:off x="6077470" y="664266"/>
            <a:ext cx="5212080" cy="946131"/>
            <a:chOff x="6180980" y="1575313"/>
            <a:chExt cx="5212080" cy="9461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FF24FE-2538-4B67-96E1-BB6A682FBC85}"/>
                </a:ext>
              </a:extLst>
            </p:cNvPr>
            <p:cNvSpPr txBox="1"/>
            <p:nvPr/>
          </p:nvSpPr>
          <p:spPr>
            <a:xfrm>
              <a:off x="6180980" y="1575313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For Sellers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D88684-F9D5-4A17-8D64-E7CCC57B596D}"/>
                </a:ext>
              </a:extLst>
            </p:cNvPr>
            <p:cNvSpPr txBox="1"/>
            <p:nvPr/>
          </p:nvSpPr>
          <p:spPr>
            <a:xfrm>
              <a:off x="6180980" y="1875113"/>
              <a:ext cx="5212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website provides the profile of the seller and also their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product’d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detailed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descprition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 provided so the buyers have full knowledge of the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produt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they are buying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08F61B-1221-4E17-9374-461119F1BABC}"/>
              </a:ext>
            </a:extLst>
          </p:cNvPr>
          <p:cNvGrpSpPr/>
          <p:nvPr/>
        </p:nvGrpSpPr>
        <p:grpSpPr>
          <a:xfrm>
            <a:off x="6077470" y="1819028"/>
            <a:ext cx="5212080" cy="761465"/>
            <a:chOff x="6180980" y="2544245"/>
            <a:chExt cx="5212080" cy="7614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4F6435-9762-496F-86CB-D69FCB0D1131}"/>
                </a:ext>
              </a:extLst>
            </p:cNvPr>
            <p:cNvSpPr txBox="1"/>
            <p:nvPr/>
          </p:nvSpPr>
          <p:spPr>
            <a:xfrm>
              <a:off x="6180980" y="2544245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altLang="ko-KR" sz="1200" b="1" dirty="0">
                  <a:solidFill>
                    <a:schemeClr val="accent3"/>
                  </a:solidFill>
                  <a:cs typeface="Arial" pitchFamily="34" charset="0"/>
                </a:rPr>
                <a:t>For Buyers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33703B-B987-45F9-B5F5-78433C194407}"/>
                </a:ext>
              </a:extLst>
            </p:cNvPr>
            <p:cNvSpPr txBox="1"/>
            <p:nvPr userDrawn="1"/>
          </p:nvSpPr>
          <p:spPr>
            <a:xfrm>
              <a:off x="6180980" y="2844045"/>
              <a:ext cx="5212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buyer can bid for the product by adding his desired value for the product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DCC58E-5FE2-4446-B20B-09A6E45AE159}"/>
              </a:ext>
            </a:extLst>
          </p:cNvPr>
          <p:cNvGrpSpPr/>
          <p:nvPr/>
        </p:nvGrpSpPr>
        <p:grpSpPr>
          <a:xfrm>
            <a:off x="6077470" y="2973789"/>
            <a:ext cx="5212080" cy="761463"/>
            <a:chOff x="6180980" y="3513177"/>
            <a:chExt cx="5212080" cy="7614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7BD60A-87F2-404B-AB02-7789114EED0B}"/>
                </a:ext>
              </a:extLst>
            </p:cNvPr>
            <p:cNvSpPr txBox="1"/>
            <p:nvPr/>
          </p:nvSpPr>
          <p:spPr>
            <a:xfrm>
              <a:off x="6180980" y="3513177"/>
              <a:ext cx="5212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altLang="ko-KR" sz="1200" b="1" dirty="0">
                  <a:solidFill>
                    <a:schemeClr val="accent1"/>
                  </a:solidFill>
                  <a:cs typeface="Arial" pitchFamily="34" charset="0"/>
                </a:rPr>
                <a:t>Details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C253F4-FB12-4E22-8C32-8EDB53C61546}"/>
                </a:ext>
              </a:extLst>
            </p:cNvPr>
            <p:cNvSpPr txBox="1"/>
            <p:nvPr userDrawn="1"/>
          </p:nvSpPr>
          <p:spPr>
            <a:xfrm>
              <a:off x="6180980" y="3812975"/>
              <a:ext cx="5212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website also shows the bidding price of the other customers so the customer can come to know the market value of the product</a:t>
              </a: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0843D8CC-AE05-4396-A53A-2F5D58C2D296}"/>
              </a:ext>
            </a:extLst>
          </p:cNvPr>
          <p:cNvSpPr txBox="1">
            <a:spLocks/>
          </p:cNvSpPr>
          <p:nvPr/>
        </p:nvSpPr>
        <p:spPr>
          <a:xfrm>
            <a:off x="4644428" y="5852213"/>
            <a:ext cx="7049023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0D4556C-0B5D-475D-B9FE-D8DE576B0147}"/>
              </a:ext>
            </a:extLst>
          </p:cNvPr>
          <p:cNvSpPr txBox="1">
            <a:spLocks/>
          </p:cNvSpPr>
          <p:nvPr/>
        </p:nvSpPr>
        <p:spPr>
          <a:xfrm>
            <a:off x="7397562" y="5564181"/>
            <a:ext cx="4295889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ko-KR" sz="1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2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Merits/Demerits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60FC64-C47B-4A8B-912E-24A29045FBD0}"/>
              </a:ext>
            </a:extLst>
          </p:cNvPr>
          <p:cNvGrpSpPr/>
          <p:nvPr/>
        </p:nvGrpSpPr>
        <p:grpSpPr>
          <a:xfrm>
            <a:off x="940788" y="4403154"/>
            <a:ext cx="5148660" cy="1629366"/>
            <a:chOff x="345642" y="4582569"/>
            <a:chExt cx="4212000" cy="1730732"/>
          </a:xfrm>
        </p:grpSpPr>
        <p:sp>
          <p:nvSpPr>
            <p:cNvPr id="60" name="Pentagon 28">
              <a:extLst>
                <a:ext uri="{FF2B5EF4-FFF2-40B4-BE49-F238E27FC236}">
                  <a16:creationId xmlns:a16="http://schemas.microsoft.com/office/drawing/2014/main" id="{CFA171E5-4E6E-422C-8B43-AE920FFAE817}"/>
                </a:ext>
              </a:extLst>
            </p:cNvPr>
            <p:cNvSpPr/>
            <p:nvPr/>
          </p:nvSpPr>
          <p:spPr>
            <a:xfrm rot="10560000">
              <a:off x="383023" y="4801133"/>
              <a:ext cx="4162443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1" name="Pentagon 29">
              <a:extLst>
                <a:ext uri="{FF2B5EF4-FFF2-40B4-BE49-F238E27FC236}">
                  <a16:creationId xmlns:a16="http://schemas.microsoft.com/office/drawing/2014/main" id="{63275CD5-7132-46ED-BBD6-1F959841C0FA}"/>
                </a:ext>
              </a:extLst>
            </p:cNvPr>
            <p:cNvSpPr/>
            <p:nvPr/>
          </p:nvSpPr>
          <p:spPr>
            <a:xfrm rot="10800000">
              <a:off x="345642" y="4586555"/>
              <a:ext cx="4212000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2" name="Chevron 70">
              <a:extLst>
                <a:ext uri="{FF2B5EF4-FFF2-40B4-BE49-F238E27FC236}">
                  <a16:creationId xmlns:a16="http://schemas.microsoft.com/office/drawing/2014/main" id="{93437CBA-D3FD-41CC-81E1-30C73202CB6C}"/>
                </a:ext>
              </a:extLst>
            </p:cNvPr>
            <p:cNvSpPr/>
            <p:nvPr/>
          </p:nvSpPr>
          <p:spPr>
            <a:xfrm rot="10800000">
              <a:off x="557997" y="4582569"/>
              <a:ext cx="677368" cy="1515600"/>
            </a:xfrm>
            <a:prstGeom prst="chevron">
              <a:avLst>
                <a:gd name="adj" fmla="val 7609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705E6D-BFD7-414F-BAF5-969D7ED1E126}"/>
              </a:ext>
            </a:extLst>
          </p:cNvPr>
          <p:cNvGrpSpPr/>
          <p:nvPr/>
        </p:nvGrpSpPr>
        <p:grpSpPr>
          <a:xfrm>
            <a:off x="940788" y="3015588"/>
            <a:ext cx="5148660" cy="1706369"/>
            <a:chOff x="345642" y="3108678"/>
            <a:chExt cx="4212000" cy="1812525"/>
          </a:xfrm>
        </p:grpSpPr>
        <p:sp>
          <p:nvSpPr>
            <p:cNvPr id="64" name="Pentagon 53">
              <a:extLst>
                <a:ext uri="{FF2B5EF4-FFF2-40B4-BE49-F238E27FC236}">
                  <a16:creationId xmlns:a16="http://schemas.microsoft.com/office/drawing/2014/main" id="{EC544065-8E86-455A-9D8F-3FB3BD25D148}"/>
                </a:ext>
              </a:extLst>
            </p:cNvPr>
            <p:cNvSpPr/>
            <p:nvPr/>
          </p:nvSpPr>
          <p:spPr>
            <a:xfrm rot="10560000">
              <a:off x="347527" y="3409035"/>
              <a:ext cx="4162443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5" name="Pentagon 54">
              <a:extLst>
                <a:ext uri="{FF2B5EF4-FFF2-40B4-BE49-F238E27FC236}">
                  <a16:creationId xmlns:a16="http://schemas.microsoft.com/office/drawing/2014/main" id="{0377BDF1-0971-479A-8504-617FA6CC6624}"/>
                </a:ext>
              </a:extLst>
            </p:cNvPr>
            <p:cNvSpPr/>
            <p:nvPr/>
          </p:nvSpPr>
          <p:spPr>
            <a:xfrm rot="10800000">
              <a:off x="345642" y="3108678"/>
              <a:ext cx="4212000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6" name="Chevron 69">
              <a:extLst>
                <a:ext uri="{FF2B5EF4-FFF2-40B4-BE49-F238E27FC236}">
                  <a16:creationId xmlns:a16="http://schemas.microsoft.com/office/drawing/2014/main" id="{AC38A97D-FE8E-45B8-B152-386A29870C67}"/>
                </a:ext>
              </a:extLst>
            </p:cNvPr>
            <p:cNvSpPr/>
            <p:nvPr/>
          </p:nvSpPr>
          <p:spPr>
            <a:xfrm rot="10800000">
              <a:off x="557997" y="3114556"/>
              <a:ext cx="677368" cy="1515600"/>
            </a:xfrm>
            <a:prstGeom prst="chevron">
              <a:avLst>
                <a:gd name="adj" fmla="val 7609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495E55C-67D8-4B5E-BA8B-DD6B34A4A304}"/>
              </a:ext>
            </a:extLst>
          </p:cNvPr>
          <p:cNvGrpSpPr/>
          <p:nvPr/>
        </p:nvGrpSpPr>
        <p:grpSpPr>
          <a:xfrm>
            <a:off x="6096317" y="4406909"/>
            <a:ext cx="5148661" cy="1629055"/>
            <a:chOff x="4572974" y="4586556"/>
            <a:chExt cx="4280979" cy="1730401"/>
          </a:xfrm>
        </p:grpSpPr>
        <p:sp>
          <p:nvSpPr>
            <p:cNvPr id="68" name="Pentagon 17">
              <a:extLst>
                <a:ext uri="{FF2B5EF4-FFF2-40B4-BE49-F238E27FC236}">
                  <a16:creationId xmlns:a16="http://schemas.microsoft.com/office/drawing/2014/main" id="{61F7937F-6973-4073-8509-AC2958A4B8C7}"/>
                </a:ext>
              </a:extLst>
            </p:cNvPr>
            <p:cNvSpPr/>
            <p:nvPr/>
          </p:nvSpPr>
          <p:spPr>
            <a:xfrm rot="240000">
              <a:off x="4640694" y="4804789"/>
              <a:ext cx="4213259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9" name="Pentagon 13">
              <a:extLst>
                <a:ext uri="{FF2B5EF4-FFF2-40B4-BE49-F238E27FC236}">
                  <a16:creationId xmlns:a16="http://schemas.microsoft.com/office/drawing/2014/main" id="{DEFD739A-3256-4060-B88C-4395B2D3637B}"/>
                </a:ext>
              </a:extLst>
            </p:cNvPr>
            <p:cNvSpPr/>
            <p:nvPr/>
          </p:nvSpPr>
          <p:spPr>
            <a:xfrm>
              <a:off x="4572974" y="4586556"/>
              <a:ext cx="4211998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0" name="Chevron 14">
              <a:extLst>
                <a:ext uri="{FF2B5EF4-FFF2-40B4-BE49-F238E27FC236}">
                  <a16:creationId xmlns:a16="http://schemas.microsoft.com/office/drawing/2014/main" id="{5C75E2C4-7520-4D3E-9EBE-C7A40727CC1C}"/>
                </a:ext>
              </a:extLst>
            </p:cNvPr>
            <p:cNvSpPr/>
            <p:nvPr/>
          </p:nvSpPr>
          <p:spPr>
            <a:xfrm>
              <a:off x="7917086" y="4596081"/>
              <a:ext cx="688461" cy="1512168"/>
            </a:xfrm>
            <a:prstGeom prst="chevron">
              <a:avLst>
                <a:gd name="adj" fmla="val 7336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159456-346A-46F8-B1D5-444CCD13676D}"/>
              </a:ext>
            </a:extLst>
          </p:cNvPr>
          <p:cNvGrpSpPr/>
          <p:nvPr/>
        </p:nvGrpSpPr>
        <p:grpSpPr>
          <a:xfrm>
            <a:off x="6096316" y="3020697"/>
            <a:ext cx="5148660" cy="1704701"/>
            <a:chOff x="4572977" y="3114107"/>
            <a:chExt cx="4245485" cy="1810752"/>
          </a:xfrm>
        </p:grpSpPr>
        <p:sp>
          <p:nvSpPr>
            <p:cNvPr id="72" name="Pentagon 20">
              <a:extLst>
                <a:ext uri="{FF2B5EF4-FFF2-40B4-BE49-F238E27FC236}">
                  <a16:creationId xmlns:a16="http://schemas.microsoft.com/office/drawing/2014/main" id="{D1A9D8B5-D88E-4ED2-AEFD-CFADB520592E}"/>
                </a:ext>
              </a:extLst>
            </p:cNvPr>
            <p:cNvSpPr/>
            <p:nvPr/>
          </p:nvSpPr>
          <p:spPr>
            <a:xfrm rot="240000">
              <a:off x="4605201" y="3412691"/>
              <a:ext cx="4213261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3" name="Pentagon 21">
              <a:extLst>
                <a:ext uri="{FF2B5EF4-FFF2-40B4-BE49-F238E27FC236}">
                  <a16:creationId xmlns:a16="http://schemas.microsoft.com/office/drawing/2014/main" id="{058E83B8-3BAF-4AB2-AE1B-A8594F9BD5BC}"/>
                </a:ext>
              </a:extLst>
            </p:cNvPr>
            <p:cNvSpPr/>
            <p:nvPr/>
          </p:nvSpPr>
          <p:spPr>
            <a:xfrm>
              <a:off x="4572977" y="3114107"/>
              <a:ext cx="4212002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4" name="Chevron 22">
              <a:extLst>
                <a:ext uri="{FF2B5EF4-FFF2-40B4-BE49-F238E27FC236}">
                  <a16:creationId xmlns:a16="http://schemas.microsoft.com/office/drawing/2014/main" id="{08F1CD9D-4A45-4D4F-9BC1-AF0BFBD3EF01}"/>
                </a:ext>
              </a:extLst>
            </p:cNvPr>
            <p:cNvSpPr/>
            <p:nvPr/>
          </p:nvSpPr>
          <p:spPr>
            <a:xfrm>
              <a:off x="7915934" y="3123632"/>
              <a:ext cx="682753" cy="1512168"/>
            </a:xfrm>
            <a:prstGeom prst="chevron">
              <a:avLst>
                <a:gd name="adj" fmla="val 7336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A0AC670-4B0B-400F-AD14-C4638CDFE9EB}"/>
              </a:ext>
            </a:extLst>
          </p:cNvPr>
          <p:cNvGrpSpPr/>
          <p:nvPr/>
        </p:nvGrpSpPr>
        <p:grpSpPr>
          <a:xfrm>
            <a:off x="6096316" y="1628629"/>
            <a:ext cx="5148660" cy="1709811"/>
            <a:chOff x="4572977" y="1635435"/>
            <a:chExt cx="4245485" cy="1816181"/>
          </a:xfrm>
        </p:grpSpPr>
        <p:sp>
          <p:nvSpPr>
            <p:cNvPr id="76" name="Pentagon 24">
              <a:extLst>
                <a:ext uri="{FF2B5EF4-FFF2-40B4-BE49-F238E27FC236}">
                  <a16:creationId xmlns:a16="http://schemas.microsoft.com/office/drawing/2014/main" id="{0890F227-B3FE-4CC8-975D-C2826244FFB8}"/>
                </a:ext>
              </a:extLst>
            </p:cNvPr>
            <p:cNvSpPr/>
            <p:nvPr/>
          </p:nvSpPr>
          <p:spPr>
            <a:xfrm rot="240000">
              <a:off x="4605201" y="1939448"/>
              <a:ext cx="4213261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7" name="Pentagon 25">
              <a:extLst>
                <a:ext uri="{FF2B5EF4-FFF2-40B4-BE49-F238E27FC236}">
                  <a16:creationId xmlns:a16="http://schemas.microsoft.com/office/drawing/2014/main" id="{E64D0E6F-31D9-43B9-8752-5781170E74AB}"/>
                </a:ext>
              </a:extLst>
            </p:cNvPr>
            <p:cNvSpPr/>
            <p:nvPr/>
          </p:nvSpPr>
          <p:spPr>
            <a:xfrm>
              <a:off x="4572977" y="1635435"/>
              <a:ext cx="4212002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8" name="Chevron 26">
              <a:extLst>
                <a:ext uri="{FF2B5EF4-FFF2-40B4-BE49-F238E27FC236}">
                  <a16:creationId xmlns:a16="http://schemas.microsoft.com/office/drawing/2014/main" id="{45D9A7DB-3355-4AE8-9EB6-C8AB0DDAE9FC}"/>
                </a:ext>
              </a:extLst>
            </p:cNvPr>
            <p:cNvSpPr/>
            <p:nvPr/>
          </p:nvSpPr>
          <p:spPr>
            <a:xfrm>
              <a:off x="7915934" y="1640864"/>
              <a:ext cx="682753" cy="1512168"/>
            </a:xfrm>
            <a:prstGeom prst="chevron">
              <a:avLst>
                <a:gd name="adj" fmla="val 7336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A5F8FCE-F8DF-48EA-9864-10A82136A94F}"/>
              </a:ext>
            </a:extLst>
          </p:cNvPr>
          <p:cNvGrpSpPr/>
          <p:nvPr/>
        </p:nvGrpSpPr>
        <p:grpSpPr>
          <a:xfrm>
            <a:off x="940788" y="1628629"/>
            <a:ext cx="5148660" cy="1706369"/>
            <a:chOff x="345642" y="1635435"/>
            <a:chExt cx="4212000" cy="1812525"/>
          </a:xfrm>
        </p:grpSpPr>
        <p:sp>
          <p:nvSpPr>
            <p:cNvPr id="80" name="Pentagon 57">
              <a:extLst>
                <a:ext uri="{FF2B5EF4-FFF2-40B4-BE49-F238E27FC236}">
                  <a16:creationId xmlns:a16="http://schemas.microsoft.com/office/drawing/2014/main" id="{DB5DCD80-50E6-4150-86E8-FB7823D94FDD}"/>
                </a:ext>
              </a:extLst>
            </p:cNvPr>
            <p:cNvSpPr/>
            <p:nvPr/>
          </p:nvSpPr>
          <p:spPr>
            <a:xfrm rot="10560000">
              <a:off x="347527" y="1935792"/>
              <a:ext cx="4162443" cy="1512168"/>
            </a:xfrm>
            <a:prstGeom prst="homePlate">
              <a:avLst>
                <a:gd name="adj" fmla="val 41362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1" name="Pentagon 58">
              <a:extLst>
                <a:ext uri="{FF2B5EF4-FFF2-40B4-BE49-F238E27FC236}">
                  <a16:creationId xmlns:a16="http://schemas.microsoft.com/office/drawing/2014/main" id="{E5AB8048-CF34-469C-9748-CDC114C41A2A}"/>
                </a:ext>
              </a:extLst>
            </p:cNvPr>
            <p:cNvSpPr/>
            <p:nvPr/>
          </p:nvSpPr>
          <p:spPr>
            <a:xfrm rot="10800000">
              <a:off x="345642" y="1635435"/>
              <a:ext cx="4212000" cy="1512168"/>
            </a:xfrm>
            <a:prstGeom prst="homePlate">
              <a:avLst>
                <a:gd name="adj" fmla="val 41362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2" name="Chevron 59">
              <a:extLst>
                <a:ext uri="{FF2B5EF4-FFF2-40B4-BE49-F238E27FC236}">
                  <a16:creationId xmlns:a16="http://schemas.microsoft.com/office/drawing/2014/main" id="{E1C07777-0377-4190-B248-3635F77D3579}"/>
                </a:ext>
              </a:extLst>
            </p:cNvPr>
            <p:cNvSpPr/>
            <p:nvPr/>
          </p:nvSpPr>
          <p:spPr>
            <a:xfrm rot="10800000">
              <a:off x="557998" y="1646544"/>
              <a:ext cx="677368" cy="1515600"/>
            </a:xfrm>
            <a:prstGeom prst="chevron">
              <a:avLst>
                <a:gd name="adj" fmla="val 7609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0953320-9D5C-478B-BDA0-9549976BA153}"/>
              </a:ext>
            </a:extLst>
          </p:cNvPr>
          <p:cNvGrpSpPr/>
          <p:nvPr/>
        </p:nvGrpSpPr>
        <p:grpSpPr>
          <a:xfrm>
            <a:off x="2763090" y="1809636"/>
            <a:ext cx="2095238" cy="962642"/>
            <a:chOff x="892027" y="1882302"/>
            <a:chExt cx="1642180" cy="96251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80B6BCE-9B20-4969-A32E-3A04F9153FB8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Device-Scalable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A56C145-37CE-4135-B60D-D299CE514BE3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646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website provides a user friendly experience across all the devices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4EF195-38F2-4B87-9127-9CAA17191822}"/>
              </a:ext>
            </a:extLst>
          </p:cNvPr>
          <p:cNvGrpSpPr/>
          <p:nvPr/>
        </p:nvGrpSpPr>
        <p:grpSpPr>
          <a:xfrm>
            <a:off x="2746804" y="3202324"/>
            <a:ext cx="2111523" cy="1286933"/>
            <a:chOff x="879263" y="1882302"/>
            <a:chExt cx="1654944" cy="128676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5C0E88-F18B-4D5E-B6F2-E6C65AF80A17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 Appeal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838351B-F808-40B3-A940-451DA9304BC2}"/>
                </a:ext>
              </a:extLst>
            </p:cNvPr>
            <p:cNvSpPr txBox="1"/>
            <p:nvPr/>
          </p:nvSpPr>
          <p:spPr>
            <a:xfrm>
              <a:off x="879263" y="2153537"/>
              <a:ext cx="1642180" cy="1015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0" i="0" dirty="0">
                  <a:effectLst/>
                  <a:latin typeface="Söhne"/>
                </a:rPr>
                <a:t>The website should have an aesthetically pleasing design with high-quality images and a clean layout to engage users and encourage exploration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629E5C0-08A9-4E14-9A8C-DEB7558F9B2F}"/>
              </a:ext>
            </a:extLst>
          </p:cNvPr>
          <p:cNvGrpSpPr/>
          <p:nvPr/>
        </p:nvGrpSpPr>
        <p:grpSpPr>
          <a:xfrm>
            <a:off x="2698225" y="4595017"/>
            <a:ext cx="2160103" cy="1298252"/>
            <a:chOff x="841188" y="1882302"/>
            <a:chExt cx="1693019" cy="129808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C799141-960A-4CC9-8B38-0D2C0FAE6795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Customer Feedback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2954136-F594-4793-9873-1CB3DB88F262}"/>
                </a:ext>
              </a:extLst>
            </p:cNvPr>
            <p:cNvSpPr txBox="1"/>
            <p:nvPr/>
          </p:nvSpPr>
          <p:spPr>
            <a:xfrm>
              <a:off x="841188" y="2164854"/>
              <a:ext cx="1642180" cy="101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Customer feedbacks in the project gives the clear view to the customers like how was there experience with th website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B157FC4-F84E-4D80-B718-D851F66B646B}"/>
              </a:ext>
            </a:extLst>
          </p:cNvPr>
          <p:cNvGrpSpPr/>
          <p:nvPr/>
        </p:nvGrpSpPr>
        <p:grpSpPr>
          <a:xfrm>
            <a:off x="7388036" y="1809636"/>
            <a:ext cx="2095238" cy="1331974"/>
            <a:chOff x="892027" y="1882302"/>
            <a:chExt cx="1642180" cy="1331802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AB5EFD-88A2-409F-BA53-EB7E876CA0FF}"/>
                </a:ext>
              </a:extLst>
            </p:cNvPr>
            <p:cNvSpPr txBox="1"/>
            <p:nvPr/>
          </p:nvSpPr>
          <p:spPr>
            <a:xfrm>
              <a:off x="892027" y="1882302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Dynamics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5568246-7CC0-467A-8A74-B8F3979F5622}"/>
                </a:ext>
              </a:extLst>
            </p:cNvPr>
            <p:cNvSpPr txBox="1"/>
            <p:nvPr/>
          </p:nvSpPr>
          <p:spPr>
            <a:xfrm>
              <a:off x="892027" y="2198572"/>
              <a:ext cx="1642180" cy="101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website </a:t>
              </a:r>
              <a:r>
                <a:rPr lang="en-I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does’nt</a:t>
              </a: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provide dynamic features like the </a:t>
              </a:r>
              <a:r>
                <a:rPr lang="en-IN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fuctions</a:t>
              </a:r>
              <a:r>
                <a:rPr lang="en-I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that should be used after auctioning for the product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5976359-2F53-462F-80A4-81C16BE9963A}"/>
              </a:ext>
            </a:extLst>
          </p:cNvPr>
          <p:cNvGrpSpPr/>
          <p:nvPr/>
        </p:nvGrpSpPr>
        <p:grpSpPr>
          <a:xfrm>
            <a:off x="7388036" y="3147284"/>
            <a:ext cx="2123942" cy="1401633"/>
            <a:chOff x="892027" y="1827269"/>
            <a:chExt cx="1664677" cy="140145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A05A12E-BFAD-400B-B1A5-01F57120A4CD}"/>
                </a:ext>
              </a:extLst>
            </p:cNvPr>
            <p:cNvSpPr txBox="1"/>
            <p:nvPr/>
          </p:nvSpPr>
          <p:spPr>
            <a:xfrm>
              <a:off x="892027" y="1827269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b="1" i="0" dirty="0">
                  <a:effectLst/>
                  <a:latin typeface="Söhne"/>
                </a:rPr>
                <a:t>Auto-Extend Bidding</a:t>
              </a:r>
              <a:r>
                <a:rPr lang="en-IN" sz="1200" b="0" i="0" dirty="0">
                  <a:effectLst/>
                  <a:latin typeface="Söhne"/>
                </a:rPr>
                <a:t>: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1154670-EF95-4500-B4D2-35659090B6E2}"/>
                </a:ext>
              </a:extLst>
            </p:cNvPr>
            <p:cNvSpPr txBox="1"/>
            <p:nvPr/>
          </p:nvSpPr>
          <p:spPr>
            <a:xfrm>
              <a:off x="914524" y="2028548"/>
              <a:ext cx="1642180" cy="120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Söhne"/>
                </a:rPr>
                <a:t>This feature automatically extends the auction end time if there's a last-minute bid, preventing sniping and giving other bidders a chance to respond.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527E353-50B6-4DAF-B44A-711488D0E822}"/>
              </a:ext>
            </a:extLst>
          </p:cNvPr>
          <p:cNvGrpSpPr/>
          <p:nvPr/>
        </p:nvGrpSpPr>
        <p:grpSpPr>
          <a:xfrm>
            <a:off x="7305148" y="4468791"/>
            <a:ext cx="2349608" cy="1452091"/>
            <a:chOff x="827062" y="1756095"/>
            <a:chExt cx="1841547" cy="145190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040F146-7648-4D8E-9810-E802596F7203}"/>
                </a:ext>
              </a:extLst>
            </p:cNvPr>
            <p:cNvSpPr txBox="1"/>
            <p:nvPr/>
          </p:nvSpPr>
          <p:spPr>
            <a:xfrm>
              <a:off x="880805" y="1756095"/>
              <a:ext cx="1642180" cy="276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öhne"/>
                </a:rPr>
                <a:t>Seller Tools and Analytics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F209C79-FDC8-44B3-8436-7D102DEB83E7}"/>
                </a:ext>
              </a:extLst>
            </p:cNvPr>
            <p:cNvSpPr txBox="1"/>
            <p:nvPr/>
          </p:nvSpPr>
          <p:spPr>
            <a:xfrm>
              <a:off x="827062" y="2007825"/>
              <a:ext cx="1841547" cy="1200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öhne"/>
                </a:rPr>
                <a:t>Providing sellers with tools and analytics to track the performance of their listings, such as views, bids, and conversion rates, helps them optimize their selling strategies.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1" name="Curved Down Arrow 75">
            <a:extLst>
              <a:ext uri="{FF2B5EF4-FFF2-40B4-BE49-F238E27FC236}">
                <a16:creationId xmlns:a16="http://schemas.microsoft.com/office/drawing/2014/main" id="{56E4E83C-12EA-4EC3-B2AF-8C075B2218AE}"/>
              </a:ext>
            </a:extLst>
          </p:cNvPr>
          <p:cNvSpPr/>
          <p:nvPr/>
        </p:nvSpPr>
        <p:spPr>
          <a:xfrm rot="15012063">
            <a:off x="4331122" y="2445522"/>
            <a:ext cx="2080721" cy="1275514"/>
          </a:xfrm>
          <a:prstGeom prst="curvedDownArrow">
            <a:avLst/>
          </a:prstGeom>
          <a:gradFill flip="none" rotWithShape="1">
            <a:gsLst>
              <a:gs pos="100000">
                <a:schemeClr val="accent1">
                  <a:lumMod val="50000"/>
                </a:schemeClr>
              </a:gs>
              <a:gs pos="0">
                <a:schemeClr val="accent1"/>
              </a:gs>
              <a:gs pos="100000">
                <a:schemeClr val="accent4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103" name="Curved Down Arrow 15">
            <a:extLst>
              <a:ext uri="{FF2B5EF4-FFF2-40B4-BE49-F238E27FC236}">
                <a16:creationId xmlns:a16="http://schemas.microsoft.com/office/drawing/2014/main" id="{EBAC9347-C1CD-4B23-A5B5-3DE838EE2940}"/>
              </a:ext>
            </a:extLst>
          </p:cNvPr>
          <p:cNvSpPr/>
          <p:nvPr/>
        </p:nvSpPr>
        <p:spPr>
          <a:xfrm rot="18679541" flipV="1">
            <a:off x="5823760" y="4227817"/>
            <a:ext cx="2080721" cy="1251562"/>
          </a:xfrm>
          <a:prstGeom prst="curvedDownArrow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 dirty="0"/>
          </a:p>
        </p:txBody>
      </p:sp>
      <p:sp>
        <p:nvSpPr>
          <p:cNvPr id="121" name="Rounded Rectangle 10">
            <a:extLst>
              <a:ext uri="{FF2B5EF4-FFF2-40B4-BE49-F238E27FC236}">
                <a16:creationId xmlns:a16="http://schemas.microsoft.com/office/drawing/2014/main" id="{1A7F5394-F53B-4AC2-AC04-A79DD24DA2E7}"/>
              </a:ext>
            </a:extLst>
          </p:cNvPr>
          <p:cNvSpPr/>
          <p:nvPr/>
        </p:nvSpPr>
        <p:spPr>
          <a:xfrm>
            <a:off x="2213382" y="5052075"/>
            <a:ext cx="270202" cy="35758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2" name="Rounded Rectangle 6">
            <a:extLst>
              <a:ext uri="{FF2B5EF4-FFF2-40B4-BE49-F238E27FC236}">
                <a16:creationId xmlns:a16="http://schemas.microsoft.com/office/drawing/2014/main" id="{D229FD44-612E-4EA9-9736-3A0780A5D5D7}"/>
              </a:ext>
            </a:extLst>
          </p:cNvPr>
          <p:cNvSpPr/>
          <p:nvPr/>
        </p:nvSpPr>
        <p:spPr>
          <a:xfrm>
            <a:off x="2172345" y="3579334"/>
            <a:ext cx="367837" cy="373975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3" name="Rectangle 16">
            <a:extLst>
              <a:ext uri="{FF2B5EF4-FFF2-40B4-BE49-F238E27FC236}">
                <a16:creationId xmlns:a16="http://schemas.microsoft.com/office/drawing/2014/main" id="{E15F7EDB-8863-4988-BC6B-7674B8F30F2F}"/>
              </a:ext>
            </a:extLst>
          </p:cNvPr>
          <p:cNvSpPr/>
          <p:nvPr/>
        </p:nvSpPr>
        <p:spPr>
          <a:xfrm rot="2700000">
            <a:off x="9780842" y="3508740"/>
            <a:ext cx="282704" cy="50683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4" name="Rounded Rectangle 5">
            <a:extLst>
              <a:ext uri="{FF2B5EF4-FFF2-40B4-BE49-F238E27FC236}">
                <a16:creationId xmlns:a16="http://schemas.microsoft.com/office/drawing/2014/main" id="{6C38A5CB-1E80-4A1A-A8F7-B9D0B91C136A}"/>
              </a:ext>
            </a:extLst>
          </p:cNvPr>
          <p:cNvSpPr/>
          <p:nvPr/>
        </p:nvSpPr>
        <p:spPr>
          <a:xfrm flipH="1">
            <a:off x="9669597" y="2180896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5" name="Teardrop 1">
            <a:extLst>
              <a:ext uri="{FF2B5EF4-FFF2-40B4-BE49-F238E27FC236}">
                <a16:creationId xmlns:a16="http://schemas.microsoft.com/office/drawing/2014/main" id="{6E4BF241-CC99-4A18-B4C7-18BAE73E9CAD}"/>
              </a:ext>
            </a:extLst>
          </p:cNvPr>
          <p:cNvSpPr/>
          <p:nvPr/>
        </p:nvSpPr>
        <p:spPr>
          <a:xfrm rot="18805991">
            <a:off x="9674331" y="4987843"/>
            <a:ext cx="400649" cy="39646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Rectangle 36">
            <a:extLst>
              <a:ext uri="{FF2B5EF4-FFF2-40B4-BE49-F238E27FC236}">
                <a16:creationId xmlns:a16="http://schemas.microsoft.com/office/drawing/2014/main" id="{7CB1180A-F016-4B38-8470-81EAF63A87C4}"/>
              </a:ext>
            </a:extLst>
          </p:cNvPr>
          <p:cNvSpPr/>
          <p:nvPr/>
        </p:nvSpPr>
        <p:spPr>
          <a:xfrm>
            <a:off x="2142082" y="2160601"/>
            <a:ext cx="413946" cy="34602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41544D5-F884-4EF9-984B-DB5DD41B6E8E}"/>
              </a:ext>
            </a:extLst>
          </p:cNvPr>
          <p:cNvGrpSpPr/>
          <p:nvPr/>
        </p:nvGrpSpPr>
        <p:grpSpPr>
          <a:xfrm>
            <a:off x="5000703" y="1722664"/>
            <a:ext cx="2217474" cy="4093682"/>
            <a:chOff x="10815796" y="5263538"/>
            <a:chExt cx="840348" cy="155136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C0A7A40-A378-428C-B12C-46500673C542}"/>
                </a:ext>
              </a:extLst>
            </p:cNvPr>
            <p:cNvGrpSpPr/>
            <p:nvPr/>
          </p:nvGrpSpPr>
          <p:grpSpPr>
            <a:xfrm>
              <a:off x="11056835" y="5263538"/>
              <a:ext cx="471272" cy="1550152"/>
              <a:chOff x="2541356" y="1772713"/>
              <a:chExt cx="1106207" cy="3638635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4BC92BD-F9ED-48B8-8A2A-E68580D6DE96}"/>
                  </a:ext>
                </a:extLst>
              </p:cNvPr>
              <p:cNvSpPr/>
              <p:nvPr/>
            </p:nvSpPr>
            <p:spPr>
              <a:xfrm>
                <a:off x="2571096" y="4597937"/>
                <a:ext cx="402336" cy="182880"/>
              </a:xfrm>
              <a:custGeom>
                <a:avLst/>
                <a:gdLst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86764 w 3480752"/>
                  <a:gd name="connsiteY4" fmla="*/ 323526 h 1560620"/>
                  <a:gd name="connsiteX5" fmla="*/ 702687 w 3480752"/>
                  <a:gd name="connsiteY5" fmla="*/ 277806 h 1560620"/>
                  <a:gd name="connsiteX6" fmla="*/ 833420 w 3480752"/>
                  <a:gd name="connsiteY6" fmla="*/ 310489 h 1560620"/>
                  <a:gd name="connsiteX7" fmla="*/ 1241959 w 3480752"/>
                  <a:gd name="connsiteY7" fmla="*/ 343172 h 1560620"/>
                  <a:gd name="connsiteX8" fmla="*/ 3480752 w 3480752"/>
                  <a:gd name="connsiteY8" fmla="*/ 1560620 h 1560620"/>
                  <a:gd name="connsiteX9" fmla="*/ 3064038 w 3480752"/>
                  <a:gd name="connsiteY9" fmla="*/ 1527929 h 1560620"/>
                  <a:gd name="connsiteX10" fmla="*/ 3057133 w 3480752"/>
                  <a:gd name="connsiteY10" fmla="*/ 1524163 h 1560620"/>
                  <a:gd name="connsiteX11" fmla="*/ 2941481 w 3480752"/>
                  <a:gd name="connsiteY11" fmla="*/ 1495246 h 1560620"/>
                  <a:gd name="connsiteX12" fmla="*/ 2881754 w 3480752"/>
                  <a:gd name="connsiteY12" fmla="*/ 1462767 h 1560620"/>
                  <a:gd name="connsiteX13" fmla="*/ 2879802 w 3480752"/>
                  <a:gd name="connsiteY13" fmla="*/ 1466146 h 1560620"/>
                  <a:gd name="connsiteX14" fmla="*/ 2933314 w 3480752"/>
                  <a:gd name="connsiteY14" fmla="*/ 1495246 h 1560620"/>
                  <a:gd name="connsiteX15" fmla="*/ 2353185 w 3480752"/>
                  <a:gd name="connsiteY15" fmla="*/ 1274639 h 1560620"/>
                  <a:gd name="connsiteX16" fmla="*/ 2238794 w 3480752"/>
                  <a:gd name="connsiteY16" fmla="*/ 1217440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84810 w 3480752"/>
                  <a:gd name="connsiteY3" fmla="*/ 326909 h 1560620"/>
                  <a:gd name="connsiteX4" fmla="*/ 702687 w 3480752"/>
                  <a:gd name="connsiteY4" fmla="*/ 277806 h 1560620"/>
                  <a:gd name="connsiteX5" fmla="*/ 833420 w 3480752"/>
                  <a:gd name="connsiteY5" fmla="*/ 310489 h 1560620"/>
                  <a:gd name="connsiteX6" fmla="*/ 1241959 w 3480752"/>
                  <a:gd name="connsiteY6" fmla="*/ 343172 h 1560620"/>
                  <a:gd name="connsiteX7" fmla="*/ 3480752 w 3480752"/>
                  <a:gd name="connsiteY7" fmla="*/ 1560620 h 1560620"/>
                  <a:gd name="connsiteX8" fmla="*/ 3064038 w 3480752"/>
                  <a:gd name="connsiteY8" fmla="*/ 1527929 h 1560620"/>
                  <a:gd name="connsiteX9" fmla="*/ 3057133 w 3480752"/>
                  <a:gd name="connsiteY9" fmla="*/ 1524163 h 1560620"/>
                  <a:gd name="connsiteX10" fmla="*/ 2941481 w 3480752"/>
                  <a:gd name="connsiteY10" fmla="*/ 1495246 h 1560620"/>
                  <a:gd name="connsiteX11" fmla="*/ 2881754 w 3480752"/>
                  <a:gd name="connsiteY11" fmla="*/ 1462767 h 1560620"/>
                  <a:gd name="connsiteX12" fmla="*/ 2879802 w 3480752"/>
                  <a:gd name="connsiteY12" fmla="*/ 1466146 h 1560620"/>
                  <a:gd name="connsiteX13" fmla="*/ 2933314 w 3480752"/>
                  <a:gd name="connsiteY13" fmla="*/ 1495246 h 1560620"/>
                  <a:gd name="connsiteX14" fmla="*/ 2353185 w 3480752"/>
                  <a:gd name="connsiteY14" fmla="*/ 1274639 h 1560620"/>
                  <a:gd name="connsiteX15" fmla="*/ 2238794 w 3480752"/>
                  <a:gd name="connsiteY15" fmla="*/ 1217440 h 1560620"/>
                  <a:gd name="connsiteX16" fmla="*/ 62916 w 3480752"/>
                  <a:gd name="connsiteY16" fmla="*/ 34213 h 1560620"/>
                  <a:gd name="connsiteX17" fmla="*/ 0 w 3480752"/>
                  <a:gd name="connsiteY17" fmla="*/ 0 h 1560620"/>
                  <a:gd name="connsiteX18" fmla="*/ 62916 w 3480752"/>
                  <a:gd name="connsiteY18" fmla="*/ 34213 h 1560620"/>
                  <a:gd name="connsiteX19" fmla="*/ 57199 w 3480752"/>
                  <a:gd name="connsiteY19" fmla="*/ 31661 h 1560620"/>
                  <a:gd name="connsiteX20" fmla="*/ 0 w 3480752"/>
                  <a:gd name="connsiteY20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879802 w 3480752"/>
                  <a:gd name="connsiteY11" fmla="*/ 1466146 h 1560620"/>
                  <a:gd name="connsiteX12" fmla="*/ 2933314 w 3480752"/>
                  <a:gd name="connsiteY12" fmla="*/ 1495246 h 1560620"/>
                  <a:gd name="connsiteX13" fmla="*/ 2353185 w 3480752"/>
                  <a:gd name="connsiteY13" fmla="*/ 1274639 h 1560620"/>
                  <a:gd name="connsiteX14" fmla="*/ 2238794 w 3480752"/>
                  <a:gd name="connsiteY14" fmla="*/ 1217440 h 1560620"/>
                  <a:gd name="connsiteX15" fmla="*/ 62916 w 3480752"/>
                  <a:gd name="connsiteY15" fmla="*/ 34213 h 1560620"/>
                  <a:gd name="connsiteX16" fmla="*/ 0 w 3480752"/>
                  <a:gd name="connsiteY16" fmla="*/ 0 h 1560620"/>
                  <a:gd name="connsiteX17" fmla="*/ 62916 w 3480752"/>
                  <a:gd name="connsiteY17" fmla="*/ 34213 h 1560620"/>
                  <a:gd name="connsiteX18" fmla="*/ 57199 w 3480752"/>
                  <a:gd name="connsiteY18" fmla="*/ 31661 h 1560620"/>
                  <a:gd name="connsiteX19" fmla="*/ 0 w 3480752"/>
                  <a:gd name="connsiteY19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881754 w 3480752"/>
                  <a:gd name="connsiteY10" fmla="*/ 1462767 h 1560620"/>
                  <a:gd name="connsiteX11" fmla="*/ 2933314 w 3480752"/>
                  <a:gd name="connsiteY11" fmla="*/ 1495246 h 1560620"/>
                  <a:gd name="connsiteX12" fmla="*/ 2353185 w 3480752"/>
                  <a:gd name="connsiteY12" fmla="*/ 1274639 h 1560620"/>
                  <a:gd name="connsiteX13" fmla="*/ 2238794 w 3480752"/>
                  <a:gd name="connsiteY13" fmla="*/ 1217440 h 1560620"/>
                  <a:gd name="connsiteX14" fmla="*/ 62916 w 3480752"/>
                  <a:gd name="connsiteY14" fmla="*/ 34213 h 1560620"/>
                  <a:gd name="connsiteX15" fmla="*/ 0 w 3480752"/>
                  <a:gd name="connsiteY15" fmla="*/ 0 h 1560620"/>
                  <a:gd name="connsiteX16" fmla="*/ 62916 w 3480752"/>
                  <a:gd name="connsiteY16" fmla="*/ 34213 h 1560620"/>
                  <a:gd name="connsiteX17" fmla="*/ 57199 w 3480752"/>
                  <a:gd name="connsiteY17" fmla="*/ 31661 h 1560620"/>
                  <a:gd name="connsiteX18" fmla="*/ 0 w 3480752"/>
                  <a:gd name="connsiteY18" fmla="*/ 0 h 1560620"/>
                  <a:gd name="connsiteX0" fmla="*/ 62916 w 3480752"/>
                  <a:gd name="connsiteY0" fmla="*/ 34213 h 1560620"/>
                  <a:gd name="connsiteX1" fmla="*/ 114391 w 3480752"/>
                  <a:gd name="connsiteY1" fmla="*/ 57191 h 1560620"/>
                  <a:gd name="connsiteX2" fmla="*/ 694512 w 3480752"/>
                  <a:gd name="connsiteY2" fmla="*/ 277806 h 1560620"/>
                  <a:gd name="connsiteX3" fmla="*/ 702687 w 3480752"/>
                  <a:gd name="connsiteY3" fmla="*/ 277806 h 1560620"/>
                  <a:gd name="connsiteX4" fmla="*/ 833420 w 3480752"/>
                  <a:gd name="connsiteY4" fmla="*/ 310489 h 1560620"/>
                  <a:gd name="connsiteX5" fmla="*/ 1241959 w 3480752"/>
                  <a:gd name="connsiteY5" fmla="*/ 343172 h 1560620"/>
                  <a:gd name="connsiteX6" fmla="*/ 3480752 w 3480752"/>
                  <a:gd name="connsiteY6" fmla="*/ 1560620 h 1560620"/>
                  <a:gd name="connsiteX7" fmla="*/ 3064038 w 3480752"/>
                  <a:gd name="connsiteY7" fmla="*/ 1527929 h 1560620"/>
                  <a:gd name="connsiteX8" fmla="*/ 3057133 w 3480752"/>
                  <a:gd name="connsiteY8" fmla="*/ 1524163 h 1560620"/>
                  <a:gd name="connsiteX9" fmla="*/ 2941481 w 3480752"/>
                  <a:gd name="connsiteY9" fmla="*/ 1495246 h 1560620"/>
                  <a:gd name="connsiteX10" fmla="*/ 2933314 w 3480752"/>
                  <a:gd name="connsiteY10" fmla="*/ 1495246 h 1560620"/>
                  <a:gd name="connsiteX11" fmla="*/ 2353185 w 3480752"/>
                  <a:gd name="connsiteY11" fmla="*/ 1274639 h 1560620"/>
                  <a:gd name="connsiteX12" fmla="*/ 2238794 w 3480752"/>
                  <a:gd name="connsiteY12" fmla="*/ 1217440 h 1560620"/>
                  <a:gd name="connsiteX13" fmla="*/ 62916 w 3480752"/>
                  <a:gd name="connsiteY13" fmla="*/ 34213 h 1560620"/>
                  <a:gd name="connsiteX14" fmla="*/ 0 w 3480752"/>
                  <a:gd name="connsiteY14" fmla="*/ 0 h 1560620"/>
                  <a:gd name="connsiteX15" fmla="*/ 62916 w 3480752"/>
                  <a:gd name="connsiteY15" fmla="*/ 34213 h 1560620"/>
                  <a:gd name="connsiteX16" fmla="*/ 57199 w 3480752"/>
                  <a:gd name="connsiteY16" fmla="*/ 31661 h 1560620"/>
                  <a:gd name="connsiteX17" fmla="*/ 0 w 3480752"/>
                  <a:gd name="connsiteY17" fmla="*/ 0 h 1560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480752" h="1560620">
                    <a:moveTo>
                      <a:pt x="62916" y="34213"/>
                    </a:moveTo>
                    <a:lnTo>
                      <a:pt x="114391" y="57191"/>
                    </a:lnTo>
                    <a:cubicBezTo>
                      <a:pt x="302323" y="147074"/>
                      <a:pt x="498413" y="220606"/>
                      <a:pt x="694512" y="277806"/>
                    </a:cubicBezTo>
                    <a:lnTo>
                      <a:pt x="702687" y="277806"/>
                    </a:lnTo>
                    <a:cubicBezTo>
                      <a:pt x="743545" y="285981"/>
                      <a:pt x="784395" y="302314"/>
                      <a:pt x="833420" y="310489"/>
                    </a:cubicBezTo>
                    <a:lnTo>
                      <a:pt x="1241959" y="343172"/>
                    </a:lnTo>
                    <a:lnTo>
                      <a:pt x="3480752" y="1560620"/>
                    </a:lnTo>
                    <a:lnTo>
                      <a:pt x="3064038" y="1527929"/>
                    </a:lnTo>
                    <a:lnTo>
                      <a:pt x="3057133" y="1524163"/>
                    </a:lnTo>
                    <a:lnTo>
                      <a:pt x="2941481" y="1495246"/>
                    </a:lnTo>
                    <a:lnTo>
                      <a:pt x="2933314" y="1495246"/>
                    </a:lnTo>
                    <a:cubicBezTo>
                      <a:pt x="2737215" y="1446221"/>
                      <a:pt x="2541108" y="1372688"/>
                      <a:pt x="2353185" y="1274639"/>
                    </a:cubicBezTo>
                    <a:cubicBezTo>
                      <a:pt x="2312335" y="1258298"/>
                      <a:pt x="2279652" y="1241956"/>
                      <a:pt x="2238794" y="1217440"/>
                    </a:cubicBezTo>
                    <a:lnTo>
                      <a:pt x="62916" y="34213"/>
                    </a:lnTo>
                    <a:close/>
                    <a:moveTo>
                      <a:pt x="0" y="0"/>
                    </a:moveTo>
                    <a:lnTo>
                      <a:pt x="62916" y="34213"/>
                    </a:lnTo>
                    <a:lnTo>
                      <a:pt x="57199" y="31661"/>
                    </a:lnTo>
                    <a:cubicBezTo>
                      <a:pt x="38815" y="22469"/>
                      <a:pt x="20429" y="12254"/>
                      <a:pt x="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3FCAF28-FECA-4A2E-9E7D-225B1BC289CE}"/>
                  </a:ext>
                </a:extLst>
              </p:cNvPr>
              <p:cNvSpPr/>
              <p:nvPr/>
            </p:nvSpPr>
            <p:spPr>
              <a:xfrm>
                <a:off x="3023223" y="4576005"/>
                <a:ext cx="257175" cy="133350"/>
              </a:xfrm>
              <a:custGeom>
                <a:avLst/>
                <a:gdLst>
                  <a:gd name="connsiteX0" fmla="*/ 260032 w 257175"/>
                  <a:gd name="connsiteY0" fmla="*/ 141922 h 133350"/>
                  <a:gd name="connsiteX1" fmla="*/ 0 w 257175"/>
                  <a:gd name="connsiteY1" fmla="*/ 0 h 133350"/>
                  <a:gd name="connsiteX2" fmla="*/ 952 w 257175"/>
                  <a:gd name="connsiteY2" fmla="*/ 0 h 133350"/>
                  <a:gd name="connsiteX3" fmla="*/ 260032 w 257175"/>
                  <a:gd name="connsiteY3" fmla="*/ 141922 h 133350"/>
                  <a:gd name="connsiteX4" fmla="*/ 260032 w 257175"/>
                  <a:gd name="connsiteY4" fmla="*/ 141922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133350">
                    <a:moveTo>
                      <a:pt x="260032" y="141922"/>
                    </a:moveTo>
                    <a:lnTo>
                      <a:pt x="0" y="0"/>
                    </a:lnTo>
                    <a:cubicBezTo>
                      <a:pt x="0" y="0"/>
                      <a:pt x="952" y="0"/>
                      <a:pt x="952" y="0"/>
                    </a:cubicBezTo>
                    <a:lnTo>
                      <a:pt x="260032" y="141922"/>
                    </a:lnTo>
                    <a:cubicBezTo>
                      <a:pt x="260985" y="141922"/>
                      <a:pt x="260985" y="141922"/>
                      <a:pt x="260032" y="14192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CA1EC18-4740-411E-B952-B4ED1447E62C}"/>
                  </a:ext>
                </a:extLst>
              </p:cNvPr>
              <p:cNvSpPr/>
              <p:nvPr/>
            </p:nvSpPr>
            <p:spPr>
              <a:xfrm>
                <a:off x="2706138" y="4925573"/>
                <a:ext cx="257175" cy="485775"/>
              </a:xfrm>
              <a:custGeom>
                <a:avLst/>
                <a:gdLst>
                  <a:gd name="connsiteX0" fmla="*/ 260033 w 257175"/>
                  <a:gd name="connsiteY0" fmla="*/ 486727 h 485775"/>
                  <a:gd name="connsiteX1" fmla="*/ 0 w 257175"/>
                  <a:gd name="connsiteY1" fmla="*/ 344805 h 485775"/>
                  <a:gd name="connsiteX2" fmla="*/ 953 w 257175"/>
                  <a:gd name="connsiteY2" fmla="*/ 0 h 485775"/>
                  <a:gd name="connsiteX3" fmla="*/ 260985 w 257175"/>
                  <a:gd name="connsiteY3" fmla="*/ 14192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485775">
                    <a:moveTo>
                      <a:pt x="260033" y="486727"/>
                    </a:moveTo>
                    <a:lnTo>
                      <a:pt x="0" y="344805"/>
                    </a:lnTo>
                    <a:lnTo>
                      <a:pt x="953" y="0"/>
                    </a:lnTo>
                    <a:lnTo>
                      <a:pt x="260985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FFB951F-5F45-4296-A87B-ACC8214D3304}"/>
                  </a:ext>
                </a:extLst>
              </p:cNvPr>
              <p:cNvSpPr/>
              <p:nvPr/>
            </p:nvSpPr>
            <p:spPr>
              <a:xfrm>
                <a:off x="2986527" y="3640650"/>
                <a:ext cx="661036" cy="1099185"/>
              </a:xfrm>
              <a:custGeom>
                <a:avLst/>
                <a:gdLst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319882 w 661035"/>
                  <a:gd name="connsiteY29" fmla="*/ 842137 h 1099185"/>
                  <a:gd name="connsiteX30" fmla="*/ 239078 w 661035"/>
                  <a:gd name="connsiteY30" fmla="*/ 798196 h 1099185"/>
                  <a:gd name="connsiteX31" fmla="*/ 277307 w 661035"/>
                  <a:gd name="connsiteY31" fmla="*/ 750642 h 1099185"/>
                  <a:gd name="connsiteX32" fmla="*/ 277178 w 661035"/>
                  <a:gd name="connsiteY32" fmla="*/ 750571 h 1099185"/>
                  <a:gd name="connsiteX33" fmla="*/ 284798 w 661035"/>
                  <a:gd name="connsiteY33" fmla="*/ 740093 h 1099185"/>
                  <a:gd name="connsiteX34" fmla="*/ 323850 w 661035"/>
                  <a:gd name="connsiteY34" fmla="*/ 676275 h 1099185"/>
                  <a:gd name="connsiteX35" fmla="*/ 359092 w 661035"/>
                  <a:gd name="connsiteY35" fmla="*/ 597218 h 1099185"/>
                  <a:gd name="connsiteX36" fmla="*/ 220980 w 661035"/>
                  <a:gd name="connsiteY36" fmla="*/ 0 h 1099185"/>
                  <a:gd name="connsiteX37" fmla="*/ 481965 w 661035"/>
                  <a:gd name="connsiteY37" fmla="*/ 141922 h 1099185"/>
                  <a:gd name="connsiteX38" fmla="*/ 575310 w 661035"/>
                  <a:gd name="connsiteY38" fmla="*/ 214313 h 1099185"/>
                  <a:gd name="connsiteX39" fmla="*/ 661035 w 661035"/>
                  <a:gd name="connsiteY39" fmla="*/ 504825 h 1099185"/>
                  <a:gd name="connsiteX40" fmla="*/ 621030 w 661035"/>
                  <a:gd name="connsiteY40" fmla="*/ 739140 h 1099185"/>
                  <a:gd name="connsiteX41" fmla="*/ 360045 w 661035"/>
                  <a:gd name="connsiteY41" fmla="*/ 597218 h 1099185"/>
                  <a:gd name="connsiteX42" fmla="*/ 400050 w 661035"/>
                  <a:gd name="connsiteY42" fmla="*/ 362902 h 1099185"/>
                  <a:gd name="connsiteX43" fmla="*/ 314325 w 661035"/>
                  <a:gd name="connsiteY43" fmla="*/ 72390 h 1099185"/>
                  <a:gd name="connsiteX44" fmla="*/ 220980 w 661035"/>
                  <a:gd name="connsiteY44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451949 w 661035"/>
                  <a:gd name="connsiteY9" fmla="*/ 914906 h 1099185"/>
                  <a:gd name="connsiteX10" fmla="*/ 500063 w 661035"/>
                  <a:gd name="connsiteY10" fmla="*/ 941070 h 1099185"/>
                  <a:gd name="connsiteX11" fmla="*/ 451485 w 661035"/>
                  <a:gd name="connsiteY11" fmla="*/ 989648 h 1099185"/>
                  <a:gd name="connsiteX12" fmla="*/ 396629 w 661035"/>
                  <a:gd name="connsiteY12" fmla="*/ 1033155 h 1099185"/>
                  <a:gd name="connsiteX13" fmla="*/ 397193 w 661035"/>
                  <a:gd name="connsiteY13" fmla="*/ 1033462 h 1099185"/>
                  <a:gd name="connsiteX14" fmla="*/ 320041 w 661035"/>
                  <a:gd name="connsiteY14" fmla="*/ 1076325 h 1099185"/>
                  <a:gd name="connsiteX15" fmla="*/ 291343 w 661035"/>
                  <a:gd name="connsiteY15" fmla="*/ 1060767 h 1099185"/>
                  <a:gd name="connsiteX16" fmla="*/ 290403 w 661035"/>
                  <a:gd name="connsiteY16" fmla="*/ 1061621 h 1099185"/>
                  <a:gd name="connsiteX17" fmla="*/ 319088 w 661035"/>
                  <a:gd name="connsiteY17" fmla="*/ 1077277 h 1099185"/>
                  <a:gd name="connsiteX18" fmla="*/ 260985 w 661035"/>
                  <a:gd name="connsiteY18" fmla="*/ 1099185 h 1099185"/>
                  <a:gd name="connsiteX19" fmla="*/ 0 w 661035"/>
                  <a:gd name="connsiteY19" fmla="*/ 957262 h 1099185"/>
                  <a:gd name="connsiteX20" fmla="*/ 59055 w 661035"/>
                  <a:gd name="connsiteY20" fmla="*/ 935355 h 1099185"/>
                  <a:gd name="connsiteX21" fmla="*/ 284314 w 661035"/>
                  <a:gd name="connsiteY21" fmla="*/ 1058298 h 1099185"/>
                  <a:gd name="connsiteX22" fmla="*/ 284516 w 661035"/>
                  <a:gd name="connsiteY22" fmla="*/ 1057066 h 1099185"/>
                  <a:gd name="connsiteX23" fmla="*/ 60008 w 661035"/>
                  <a:gd name="connsiteY23" fmla="*/ 935355 h 1099185"/>
                  <a:gd name="connsiteX24" fmla="*/ 135745 w 661035"/>
                  <a:gd name="connsiteY24" fmla="*/ 891807 h 1099185"/>
                  <a:gd name="connsiteX25" fmla="*/ 135255 w 661035"/>
                  <a:gd name="connsiteY25" fmla="*/ 891540 h 1099185"/>
                  <a:gd name="connsiteX26" fmla="*/ 190500 w 661035"/>
                  <a:gd name="connsiteY26" fmla="*/ 847725 h 1099185"/>
                  <a:gd name="connsiteX27" fmla="*/ 239078 w 661035"/>
                  <a:gd name="connsiteY27" fmla="*/ 799148 h 1099185"/>
                  <a:gd name="connsiteX28" fmla="*/ 319738 w 661035"/>
                  <a:gd name="connsiteY28" fmla="*/ 843010 h 1099185"/>
                  <a:gd name="connsiteX29" fmla="*/ 239078 w 661035"/>
                  <a:gd name="connsiteY29" fmla="*/ 798196 h 1099185"/>
                  <a:gd name="connsiteX30" fmla="*/ 277307 w 661035"/>
                  <a:gd name="connsiteY30" fmla="*/ 750642 h 1099185"/>
                  <a:gd name="connsiteX31" fmla="*/ 277178 w 661035"/>
                  <a:gd name="connsiteY31" fmla="*/ 750571 h 1099185"/>
                  <a:gd name="connsiteX32" fmla="*/ 284798 w 661035"/>
                  <a:gd name="connsiteY32" fmla="*/ 740093 h 1099185"/>
                  <a:gd name="connsiteX33" fmla="*/ 323850 w 661035"/>
                  <a:gd name="connsiteY33" fmla="*/ 676275 h 1099185"/>
                  <a:gd name="connsiteX34" fmla="*/ 359092 w 661035"/>
                  <a:gd name="connsiteY34" fmla="*/ 597218 h 1099185"/>
                  <a:gd name="connsiteX35" fmla="*/ 220980 w 661035"/>
                  <a:gd name="connsiteY35" fmla="*/ 0 h 1099185"/>
                  <a:gd name="connsiteX36" fmla="*/ 481965 w 661035"/>
                  <a:gd name="connsiteY36" fmla="*/ 141922 h 1099185"/>
                  <a:gd name="connsiteX37" fmla="*/ 575310 w 661035"/>
                  <a:gd name="connsiteY37" fmla="*/ 214313 h 1099185"/>
                  <a:gd name="connsiteX38" fmla="*/ 661035 w 661035"/>
                  <a:gd name="connsiteY38" fmla="*/ 504825 h 1099185"/>
                  <a:gd name="connsiteX39" fmla="*/ 621030 w 661035"/>
                  <a:gd name="connsiteY39" fmla="*/ 739140 h 1099185"/>
                  <a:gd name="connsiteX40" fmla="*/ 360045 w 661035"/>
                  <a:gd name="connsiteY40" fmla="*/ 597218 h 1099185"/>
                  <a:gd name="connsiteX41" fmla="*/ 400050 w 661035"/>
                  <a:gd name="connsiteY41" fmla="*/ 362902 h 1099185"/>
                  <a:gd name="connsiteX42" fmla="*/ 314325 w 661035"/>
                  <a:gd name="connsiteY42" fmla="*/ 72390 h 1099185"/>
                  <a:gd name="connsiteX43" fmla="*/ 220980 w 661035"/>
                  <a:gd name="connsiteY43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452605 w 661035"/>
                  <a:gd name="connsiteY8" fmla="*/ 914311 h 1099185"/>
                  <a:gd name="connsiteX9" fmla="*/ 500063 w 661035"/>
                  <a:gd name="connsiteY9" fmla="*/ 941070 h 1099185"/>
                  <a:gd name="connsiteX10" fmla="*/ 451485 w 661035"/>
                  <a:gd name="connsiteY10" fmla="*/ 989648 h 1099185"/>
                  <a:gd name="connsiteX11" fmla="*/ 396629 w 661035"/>
                  <a:gd name="connsiteY11" fmla="*/ 1033155 h 1099185"/>
                  <a:gd name="connsiteX12" fmla="*/ 397193 w 661035"/>
                  <a:gd name="connsiteY12" fmla="*/ 1033462 h 1099185"/>
                  <a:gd name="connsiteX13" fmla="*/ 320041 w 661035"/>
                  <a:gd name="connsiteY13" fmla="*/ 1076325 h 1099185"/>
                  <a:gd name="connsiteX14" fmla="*/ 291343 w 661035"/>
                  <a:gd name="connsiteY14" fmla="*/ 1060767 h 1099185"/>
                  <a:gd name="connsiteX15" fmla="*/ 290403 w 661035"/>
                  <a:gd name="connsiteY15" fmla="*/ 1061621 h 1099185"/>
                  <a:gd name="connsiteX16" fmla="*/ 319088 w 661035"/>
                  <a:gd name="connsiteY16" fmla="*/ 1077277 h 1099185"/>
                  <a:gd name="connsiteX17" fmla="*/ 260985 w 661035"/>
                  <a:gd name="connsiteY17" fmla="*/ 1099185 h 1099185"/>
                  <a:gd name="connsiteX18" fmla="*/ 0 w 661035"/>
                  <a:gd name="connsiteY18" fmla="*/ 957262 h 1099185"/>
                  <a:gd name="connsiteX19" fmla="*/ 59055 w 661035"/>
                  <a:gd name="connsiteY19" fmla="*/ 935355 h 1099185"/>
                  <a:gd name="connsiteX20" fmla="*/ 284314 w 661035"/>
                  <a:gd name="connsiteY20" fmla="*/ 1058298 h 1099185"/>
                  <a:gd name="connsiteX21" fmla="*/ 284516 w 661035"/>
                  <a:gd name="connsiteY21" fmla="*/ 1057066 h 1099185"/>
                  <a:gd name="connsiteX22" fmla="*/ 60008 w 661035"/>
                  <a:gd name="connsiteY22" fmla="*/ 935355 h 1099185"/>
                  <a:gd name="connsiteX23" fmla="*/ 135745 w 661035"/>
                  <a:gd name="connsiteY23" fmla="*/ 891807 h 1099185"/>
                  <a:gd name="connsiteX24" fmla="*/ 135255 w 661035"/>
                  <a:gd name="connsiteY24" fmla="*/ 891540 h 1099185"/>
                  <a:gd name="connsiteX25" fmla="*/ 190500 w 661035"/>
                  <a:gd name="connsiteY25" fmla="*/ 847725 h 1099185"/>
                  <a:gd name="connsiteX26" fmla="*/ 239078 w 661035"/>
                  <a:gd name="connsiteY26" fmla="*/ 799148 h 1099185"/>
                  <a:gd name="connsiteX27" fmla="*/ 319738 w 661035"/>
                  <a:gd name="connsiteY27" fmla="*/ 843010 h 1099185"/>
                  <a:gd name="connsiteX28" fmla="*/ 239078 w 661035"/>
                  <a:gd name="connsiteY28" fmla="*/ 798196 h 1099185"/>
                  <a:gd name="connsiteX29" fmla="*/ 277307 w 661035"/>
                  <a:gd name="connsiteY29" fmla="*/ 750642 h 1099185"/>
                  <a:gd name="connsiteX30" fmla="*/ 277178 w 661035"/>
                  <a:gd name="connsiteY30" fmla="*/ 750571 h 1099185"/>
                  <a:gd name="connsiteX31" fmla="*/ 284798 w 661035"/>
                  <a:gd name="connsiteY31" fmla="*/ 740093 h 1099185"/>
                  <a:gd name="connsiteX32" fmla="*/ 323850 w 661035"/>
                  <a:gd name="connsiteY32" fmla="*/ 676275 h 1099185"/>
                  <a:gd name="connsiteX33" fmla="*/ 359092 w 661035"/>
                  <a:gd name="connsiteY33" fmla="*/ 597218 h 1099185"/>
                  <a:gd name="connsiteX34" fmla="*/ 220980 w 661035"/>
                  <a:gd name="connsiteY34" fmla="*/ 0 h 1099185"/>
                  <a:gd name="connsiteX35" fmla="*/ 481965 w 661035"/>
                  <a:gd name="connsiteY35" fmla="*/ 141922 h 1099185"/>
                  <a:gd name="connsiteX36" fmla="*/ 575310 w 661035"/>
                  <a:gd name="connsiteY36" fmla="*/ 214313 h 1099185"/>
                  <a:gd name="connsiteX37" fmla="*/ 661035 w 661035"/>
                  <a:gd name="connsiteY37" fmla="*/ 504825 h 1099185"/>
                  <a:gd name="connsiteX38" fmla="*/ 621030 w 661035"/>
                  <a:gd name="connsiteY38" fmla="*/ 739140 h 1099185"/>
                  <a:gd name="connsiteX39" fmla="*/ 360045 w 661035"/>
                  <a:gd name="connsiteY39" fmla="*/ 597218 h 1099185"/>
                  <a:gd name="connsiteX40" fmla="*/ 400050 w 661035"/>
                  <a:gd name="connsiteY40" fmla="*/ 362902 h 1099185"/>
                  <a:gd name="connsiteX41" fmla="*/ 314325 w 661035"/>
                  <a:gd name="connsiteY41" fmla="*/ 72390 h 1099185"/>
                  <a:gd name="connsiteX42" fmla="*/ 220980 w 661035"/>
                  <a:gd name="connsiteY42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319738 w 661035"/>
                  <a:gd name="connsiteY26" fmla="*/ 843010 h 1099185"/>
                  <a:gd name="connsiteX27" fmla="*/ 239078 w 661035"/>
                  <a:gd name="connsiteY27" fmla="*/ 798196 h 1099185"/>
                  <a:gd name="connsiteX28" fmla="*/ 277307 w 661035"/>
                  <a:gd name="connsiteY28" fmla="*/ 750642 h 1099185"/>
                  <a:gd name="connsiteX29" fmla="*/ 277178 w 661035"/>
                  <a:gd name="connsiteY29" fmla="*/ 750571 h 1099185"/>
                  <a:gd name="connsiteX30" fmla="*/ 284798 w 661035"/>
                  <a:gd name="connsiteY30" fmla="*/ 740093 h 1099185"/>
                  <a:gd name="connsiteX31" fmla="*/ 323850 w 661035"/>
                  <a:gd name="connsiteY31" fmla="*/ 676275 h 1099185"/>
                  <a:gd name="connsiteX32" fmla="*/ 359092 w 661035"/>
                  <a:gd name="connsiteY32" fmla="*/ 597218 h 1099185"/>
                  <a:gd name="connsiteX33" fmla="*/ 220980 w 661035"/>
                  <a:gd name="connsiteY33" fmla="*/ 0 h 1099185"/>
                  <a:gd name="connsiteX34" fmla="*/ 481965 w 661035"/>
                  <a:gd name="connsiteY34" fmla="*/ 141922 h 1099185"/>
                  <a:gd name="connsiteX35" fmla="*/ 575310 w 661035"/>
                  <a:gd name="connsiteY35" fmla="*/ 214313 h 1099185"/>
                  <a:gd name="connsiteX36" fmla="*/ 661035 w 661035"/>
                  <a:gd name="connsiteY36" fmla="*/ 504825 h 1099185"/>
                  <a:gd name="connsiteX37" fmla="*/ 621030 w 661035"/>
                  <a:gd name="connsiteY37" fmla="*/ 739140 h 1099185"/>
                  <a:gd name="connsiteX38" fmla="*/ 360045 w 661035"/>
                  <a:gd name="connsiteY38" fmla="*/ 597218 h 1099185"/>
                  <a:gd name="connsiteX39" fmla="*/ 400050 w 661035"/>
                  <a:gd name="connsiteY39" fmla="*/ 362902 h 1099185"/>
                  <a:gd name="connsiteX40" fmla="*/ 314325 w 661035"/>
                  <a:gd name="connsiteY40" fmla="*/ 72390 h 1099185"/>
                  <a:gd name="connsiteX41" fmla="*/ 220980 w 661035"/>
                  <a:gd name="connsiteY41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284516 w 661035"/>
                  <a:gd name="connsiteY20" fmla="*/ 1057066 h 1099185"/>
                  <a:gd name="connsiteX21" fmla="*/ 60008 w 661035"/>
                  <a:gd name="connsiteY21" fmla="*/ 935355 h 1099185"/>
                  <a:gd name="connsiteX22" fmla="*/ 135745 w 661035"/>
                  <a:gd name="connsiteY22" fmla="*/ 891807 h 1099185"/>
                  <a:gd name="connsiteX23" fmla="*/ 135255 w 661035"/>
                  <a:gd name="connsiteY23" fmla="*/ 891540 h 1099185"/>
                  <a:gd name="connsiteX24" fmla="*/ 190500 w 661035"/>
                  <a:gd name="connsiteY24" fmla="*/ 847725 h 1099185"/>
                  <a:gd name="connsiteX25" fmla="*/ 239078 w 661035"/>
                  <a:gd name="connsiteY25" fmla="*/ 799148 h 1099185"/>
                  <a:gd name="connsiteX26" fmla="*/ 239078 w 661035"/>
                  <a:gd name="connsiteY26" fmla="*/ 798196 h 1099185"/>
                  <a:gd name="connsiteX27" fmla="*/ 277307 w 661035"/>
                  <a:gd name="connsiteY27" fmla="*/ 750642 h 1099185"/>
                  <a:gd name="connsiteX28" fmla="*/ 277178 w 661035"/>
                  <a:gd name="connsiteY28" fmla="*/ 750571 h 1099185"/>
                  <a:gd name="connsiteX29" fmla="*/ 284798 w 661035"/>
                  <a:gd name="connsiteY29" fmla="*/ 740093 h 1099185"/>
                  <a:gd name="connsiteX30" fmla="*/ 323850 w 661035"/>
                  <a:gd name="connsiteY30" fmla="*/ 676275 h 1099185"/>
                  <a:gd name="connsiteX31" fmla="*/ 359092 w 661035"/>
                  <a:gd name="connsiteY31" fmla="*/ 597218 h 1099185"/>
                  <a:gd name="connsiteX32" fmla="*/ 220980 w 661035"/>
                  <a:gd name="connsiteY32" fmla="*/ 0 h 1099185"/>
                  <a:gd name="connsiteX33" fmla="*/ 481965 w 661035"/>
                  <a:gd name="connsiteY33" fmla="*/ 141922 h 1099185"/>
                  <a:gd name="connsiteX34" fmla="*/ 575310 w 661035"/>
                  <a:gd name="connsiteY34" fmla="*/ 214313 h 1099185"/>
                  <a:gd name="connsiteX35" fmla="*/ 661035 w 661035"/>
                  <a:gd name="connsiteY35" fmla="*/ 504825 h 1099185"/>
                  <a:gd name="connsiteX36" fmla="*/ 621030 w 661035"/>
                  <a:gd name="connsiteY36" fmla="*/ 739140 h 1099185"/>
                  <a:gd name="connsiteX37" fmla="*/ 360045 w 661035"/>
                  <a:gd name="connsiteY37" fmla="*/ 597218 h 1099185"/>
                  <a:gd name="connsiteX38" fmla="*/ 400050 w 661035"/>
                  <a:gd name="connsiteY38" fmla="*/ 362902 h 1099185"/>
                  <a:gd name="connsiteX39" fmla="*/ 314325 w 661035"/>
                  <a:gd name="connsiteY39" fmla="*/ 72390 h 1099185"/>
                  <a:gd name="connsiteX40" fmla="*/ 220980 w 661035"/>
                  <a:gd name="connsiteY40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284314 w 661035"/>
                  <a:gd name="connsiteY19" fmla="*/ 1058298 h 1099185"/>
                  <a:gd name="connsiteX20" fmla="*/ 60008 w 661035"/>
                  <a:gd name="connsiteY20" fmla="*/ 935355 h 1099185"/>
                  <a:gd name="connsiteX21" fmla="*/ 135745 w 661035"/>
                  <a:gd name="connsiteY21" fmla="*/ 891807 h 1099185"/>
                  <a:gd name="connsiteX22" fmla="*/ 135255 w 661035"/>
                  <a:gd name="connsiteY22" fmla="*/ 891540 h 1099185"/>
                  <a:gd name="connsiteX23" fmla="*/ 190500 w 661035"/>
                  <a:gd name="connsiteY23" fmla="*/ 847725 h 1099185"/>
                  <a:gd name="connsiteX24" fmla="*/ 239078 w 661035"/>
                  <a:gd name="connsiteY24" fmla="*/ 799148 h 1099185"/>
                  <a:gd name="connsiteX25" fmla="*/ 239078 w 661035"/>
                  <a:gd name="connsiteY25" fmla="*/ 798196 h 1099185"/>
                  <a:gd name="connsiteX26" fmla="*/ 277307 w 661035"/>
                  <a:gd name="connsiteY26" fmla="*/ 750642 h 1099185"/>
                  <a:gd name="connsiteX27" fmla="*/ 277178 w 661035"/>
                  <a:gd name="connsiteY27" fmla="*/ 750571 h 1099185"/>
                  <a:gd name="connsiteX28" fmla="*/ 284798 w 661035"/>
                  <a:gd name="connsiteY28" fmla="*/ 740093 h 1099185"/>
                  <a:gd name="connsiteX29" fmla="*/ 323850 w 661035"/>
                  <a:gd name="connsiteY29" fmla="*/ 676275 h 1099185"/>
                  <a:gd name="connsiteX30" fmla="*/ 359092 w 661035"/>
                  <a:gd name="connsiteY30" fmla="*/ 597218 h 1099185"/>
                  <a:gd name="connsiteX31" fmla="*/ 220980 w 661035"/>
                  <a:gd name="connsiteY31" fmla="*/ 0 h 1099185"/>
                  <a:gd name="connsiteX32" fmla="*/ 481965 w 661035"/>
                  <a:gd name="connsiteY32" fmla="*/ 141922 h 1099185"/>
                  <a:gd name="connsiteX33" fmla="*/ 575310 w 661035"/>
                  <a:gd name="connsiteY33" fmla="*/ 214313 h 1099185"/>
                  <a:gd name="connsiteX34" fmla="*/ 661035 w 661035"/>
                  <a:gd name="connsiteY34" fmla="*/ 504825 h 1099185"/>
                  <a:gd name="connsiteX35" fmla="*/ 621030 w 661035"/>
                  <a:gd name="connsiteY35" fmla="*/ 739140 h 1099185"/>
                  <a:gd name="connsiteX36" fmla="*/ 360045 w 661035"/>
                  <a:gd name="connsiteY36" fmla="*/ 597218 h 1099185"/>
                  <a:gd name="connsiteX37" fmla="*/ 400050 w 661035"/>
                  <a:gd name="connsiteY37" fmla="*/ 362902 h 1099185"/>
                  <a:gd name="connsiteX38" fmla="*/ 314325 w 661035"/>
                  <a:gd name="connsiteY38" fmla="*/ 72390 h 1099185"/>
                  <a:gd name="connsiteX39" fmla="*/ 220980 w 661035"/>
                  <a:gd name="connsiteY39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290403 w 661035"/>
                  <a:gd name="connsiteY14" fmla="*/ 1061621 h 1099185"/>
                  <a:gd name="connsiteX15" fmla="*/ 319088 w 661035"/>
                  <a:gd name="connsiteY15" fmla="*/ 1077277 h 1099185"/>
                  <a:gd name="connsiteX16" fmla="*/ 260985 w 661035"/>
                  <a:gd name="connsiteY16" fmla="*/ 1099185 h 1099185"/>
                  <a:gd name="connsiteX17" fmla="*/ 0 w 661035"/>
                  <a:gd name="connsiteY17" fmla="*/ 957262 h 1099185"/>
                  <a:gd name="connsiteX18" fmla="*/ 59055 w 661035"/>
                  <a:gd name="connsiteY18" fmla="*/ 935355 h 1099185"/>
                  <a:gd name="connsiteX19" fmla="*/ 60008 w 661035"/>
                  <a:gd name="connsiteY19" fmla="*/ 935355 h 1099185"/>
                  <a:gd name="connsiteX20" fmla="*/ 135745 w 661035"/>
                  <a:gd name="connsiteY20" fmla="*/ 891807 h 1099185"/>
                  <a:gd name="connsiteX21" fmla="*/ 135255 w 661035"/>
                  <a:gd name="connsiteY21" fmla="*/ 891540 h 1099185"/>
                  <a:gd name="connsiteX22" fmla="*/ 190500 w 661035"/>
                  <a:gd name="connsiteY22" fmla="*/ 847725 h 1099185"/>
                  <a:gd name="connsiteX23" fmla="*/ 239078 w 661035"/>
                  <a:gd name="connsiteY23" fmla="*/ 799148 h 1099185"/>
                  <a:gd name="connsiteX24" fmla="*/ 239078 w 661035"/>
                  <a:gd name="connsiteY24" fmla="*/ 798196 h 1099185"/>
                  <a:gd name="connsiteX25" fmla="*/ 277307 w 661035"/>
                  <a:gd name="connsiteY25" fmla="*/ 750642 h 1099185"/>
                  <a:gd name="connsiteX26" fmla="*/ 277178 w 661035"/>
                  <a:gd name="connsiteY26" fmla="*/ 750571 h 1099185"/>
                  <a:gd name="connsiteX27" fmla="*/ 284798 w 661035"/>
                  <a:gd name="connsiteY27" fmla="*/ 740093 h 1099185"/>
                  <a:gd name="connsiteX28" fmla="*/ 323850 w 661035"/>
                  <a:gd name="connsiteY28" fmla="*/ 676275 h 1099185"/>
                  <a:gd name="connsiteX29" fmla="*/ 359092 w 661035"/>
                  <a:gd name="connsiteY29" fmla="*/ 597218 h 1099185"/>
                  <a:gd name="connsiteX30" fmla="*/ 220980 w 661035"/>
                  <a:gd name="connsiteY30" fmla="*/ 0 h 1099185"/>
                  <a:gd name="connsiteX31" fmla="*/ 481965 w 661035"/>
                  <a:gd name="connsiteY31" fmla="*/ 141922 h 1099185"/>
                  <a:gd name="connsiteX32" fmla="*/ 575310 w 661035"/>
                  <a:gd name="connsiteY32" fmla="*/ 214313 h 1099185"/>
                  <a:gd name="connsiteX33" fmla="*/ 661035 w 661035"/>
                  <a:gd name="connsiteY33" fmla="*/ 504825 h 1099185"/>
                  <a:gd name="connsiteX34" fmla="*/ 621030 w 661035"/>
                  <a:gd name="connsiteY34" fmla="*/ 739140 h 1099185"/>
                  <a:gd name="connsiteX35" fmla="*/ 360045 w 661035"/>
                  <a:gd name="connsiteY35" fmla="*/ 597218 h 1099185"/>
                  <a:gd name="connsiteX36" fmla="*/ 400050 w 661035"/>
                  <a:gd name="connsiteY36" fmla="*/ 362902 h 1099185"/>
                  <a:gd name="connsiteX37" fmla="*/ 314325 w 661035"/>
                  <a:gd name="connsiteY37" fmla="*/ 72390 h 1099185"/>
                  <a:gd name="connsiteX38" fmla="*/ 220980 w 661035"/>
                  <a:gd name="connsiteY38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291343 w 661035"/>
                  <a:gd name="connsiteY13" fmla="*/ 1060767 h 1099185"/>
                  <a:gd name="connsiteX14" fmla="*/ 319088 w 661035"/>
                  <a:gd name="connsiteY14" fmla="*/ 1077277 h 1099185"/>
                  <a:gd name="connsiteX15" fmla="*/ 260985 w 661035"/>
                  <a:gd name="connsiteY15" fmla="*/ 1099185 h 1099185"/>
                  <a:gd name="connsiteX16" fmla="*/ 0 w 661035"/>
                  <a:gd name="connsiteY16" fmla="*/ 957262 h 1099185"/>
                  <a:gd name="connsiteX17" fmla="*/ 59055 w 661035"/>
                  <a:gd name="connsiteY17" fmla="*/ 935355 h 1099185"/>
                  <a:gd name="connsiteX18" fmla="*/ 60008 w 661035"/>
                  <a:gd name="connsiteY18" fmla="*/ 935355 h 1099185"/>
                  <a:gd name="connsiteX19" fmla="*/ 135745 w 661035"/>
                  <a:gd name="connsiteY19" fmla="*/ 891807 h 1099185"/>
                  <a:gd name="connsiteX20" fmla="*/ 135255 w 661035"/>
                  <a:gd name="connsiteY20" fmla="*/ 891540 h 1099185"/>
                  <a:gd name="connsiteX21" fmla="*/ 190500 w 661035"/>
                  <a:gd name="connsiteY21" fmla="*/ 847725 h 1099185"/>
                  <a:gd name="connsiteX22" fmla="*/ 239078 w 661035"/>
                  <a:gd name="connsiteY22" fmla="*/ 799148 h 1099185"/>
                  <a:gd name="connsiteX23" fmla="*/ 239078 w 661035"/>
                  <a:gd name="connsiteY23" fmla="*/ 798196 h 1099185"/>
                  <a:gd name="connsiteX24" fmla="*/ 277307 w 661035"/>
                  <a:gd name="connsiteY24" fmla="*/ 750642 h 1099185"/>
                  <a:gd name="connsiteX25" fmla="*/ 277178 w 661035"/>
                  <a:gd name="connsiteY25" fmla="*/ 750571 h 1099185"/>
                  <a:gd name="connsiteX26" fmla="*/ 284798 w 661035"/>
                  <a:gd name="connsiteY26" fmla="*/ 740093 h 1099185"/>
                  <a:gd name="connsiteX27" fmla="*/ 323850 w 661035"/>
                  <a:gd name="connsiteY27" fmla="*/ 676275 h 1099185"/>
                  <a:gd name="connsiteX28" fmla="*/ 359092 w 661035"/>
                  <a:gd name="connsiteY28" fmla="*/ 597218 h 1099185"/>
                  <a:gd name="connsiteX29" fmla="*/ 220980 w 661035"/>
                  <a:gd name="connsiteY29" fmla="*/ 0 h 1099185"/>
                  <a:gd name="connsiteX30" fmla="*/ 481965 w 661035"/>
                  <a:gd name="connsiteY30" fmla="*/ 141922 h 1099185"/>
                  <a:gd name="connsiteX31" fmla="*/ 575310 w 661035"/>
                  <a:gd name="connsiteY31" fmla="*/ 214313 h 1099185"/>
                  <a:gd name="connsiteX32" fmla="*/ 661035 w 661035"/>
                  <a:gd name="connsiteY32" fmla="*/ 504825 h 1099185"/>
                  <a:gd name="connsiteX33" fmla="*/ 621030 w 661035"/>
                  <a:gd name="connsiteY33" fmla="*/ 739140 h 1099185"/>
                  <a:gd name="connsiteX34" fmla="*/ 360045 w 661035"/>
                  <a:gd name="connsiteY34" fmla="*/ 597218 h 1099185"/>
                  <a:gd name="connsiteX35" fmla="*/ 400050 w 661035"/>
                  <a:gd name="connsiteY35" fmla="*/ 362902 h 1099185"/>
                  <a:gd name="connsiteX36" fmla="*/ 314325 w 661035"/>
                  <a:gd name="connsiteY36" fmla="*/ 72390 h 1099185"/>
                  <a:gd name="connsiteX37" fmla="*/ 220980 w 661035"/>
                  <a:gd name="connsiteY37" fmla="*/ 0 h 1099185"/>
                  <a:gd name="connsiteX0" fmla="*/ 359092 w 661035"/>
                  <a:gd name="connsiteY0" fmla="*/ 597218 h 1099185"/>
                  <a:gd name="connsiteX1" fmla="*/ 620078 w 661035"/>
                  <a:gd name="connsiteY1" fmla="*/ 739140 h 1099185"/>
                  <a:gd name="connsiteX2" fmla="*/ 584835 w 661035"/>
                  <a:gd name="connsiteY2" fmla="*/ 818198 h 1099185"/>
                  <a:gd name="connsiteX3" fmla="*/ 584836 w 661035"/>
                  <a:gd name="connsiteY3" fmla="*/ 818198 h 1099185"/>
                  <a:gd name="connsiteX4" fmla="*/ 545783 w 661035"/>
                  <a:gd name="connsiteY4" fmla="*/ 882015 h 1099185"/>
                  <a:gd name="connsiteX5" fmla="*/ 538930 w 661035"/>
                  <a:gd name="connsiteY5" fmla="*/ 891439 h 1099185"/>
                  <a:gd name="connsiteX6" fmla="*/ 539116 w 661035"/>
                  <a:gd name="connsiteY6" fmla="*/ 891540 h 1099185"/>
                  <a:gd name="connsiteX7" fmla="*/ 500063 w 661035"/>
                  <a:gd name="connsiteY7" fmla="*/ 940118 h 1099185"/>
                  <a:gd name="connsiteX8" fmla="*/ 500063 w 661035"/>
                  <a:gd name="connsiteY8" fmla="*/ 941070 h 1099185"/>
                  <a:gd name="connsiteX9" fmla="*/ 451485 w 661035"/>
                  <a:gd name="connsiteY9" fmla="*/ 989648 h 1099185"/>
                  <a:gd name="connsiteX10" fmla="*/ 396629 w 661035"/>
                  <a:gd name="connsiteY10" fmla="*/ 1033155 h 1099185"/>
                  <a:gd name="connsiteX11" fmla="*/ 397193 w 661035"/>
                  <a:gd name="connsiteY11" fmla="*/ 1033462 h 1099185"/>
                  <a:gd name="connsiteX12" fmla="*/ 320041 w 661035"/>
                  <a:gd name="connsiteY12" fmla="*/ 1076325 h 1099185"/>
                  <a:gd name="connsiteX13" fmla="*/ 319088 w 661035"/>
                  <a:gd name="connsiteY13" fmla="*/ 1077277 h 1099185"/>
                  <a:gd name="connsiteX14" fmla="*/ 260985 w 661035"/>
                  <a:gd name="connsiteY14" fmla="*/ 1099185 h 1099185"/>
                  <a:gd name="connsiteX15" fmla="*/ 0 w 661035"/>
                  <a:gd name="connsiteY15" fmla="*/ 957262 h 1099185"/>
                  <a:gd name="connsiteX16" fmla="*/ 59055 w 661035"/>
                  <a:gd name="connsiteY16" fmla="*/ 935355 h 1099185"/>
                  <a:gd name="connsiteX17" fmla="*/ 60008 w 661035"/>
                  <a:gd name="connsiteY17" fmla="*/ 935355 h 1099185"/>
                  <a:gd name="connsiteX18" fmla="*/ 135745 w 661035"/>
                  <a:gd name="connsiteY18" fmla="*/ 891807 h 1099185"/>
                  <a:gd name="connsiteX19" fmla="*/ 135255 w 661035"/>
                  <a:gd name="connsiteY19" fmla="*/ 891540 h 1099185"/>
                  <a:gd name="connsiteX20" fmla="*/ 190500 w 661035"/>
                  <a:gd name="connsiteY20" fmla="*/ 847725 h 1099185"/>
                  <a:gd name="connsiteX21" fmla="*/ 239078 w 661035"/>
                  <a:gd name="connsiteY21" fmla="*/ 799148 h 1099185"/>
                  <a:gd name="connsiteX22" fmla="*/ 239078 w 661035"/>
                  <a:gd name="connsiteY22" fmla="*/ 798196 h 1099185"/>
                  <a:gd name="connsiteX23" fmla="*/ 277307 w 661035"/>
                  <a:gd name="connsiteY23" fmla="*/ 750642 h 1099185"/>
                  <a:gd name="connsiteX24" fmla="*/ 277178 w 661035"/>
                  <a:gd name="connsiteY24" fmla="*/ 750571 h 1099185"/>
                  <a:gd name="connsiteX25" fmla="*/ 284798 w 661035"/>
                  <a:gd name="connsiteY25" fmla="*/ 740093 h 1099185"/>
                  <a:gd name="connsiteX26" fmla="*/ 323850 w 661035"/>
                  <a:gd name="connsiteY26" fmla="*/ 676275 h 1099185"/>
                  <a:gd name="connsiteX27" fmla="*/ 359092 w 661035"/>
                  <a:gd name="connsiteY27" fmla="*/ 597218 h 1099185"/>
                  <a:gd name="connsiteX28" fmla="*/ 220980 w 661035"/>
                  <a:gd name="connsiteY28" fmla="*/ 0 h 1099185"/>
                  <a:gd name="connsiteX29" fmla="*/ 481965 w 661035"/>
                  <a:gd name="connsiteY29" fmla="*/ 141922 h 1099185"/>
                  <a:gd name="connsiteX30" fmla="*/ 575310 w 661035"/>
                  <a:gd name="connsiteY30" fmla="*/ 214313 h 1099185"/>
                  <a:gd name="connsiteX31" fmla="*/ 661035 w 661035"/>
                  <a:gd name="connsiteY31" fmla="*/ 504825 h 1099185"/>
                  <a:gd name="connsiteX32" fmla="*/ 621030 w 661035"/>
                  <a:gd name="connsiteY32" fmla="*/ 739140 h 1099185"/>
                  <a:gd name="connsiteX33" fmla="*/ 360045 w 661035"/>
                  <a:gd name="connsiteY33" fmla="*/ 597218 h 1099185"/>
                  <a:gd name="connsiteX34" fmla="*/ 400050 w 661035"/>
                  <a:gd name="connsiteY34" fmla="*/ 362902 h 1099185"/>
                  <a:gd name="connsiteX35" fmla="*/ 314325 w 661035"/>
                  <a:gd name="connsiteY35" fmla="*/ 72390 h 1099185"/>
                  <a:gd name="connsiteX36" fmla="*/ 220980 w 661035"/>
                  <a:gd name="connsiteY36" fmla="*/ 0 h 109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61035" h="1099185">
                    <a:moveTo>
                      <a:pt x="359092" y="597218"/>
                    </a:moveTo>
                    <a:lnTo>
                      <a:pt x="620078" y="739140"/>
                    </a:lnTo>
                    <a:lnTo>
                      <a:pt x="584835" y="818198"/>
                    </a:lnTo>
                    <a:lnTo>
                      <a:pt x="584836" y="818198"/>
                    </a:lnTo>
                    <a:cubicBezTo>
                      <a:pt x="573405" y="840105"/>
                      <a:pt x="560070" y="861060"/>
                      <a:pt x="545783" y="882015"/>
                    </a:cubicBezTo>
                    <a:lnTo>
                      <a:pt x="538930" y="891439"/>
                    </a:lnTo>
                    <a:lnTo>
                      <a:pt x="539116" y="891540"/>
                    </a:lnTo>
                    <a:cubicBezTo>
                      <a:pt x="525780" y="908686"/>
                      <a:pt x="513398" y="924878"/>
                      <a:pt x="500063" y="940118"/>
                    </a:cubicBezTo>
                    <a:lnTo>
                      <a:pt x="500063" y="941070"/>
                    </a:lnTo>
                    <a:cubicBezTo>
                      <a:pt x="483870" y="958215"/>
                      <a:pt x="467678" y="974408"/>
                      <a:pt x="451485" y="989648"/>
                    </a:cubicBezTo>
                    <a:lnTo>
                      <a:pt x="396629" y="1033155"/>
                    </a:lnTo>
                    <a:lnTo>
                      <a:pt x="397193" y="1033462"/>
                    </a:lnTo>
                    <a:cubicBezTo>
                      <a:pt x="371475" y="1049655"/>
                      <a:pt x="346711" y="1063943"/>
                      <a:pt x="320041" y="1076325"/>
                    </a:cubicBezTo>
                    <a:lnTo>
                      <a:pt x="319088" y="1077277"/>
                    </a:lnTo>
                    <a:lnTo>
                      <a:pt x="260985" y="1099185"/>
                    </a:lnTo>
                    <a:lnTo>
                      <a:pt x="0" y="957262"/>
                    </a:lnTo>
                    <a:lnTo>
                      <a:pt x="59055" y="935355"/>
                    </a:lnTo>
                    <a:lnTo>
                      <a:pt x="60008" y="935355"/>
                    </a:lnTo>
                    <a:lnTo>
                      <a:pt x="135745" y="891807"/>
                    </a:lnTo>
                    <a:lnTo>
                      <a:pt x="135255" y="891540"/>
                    </a:lnTo>
                    <a:cubicBezTo>
                      <a:pt x="154305" y="878205"/>
                      <a:pt x="173355" y="863918"/>
                      <a:pt x="190500" y="847725"/>
                    </a:cubicBezTo>
                    <a:cubicBezTo>
                      <a:pt x="207645" y="832486"/>
                      <a:pt x="222885" y="816293"/>
                      <a:pt x="239078" y="799148"/>
                    </a:cubicBezTo>
                    <a:lnTo>
                      <a:pt x="239078" y="798196"/>
                    </a:lnTo>
                    <a:lnTo>
                      <a:pt x="277307" y="750642"/>
                    </a:lnTo>
                    <a:lnTo>
                      <a:pt x="277178" y="750571"/>
                    </a:lnTo>
                    <a:cubicBezTo>
                      <a:pt x="280036" y="746761"/>
                      <a:pt x="281941" y="743903"/>
                      <a:pt x="284798" y="740093"/>
                    </a:cubicBezTo>
                    <a:cubicBezTo>
                      <a:pt x="299086" y="719138"/>
                      <a:pt x="312420" y="698183"/>
                      <a:pt x="323850" y="676275"/>
                    </a:cubicBezTo>
                    <a:cubicBezTo>
                      <a:pt x="337185" y="650558"/>
                      <a:pt x="349567" y="623888"/>
                      <a:pt x="359092" y="597218"/>
                    </a:cubicBezTo>
                    <a:close/>
                    <a:moveTo>
                      <a:pt x="220980" y="0"/>
                    </a:moveTo>
                    <a:lnTo>
                      <a:pt x="481965" y="141922"/>
                    </a:lnTo>
                    <a:cubicBezTo>
                      <a:pt x="521970" y="163830"/>
                      <a:pt x="553403" y="187642"/>
                      <a:pt x="575310" y="214313"/>
                    </a:cubicBezTo>
                    <a:cubicBezTo>
                      <a:pt x="632460" y="281940"/>
                      <a:pt x="661035" y="379095"/>
                      <a:pt x="661035" y="504825"/>
                    </a:cubicBezTo>
                    <a:cubicBezTo>
                      <a:pt x="660083" y="588645"/>
                      <a:pt x="646748" y="666750"/>
                      <a:pt x="621030" y="739140"/>
                    </a:cubicBezTo>
                    <a:lnTo>
                      <a:pt x="360045" y="597218"/>
                    </a:lnTo>
                    <a:cubicBezTo>
                      <a:pt x="386715" y="524827"/>
                      <a:pt x="400050" y="446722"/>
                      <a:pt x="400050" y="362902"/>
                    </a:cubicBezTo>
                    <a:cubicBezTo>
                      <a:pt x="400050" y="237172"/>
                      <a:pt x="371475" y="140970"/>
                      <a:pt x="314325" y="72390"/>
                    </a:cubicBezTo>
                    <a:cubicBezTo>
                      <a:pt x="291465" y="45720"/>
                      <a:pt x="260985" y="20955"/>
                      <a:pt x="22098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D2B1F377-AB58-44EF-8810-E3693767149E}"/>
                  </a:ext>
                </a:extLst>
              </p:cNvPr>
              <p:cNvSpPr/>
              <p:nvPr/>
            </p:nvSpPr>
            <p:spPr>
              <a:xfrm>
                <a:off x="2967026" y="3229268"/>
                <a:ext cx="673417" cy="247650"/>
              </a:xfrm>
              <a:custGeom>
                <a:avLst/>
                <a:gdLst>
                  <a:gd name="connsiteX0" fmla="*/ 261937 w 673417"/>
                  <a:gd name="connsiteY0" fmla="*/ 45720 h 247650"/>
                  <a:gd name="connsiteX1" fmla="*/ 288607 w 673417"/>
                  <a:gd name="connsiteY1" fmla="*/ 53340 h 247650"/>
                  <a:gd name="connsiteX2" fmla="*/ 387667 w 673417"/>
                  <a:gd name="connsiteY2" fmla="*/ 93345 h 247650"/>
                  <a:gd name="connsiteX3" fmla="*/ 412432 w 673417"/>
                  <a:gd name="connsiteY3" fmla="*/ 105728 h 247650"/>
                  <a:gd name="connsiteX4" fmla="*/ 673417 w 673417"/>
                  <a:gd name="connsiteY4" fmla="*/ 247650 h 247650"/>
                  <a:gd name="connsiteX5" fmla="*/ 647700 w 673417"/>
                  <a:gd name="connsiteY5" fmla="*/ 235267 h 247650"/>
                  <a:gd name="connsiteX6" fmla="*/ 644991 w 673417"/>
                  <a:gd name="connsiteY6" fmla="*/ 233789 h 247650"/>
                  <a:gd name="connsiteX7" fmla="*/ 549592 w 673417"/>
                  <a:gd name="connsiteY7" fmla="*/ 195262 h 247650"/>
                  <a:gd name="connsiteX8" fmla="*/ 522922 w 673417"/>
                  <a:gd name="connsiteY8" fmla="*/ 186690 h 247650"/>
                  <a:gd name="connsiteX9" fmla="*/ 0 w 673417"/>
                  <a:gd name="connsiteY9" fmla="*/ 0 h 247650"/>
                  <a:gd name="connsiteX10" fmla="*/ 80010 w 673417"/>
                  <a:gd name="connsiteY10" fmla="*/ 11430 h 247650"/>
                  <a:gd name="connsiteX11" fmla="*/ 80421 w 673417"/>
                  <a:gd name="connsiteY11" fmla="*/ 11654 h 247650"/>
                  <a:gd name="connsiteX12" fmla="*/ 185499 w 673417"/>
                  <a:gd name="connsiteY12" fmla="*/ 28933 h 247650"/>
                  <a:gd name="connsiteX13" fmla="*/ 261937 w 673417"/>
                  <a:gd name="connsiteY13" fmla="*/ 45720 h 247650"/>
                  <a:gd name="connsiteX14" fmla="*/ 522922 w 673417"/>
                  <a:gd name="connsiteY14" fmla="*/ 187643 h 247650"/>
                  <a:gd name="connsiteX15" fmla="*/ 340042 w 673417"/>
                  <a:gd name="connsiteY15" fmla="*/ 153353 h 247650"/>
                  <a:gd name="connsiteX16" fmla="*/ 260985 w 673417"/>
                  <a:gd name="connsiteY16" fmla="*/ 141923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417" h="247650">
                    <a:moveTo>
                      <a:pt x="261937" y="45720"/>
                    </a:moveTo>
                    <a:cubicBezTo>
                      <a:pt x="271462" y="48578"/>
                      <a:pt x="280987" y="50483"/>
                      <a:pt x="288607" y="53340"/>
                    </a:cubicBezTo>
                    <a:cubicBezTo>
                      <a:pt x="323850" y="64770"/>
                      <a:pt x="357187" y="79058"/>
                      <a:pt x="387667" y="93345"/>
                    </a:cubicBezTo>
                    <a:cubicBezTo>
                      <a:pt x="396240" y="97155"/>
                      <a:pt x="404812" y="101917"/>
                      <a:pt x="412432" y="105728"/>
                    </a:cubicBezTo>
                    <a:lnTo>
                      <a:pt x="673417" y="247650"/>
                    </a:lnTo>
                    <a:cubicBezTo>
                      <a:pt x="664845" y="243840"/>
                      <a:pt x="656272" y="239078"/>
                      <a:pt x="647700" y="235267"/>
                    </a:cubicBezTo>
                    <a:lnTo>
                      <a:pt x="644991" y="233789"/>
                    </a:lnTo>
                    <a:lnTo>
                      <a:pt x="549592" y="195262"/>
                    </a:lnTo>
                    <a:cubicBezTo>
                      <a:pt x="541972" y="192405"/>
                      <a:pt x="532447" y="189548"/>
                      <a:pt x="522922" y="186690"/>
                    </a:cubicBezTo>
                    <a:close/>
                    <a:moveTo>
                      <a:pt x="0" y="0"/>
                    </a:moveTo>
                    <a:lnTo>
                      <a:pt x="80010" y="11430"/>
                    </a:lnTo>
                    <a:lnTo>
                      <a:pt x="80421" y="11654"/>
                    </a:lnTo>
                    <a:lnTo>
                      <a:pt x="185499" y="28933"/>
                    </a:lnTo>
                    <a:cubicBezTo>
                      <a:pt x="215979" y="34528"/>
                      <a:pt x="241458" y="40005"/>
                      <a:pt x="261937" y="45720"/>
                    </a:cubicBezTo>
                    <a:lnTo>
                      <a:pt x="522922" y="187643"/>
                    </a:lnTo>
                    <a:cubicBezTo>
                      <a:pt x="481965" y="176213"/>
                      <a:pt x="421004" y="164783"/>
                      <a:pt x="340042" y="153353"/>
                    </a:cubicBezTo>
                    <a:lnTo>
                      <a:pt x="260985" y="1419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C7747F8-3F74-4637-80EA-6D7A9DC83F95}"/>
                  </a:ext>
                </a:extLst>
              </p:cNvPr>
              <p:cNvSpPr/>
              <p:nvPr/>
            </p:nvSpPr>
            <p:spPr>
              <a:xfrm>
                <a:off x="2707091" y="3532163"/>
                <a:ext cx="257175" cy="1238250"/>
              </a:xfrm>
              <a:custGeom>
                <a:avLst/>
                <a:gdLst>
                  <a:gd name="connsiteX0" fmla="*/ 260985 w 257175"/>
                  <a:gd name="connsiteY0" fmla="*/ 1244918 h 1238250"/>
                  <a:gd name="connsiteX1" fmla="*/ 0 w 257175"/>
                  <a:gd name="connsiteY1" fmla="*/ 1102995 h 1238250"/>
                  <a:gd name="connsiteX2" fmla="*/ 1905 w 257175"/>
                  <a:gd name="connsiteY2" fmla="*/ 0 h 1238250"/>
                  <a:gd name="connsiteX3" fmla="*/ 262890 w 257175"/>
                  <a:gd name="connsiteY3" fmla="*/ 141922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238250">
                    <a:moveTo>
                      <a:pt x="260985" y="1244918"/>
                    </a:moveTo>
                    <a:lnTo>
                      <a:pt x="0" y="1102995"/>
                    </a:lnTo>
                    <a:lnTo>
                      <a:pt x="1905" y="0"/>
                    </a:lnTo>
                    <a:lnTo>
                      <a:pt x="262890" y="14192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3528596-1C19-49DC-91E1-19CB4EDADAC7}"/>
                  </a:ext>
                </a:extLst>
              </p:cNvPr>
              <p:cNvSpPr/>
              <p:nvPr/>
            </p:nvSpPr>
            <p:spPr>
              <a:xfrm>
                <a:off x="3102280" y="2270955"/>
                <a:ext cx="457200" cy="495300"/>
              </a:xfrm>
              <a:custGeom>
                <a:avLst/>
                <a:gdLst>
                  <a:gd name="connsiteX0" fmla="*/ 459105 w 457200"/>
                  <a:gd name="connsiteY0" fmla="*/ 500063 h 495300"/>
                  <a:gd name="connsiteX1" fmla="*/ 198120 w 457200"/>
                  <a:gd name="connsiteY1" fmla="*/ 358140 h 495300"/>
                  <a:gd name="connsiteX2" fmla="*/ 80963 w 457200"/>
                  <a:gd name="connsiteY2" fmla="*/ 62865 h 495300"/>
                  <a:gd name="connsiteX3" fmla="*/ 0 w 457200"/>
                  <a:gd name="connsiteY3" fmla="*/ 0 h 495300"/>
                  <a:gd name="connsiteX4" fmla="*/ 260985 w 457200"/>
                  <a:gd name="connsiteY4" fmla="*/ 141923 h 495300"/>
                  <a:gd name="connsiteX5" fmla="*/ 341948 w 457200"/>
                  <a:gd name="connsiteY5" fmla="*/ 204788 h 495300"/>
                  <a:gd name="connsiteX6" fmla="*/ 459105 w 457200"/>
                  <a:gd name="connsiteY6" fmla="*/ 50006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7200" h="495300">
                    <a:moveTo>
                      <a:pt x="459105" y="500063"/>
                    </a:moveTo>
                    <a:lnTo>
                      <a:pt x="198120" y="358140"/>
                    </a:lnTo>
                    <a:cubicBezTo>
                      <a:pt x="179070" y="224790"/>
                      <a:pt x="140017" y="126683"/>
                      <a:pt x="80963" y="62865"/>
                    </a:cubicBezTo>
                    <a:cubicBezTo>
                      <a:pt x="57150" y="38100"/>
                      <a:pt x="30480" y="17145"/>
                      <a:pt x="0" y="0"/>
                    </a:cubicBezTo>
                    <a:lnTo>
                      <a:pt x="260985" y="141923"/>
                    </a:lnTo>
                    <a:cubicBezTo>
                      <a:pt x="291465" y="158115"/>
                      <a:pt x="318135" y="179070"/>
                      <a:pt x="341948" y="204788"/>
                    </a:cubicBezTo>
                    <a:cubicBezTo>
                      <a:pt x="401955" y="268605"/>
                      <a:pt x="441008" y="366713"/>
                      <a:pt x="459105" y="5000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DD8E404-3581-4AD2-9BFF-AF6A4E151302}"/>
                  </a:ext>
                </a:extLst>
              </p:cNvPr>
              <p:cNvSpPr/>
              <p:nvPr/>
            </p:nvSpPr>
            <p:spPr>
              <a:xfrm>
                <a:off x="2541356" y="3138780"/>
                <a:ext cx="428625" cy="200026"/>
              </a:xfrm>
              <a:custGeom>
                <a:avLst/>
                <a:gdLst>
                  <a:gd name="connsiteX0" fmla="*/ 0 w 428625"/>
                  <a:gd name="connsiteY0" fmla="*/ 0 h 200026"/>
                  <a:gd name="connsiteX1" fmla="*/ 17145 w 428625"/>
                  <a:gd name="connsiteY1" fmla="*/ 8573 h 200026"/>
                  <a:gd name="connsiteX2" fmla="*/ 109538 w 428625"/>
                  <a:gd name="connsiteY2" fmla="*/ 44768 h 200026"/>
                  <a:gd name="connsiteX3" fmla="*/ 370023 w 428625"/>
                  <a:gd name="connsiteY3" fmla="*/ 186418 h 200026"/>
                  <a:gd name="connsiteX4" fmla="*/ 110490 w 428625"/>
                  <a:gd name="connsiteY4" fmla="*/ 44768 h 200026"/>
                  <a:gd name="connsiteX5" fmla="*/ 168592 w 428625"/>
                  <a:gd name="connsiteY5" fmla="*/ 59056 h 200026"/>
                  <a:gd name="connsiteX6" fmla="*/ 428625 w 428625"/>
                  <a:gd name="connsiteY6" fmla="*/ 200026 h 200026"/>
                  <a:gd name="connsiteX7" fmla="*/ 370523 w 428625"/>
                  <a:gd name="connsiteY7" fmla="*/ 186691 h 200026"/>
                  <a:gd name="connsiteX8" fmla="*/ 370517 w 428625"/>
                  <a:gd name="connsiteY8" fmla="*/ 186688 h 200026"/>
                  <a:gd name="connsiteX9" fmla="*/ 278130 w 428625"/>
                  <a:gd name="connsiteY9" fmla="*/ 150495 h 200026"/>
                  <a:gd name="connsiteX10" fmla="*/ 260985 w 428625"/>
                  <a:gd name="connsiteY10" fmla="*/ 141923 h 20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8625" h="200026">
                    <a:moveTo>
                      <a:pt x="0" y="0"/>
                    </a:moveTo>
                    <a:cubicBezTo>
                      <a:pt x="5715" y="2858"/>
                      <a:pt x="11430" y="5715"/>
                      <a:pt x="17145" y="8573"/>
                    </a:cubicBezTo>
                    <a:cubicBezTo>
                      <a:pt x="44767" y="21908"/>
                      <a:pt x="75248" y="34290"/>
                      <a:pt x="109538" y="44768"/>
                    </a:cubicBezTo>
                    <a:lnTo>
                      <a:pt x="370023" y="186418"/>
                    </a:lnTo>
                    <a:lnTo>
                      <a:pt x="110490" y="44768"/>
                    </a:lnTo>
                    <a:lnTo>
                      <a:pt x="168592" y="59056"/>
                    </a:lnTo>
                    <a:lnTo>
                      <a:pt x="428625" y="200026"/>
                    </a:lnTo>
                    <a:lnTo>
                      <a:pt x="370523" y="186691"/>
                    </a:lnTo>
                    <a:lnTo>
                      <a:pt x="370517" y="186688"/>
                    </a:lnTo>
                    <a:lnTo>
                      <a:pt x="278130" y="150495"/>
                    </a:lnTo>
                    <a:cubicBezTo>
                      <a:pt x="272415" y="147638"/>
                      <a:pt x="266700" y="144780"/>
                      <a:pt x="260985" y="14192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C07907B0-2148-422C-9CC0-C31B32DA1787}"/>
                  </a:ext>
                </a:extLst>
              </p:cNvPr>
              <p:cNvSpPr/>
              <p:nvPr/>
            </p:nvSpPr>
            <p:spPr>
              <a:xfrm>
                <a:off x="2969883" y="1938632"/>
                <a:ext cx="618767" cy="219303"/>
              </a:xfrm>
              <a:custGeom>
                <a:avLst/>
                <a:gdLst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236092 w 603786"/>
                  <a:gd name="connsiteY8" fmla="*/ 34757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0" fmla="*/ 323751 w 603786"/>
                  <a:gd name="connsiteY0" fmla="*/ 66771 h 218219"/>
                  <a:gd name="connsiteX1" fmla="*/ 342801 w 603786"/>
                  <a:gd name="connsiteY1" fmla="*/ 76296 h 218219"/>
                  <a:gd name="connsiteX2" fmla="*/ 603786 w 603786"/>
                  <a:gd name="connsiteY2" fmla="*/ 218219 h 218219"/>
                  <a:gd name="connsiteX3" fmla="*/ 584736 w 603786"/>
                  <a:gd name="connsiteY3" fmla="*/ 208694 h 218219"/>
                  <a:gd name="connsiteX4" fmla="*/ 323751 w 603786"/>
                  <a:gd name="connsiteY4" fmla="*/ 66771 h 218219"/>
                  <a:gd name="connsiteX5" fmla="*/ 0 w 603786"/>
                  <a:gd name="connsiteY5" fmla="*/ 0 h 218219"/>
                  <a:gd name="connsiteX6" fmla="*/ 100965 w 603786"/>
                  <a:gd name="connsiteY6" fmla="*/ 2857 h 218219"/>
                  <a:gd name="connsiteX7" fmla="*/ 102772 w 603786"/>
                  <a:gd name="connsiteY7" fmla="*/ 3833 h 218219"/>
                  <a:gd name="connsiteX8" fmla="*/ 214213 w 603786"/>
                  <a:gd name="connsiteY8" fmla="*/ 22860 h 218219"/>
                  <a:gd name="connsiteX9" fmla="*/ 323751 w 603786"/>
                  <a:gd name="connsiteY9" fmla="*/ 66772 h 218219"/>
                  <a:gd name="connsiteX10" fmla="*/ 584736 w 603786"/>
                  <a:gd name="connsiteY10" fmla="*/ 208695 h 218219"/>
                  <a:gd name="connsiteX11" fmla="*/ 475198 w 603786"/>
                  <a:gd name="connsiteY11" fmla="*/ 168690 h 218219"/>
                  <a:gd name="connsiteX12" fmla="*/ 464489 w 603786"/>
                  <a:gd name="connsiteY12" fmla="*/ 162866 h 218219"/>
                  <a:gd name="connsiteX13" fmla="*/ 358041 w 603786"/>
                  <a:gd name="connsiteY13" fmla="*/ 143827 h 218219"/>
                  <a:gd name="connsiteX14" fmla="*/ 357901 w 603786"/>
                  <a:gd name="connsiteY14" fmla="*/ 143751 h 218219"/>
                  <a:gd name="connsiteX15" fmla="*/ 260033 w 603786"/>
                  <a:gd name="connsiteY15" fmla="*/ 141922 h 218219"/>
                  <a:gd name="connsiteX16" fmla="*/ 0 w 603786"/>
                  <a:gd name="connsiteY16" fmla="*/ 0 h 218219"/>
                  <a:gd name="connsiteX0" fmla="*/ 323751 w 603786"/>
                  <a:gd name="connsiteY0" fmla="*/ 66771 h 218219"/>
                  <a:gd name="connsiteX1" fmla="*/ 603786 w 603786"/>
                  <a:gd name="connsiteY1" fmla="*/ 218219 h 218219"/>
                  <a:gd name="connsiteX2" fmla="*/ 584736 w 603786"/>
                  <a:gd name="connsiteY2" fmla="*/ 208694 h 218219"/>
                  <a:gd name="connsiteX3" fmla="*/ 323751 w 603786"/>
                  <a:gd name="connsiteY3" fmla="*/ 66771 h 218219"/>
                  <a:gd name="connsiteX4" fmla="*/ 0 w 603786"/>
                  <a:gd name="connsiteY4" fmla="*/ 0 h 218219"/>
                  <a:gd name="connsiteX5" fmla="*/ 100965 w 603786"/>
                  <a:gd name="connsiteY5" fmla="*/ 2857 h 218219"/>
                  <a:gd name="connsiteX6" fmla="*/ 102772 w 603786"/>
                  <a:gd name="connsiteY6" fmla="*/ 3833 h 218219"/>
                  <a:gd name="connsiteX7" fmla="*/ 214213 w 603786"/>
                  <a:gd name="connsiteY7" fmla="*/ 22860 h 218219"/>
                  <a:gd name="connsiteX8" fmla="*/ 323751 w 603786"/>
                  <a:gd name="connsiteY8" fmla="*/ 66772 h 218219"/>
                  <a:gd name="connsiteX9" fmla="*/ 584736 w 603786"/>
                  <a:gd name="connsiteY9" fmla="*/ 208695 h 218219"/>
                  <a:gd name="connsiteX10" fmla="*/ 475198 w 603786"/>
                  <a:gd name="connsiteY10" fmla="*/ 168690 h 218219"/>
                  <a:gd name="connsiteX11" fmla="*/ 464489 w 603786"/>
                  <a:gd name="connsiteY11" fmla="*/ 162866 h 218219"/>
                  <a:gd name="connsiteX12" fmla="*/ 358041 w 603786"/>
                  <a:gd name="connsiteY12" fmla="*/ 143827 h 218219"/>
                  <a:gd name="connsiteX13" fmla="*/ 357901 w 603786"/>
                  <a:gd name="connsiteY13" fmla="*/ 143751 h 218219"/>
                  <a:gd name="connsiteX14" fmla="*/ 260033 w 603786"/>
                  <a:gd name="connsiteY14" fmla="*/ 141922 h 218219"/>
                  <a:gd name="connsiteX15" fmla="*/ 0 w 603786"/>
                  <a:gd name="connsiteY15" fmla="*/ 0 h 218219"/>
                  <a:gd name="connsiteX0" fmla="*/ 323751 w 584736"/>
                  <a:gd name="connsiteY0" fmla="*/ 66771 h 208695"/>
                  <a:gd name="connsiteX1" fmla="*/ 584736 w 584736"/>
                  <a:gd name="connsiteY1" fmla="*/ 208694 h 208695"/>
                  <a:gd name="connsiteX2" fmla="*/ 323751 w 584736"/>
                  <a:gd name="connsiteY2" fmla="*/ 66771 h 208695"/>
                  <a:gd name="connsiteX3" fmla="*/ 0 w 584736"/>
                  <a:gd name="connsiteY3" fmla="*/ 0 h 208695"/>
                  <a:gd name="connsiteX4" fmla="*/ 100965 w 584736"/>
                  <a:gd name="connsiteY4" fmla="*/ 2857 h 208695"/>
                  <a:gd name="connsiteX5" fmla="*/ 102772 w 584736"/>
                  <a:gd name="connsiteY5" fmla="*/ 3833 h 208695"/>
                  <a:gd name="connsiteX6" fmla="*/ 214213 w 584736"/>
                  <a:gd name="connsiteY6" fmla="*/ 22860 h 208695"/>
                  <a:gd name="connsiteX7" fmla="*/ 323751 w 584736"/>
                  <a:gd name="connsiteY7" fmla="*/ 66772 h 208695"/>
                  <a:gd name="connsiteX8" fmla="*/ 584736 w 584736"/>
                  <a:gd name="connsiteY8" fmla="*/ 208695 h 208695"/>
                  <a:gd name="connsiteX9" fmla="*/ 475198 w 584736"/>
                  <a:gd name="connsiteY9" fmla="*/ 168690 h 208695"/>
                  <a:gd name="connsiteX10" fmla="*/ 464489 w 584736"/>
                  <a:gd name="connsiteY10" fmla="*/ 162866 h 208695"/>
                  <a:gd name="connsiteX11" fmla="*/ 358041 w 584736"/>
                  <a:gd name="connsiteY11" fmla="*/ 143827 h 208695"/>
                  <a:gd name="connsiteX12" fmla="*/ 357901 w 584736"/>
                  <a:gd name="connsiteY12" fmla="*/ 143751 h 208695"/>
                  <a:gd name="connsiteX13" fmla="*/ 260033 w 584736"/>
                  <a:gd name="connsiteY13" fmla="*/ 141922 h 208695"/>
                  <a:gd name="connsiteX14" fmla="*/ 0 w 584736"/>
                  <a:gd name="connsiteY14" fmla="*/ 0 h 208695"/>
                  <a:gd name="connsiteX0" fmla="*/ 323751 w 615997"/>
                  <a:gd name="connsiteY0" fmla="*/ 66771 h 216510"/>
                  <a:gd name="connsiteX1" fmla="*/ 584736 w 615997"/>
                  <a:gd name="connsiteY1" fmla="*/ 208694 h 216510"/>
                  <a:gd name="connsiteX2" fmla="*/ 323751 w 615997"/>
                  <a:gd name="connsiteY2" fmla="*/ 66771 h 216510"/>
                  <a:gd name="connsiteX3" fmla="*/ 0 w 615997"/>
                  <a:gd name="connsiteY3" fmla="*/ 0 h 216510"/>
                  <a:gd name="connsiteX4" fmla="*/ 100965 w 615997"/>
                  <a:gd name="connsiteY4" fmla="*/ 2857 h 216510"/>
                  <a:gd name="connsiteX5" fmla="*/ 102772 w 615997"/>
                  <a:gd name="connsiteY5" fmla="*/ 3833 h 216510"/>
                  <a:gd name="connsiteX6" fmla="*/ 214213 w 615997"/>
                  <a:gd name="connsiteY6" fmla="*/ 22860 h 216510"/>
                  <a:gd name="connsiteX7" fmla="*/ 323751 w 615997"/>
                  <a:gd name="connsiteY7" fmla="*/ 66772 h 216510"/>
                  <a:gd name="connsiteX8" fmla="*/ 615997 w 615997"/>
                  <a:gd name="connsiteY8" fmla="*/ 216510 h 216510"/>
                  <a:gd name="connsiteX9" fmla="*/ 475198 w 615997"/>
                  <a:gd name="connsiteY9" fmla="*/ 168690 h 216510"/>
                  <a:gd name="connsiteX10" fmla="*/ 464489 w 615997"/>
                  <a:gd name="connsiteY10" fmla="*/ 162866 h 216510"/>
                  <a:gd name="connsiteX11" fmla="*/ 358041 w 615997"/>
                  <a:gd name="connsiteY11" fmla="*/ 143827 h 216510"/>
                  <a:gd name="connsiteX12" fmla="*/ 357901 w 615997"/>
                  <a:gd name="connsiteY12" fmla="*/ 143751 h 216510"/>
                  <a:gd name="connsiteX13" fmla="*/ 260033 w 615997"/>
                  <a:gd name="connsiteY13" fmla="*/ 141922 h 216510"/>
                  <a:gd name="connsiteX14" fmla="*/ 0 w 615997"/>
                  <a:gd name="connsiteY14" fmla="*/ 0 h 216510"/>
                  <a:gd name="connsiteX0" fmla="*/ 323751 w 618767"/>
                  <a:gd name="connsiteY0" fmla="*/ 66771 h 219303"/>
                  <a:gd name="connsiteX1" fmla="*/ 584736 w 618767"/>
                  <a:gd name="connsiteY1" fmla="*/ 208694 h 219303"/>
                  <a:gd name="connsiteX2" fmla="*/ 323751 w 618767"/>
                  <a:gd name="connsiteY2" fmla="*/ 66771 h 219303"/>
                  <a:gd name="connsiteX3" fmla="*/ 0 w 618767"/>
                  <a:gd name="connsiteY3" fmla="*/ 0 h 219303"/>
                  <a:gd name="connsiteX4" fmla="*/ 100965 w 618767"/>
                  <a:gd name="connsiteY4" fmla="*/ 2857 h 219303"/>
                  <a:gd name="connsiteX5" fmla="*/ 102772 w 618767"/>
                  <a:gd name="connsiteY5" fmla="*/ 3833 h 219303"/>
                  <a:gd name="connsiteX6" fmla="*/ 214213 w 618767"/>
                  <a:gd name="connsiteY6" fmla="*/ 22860 h 219303"/>
                  <a:gd name="connsiteX7" fmla="*/ 323751 w 618767"/>
                  <a:gd name="connsiteY7" fmla="*/ 66772 h 219303"/>
                  <a:gd name="connsiteX8" fmla="*/ 615997 w 618767"/>
                  <a:gd name="connsiteY8" fmla="*/ 216510 h 219303"/>
                  <a:gd name="connsiteX9" fmla="*/ 464489 w 618767"/>
                  <a:gd name="connsiteY9" fmla="*/ 162866 h 219303"/>
                  <a:gd name="connsiteX10" fmla="*/ 358041 w 618767"/>
                  <a:gd name="connsiteY10" fmla="*/ 143827 h 219303"/>
                  <a:gd name="connsiteX11" fmla="*/ 357901 w 618767"/>
                  <a:gd name="connsiteY11" fmla="*/ 143751 h 219303"/>
                  <a:gd name="connsiteX12" fmla="*/ 260033 w 618767"/>
                  <a:gd name="connsiteY12" fmla="*/ 141922 h 219303"/>
                  <a:gd name="connsiteX13" fmla="*/ 0 w 618767"/>
                  <a:gd name="connsiteY13" fmla="*/ 0 h 21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8767" h="219303">
                    <a:moveTo>
                      <a:pt x="323751" y="66771"/>
                    </a:moveTo>
                    <a:lnTo>
                      <a:pt x="584736" y="208694"/>
                    </a:lnTo>
                    <a:lnTo>
                      <a:pt x="323751" y="66771"/>
                    </a:lnTo>
                    <a:close/>
                    <a:moveTo>
                      <a:pt x="0" y="0"/>
                    </a:moveTo>
                    <a:lnTo>
                      <a:pt x="100965" y="2857"/>
                    </a:lnTo>
                    <a:lnTo>
                      <a:pt x="102772" y="3833"/>
                    </a:lnTo>
                    <a:lnTo>
                      <a:pt x="214213" y="22860"/>
                    </a:lnTo>
                    <a:lnTo>
                      <a:pt x="323751" y="66772"/>
                    </a:lnTo>
                    <a:lnTo>
                      <a:pt x="615997" y="216510"/>
                    </a:lnTo>
                    <a:cubicBezTo>
                      <a:pt x="639453" y="232526"/>
                      <a:pt x="507482" y="174980"/>
                      <a:pt x="464489" y="162866"/>
                    </a:cubicBezTo>
                    <a:lnTo>
                      <a:pt x="358041" y="143827"/>
                    </a:lnTo>
                    <a:cubicBezTo>
                      <a:pt x="357994" y="143802"/>
                      <a:pt x="357948" y="143776"/>
                      <a:pt x="357901" y="143751"/>
                    </a:cubicBezTo>
                    <a:lnTo>
                      <a:pt x="260033" y="1419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2751AF2-D03F-4532-AE08-97752EB66B6E}"/>
                  </a:ext>
                </a:extLst>
              </p:cNvPr>
              <p:cNvSpPr/>
              <p:nvPr/>
            </p:nvSpPr>
            <p:spPr>
              <a:xfrm>
                <a:off x="2709948" y="2277720"/>
                <a:ext cx="257175" cy="1066800"/>
              </a:xfrm>
              <a:custGeom>
                <a:avLst/>
                <a:gdLst>
                  <a:gd name="connsiteX0" fmla="*/ 260033 w 257175"/>
                  <a:gd name="connsiteY0" fmla="*/ 1070610 h 1066800"/>
                  <a:gd name="connsiteX1" fmla="*/ 0 w 257175"/>
                  <a:gd name="connsiteY1" fmla="*/ 929640 h 1066800"/>
                  <a:gd name="connsiteX2" fmla="*/ 1905 w 257175"/>
                  <a:gd name="connsiteY2" fmla="*/ 0 h 1066800"/>
                  <a:gd name="connsiteX3" fmla="*/ 261938 w 257175"/>
                  <a:gd name="connsiteY3" fmla="*/ 141922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1066800">
                    <a:moveTo>
                      <a:pt x="260033" y="1070610"/>
                    </a:moveTo>
                    <a:lnTo>
                      <a:pt x="0" y="929640"/>
                    </a:lnTo>
                    <a:lnTo>
                      <a:pt x="1905" y="0"/>
                    </a:lnTo>
                    <a:lnTo>
                      <a:pt x="261938" y="1419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2DA855AD-2874-4476-B669-C003D9FD02D2}"/>
                  </a:ext>
                </a:extLst>
              </p:cNvPr>
              <p:cNvSpPr/>
              <p:nvPr/>
            </p:nvSpPr>
            <p:spPr>
              <a:xfrm>
                <a:off x="2708898" y="1772713"/>
                <a:ext cx="521969" cy="178118"/>
              </a:xfrm>
              <a:custGeom>
                <a:avLst/>
                <a:gdLst>
                  <a:gd name="connsiteX0" fmla="*/ 230505 w 521970"/>
                  <a:gd name="connsiteY0" fmla="*/ 2858 h 178118"/>
                  <a:gd name="connsiteX1" fmla="*/ 490537 w 521970"/>
                  <a:gd name="connsiteY1" fmla="*/ 144781 h 178118"/>
                  <a:gd name="connsiteX2" fmla="*/ 302895 w 521970"/>
                  <a:gd name="connsiteY2" fmla="*/ 172403 h 178118"/>
                  <a:gd name="connsiteX3" fmla="*/ 260032 w 521970"/>
                  <a:gd name="connsiteY3" fmla="*/ 178118 h 178118"/>
                  <a:gd name="connsiteX4" fmla="*/ 0 w 521970"/>
                  <a:gd name="connsiteY4" fmla="*/ 37148 h 178118"/>
                  <a:gd name="connsiteX5" fmla="*/ 41910 w 521970"/>
                  <a:gd name="connsiteY5" fmla="*/ 30480 h 178118"/>
                  <a:gd name="connsiteX6" fmla="*/ 41912 w 521970"/>
                  <a:gd name="connsiteY6" fmla="*/ 30481 h 178118"/>
                  <a:gd name="connsiteX7" fmla="*/ 260985 w 521970"/>
                  <a:gd name="connsiteY7" fmla="*/ 0 h 178118"/>
                  <a:gd name="connsiteX8" fmla="*/ 521970 w 521970"/>
                  <a:gd name="connsiteY8" fmla="*/ 141923 h 178118"/>
                  <a:gd name="connsiteX9" fmla="*/ 490537 w 521970"/>
                  <a:gd name="connsiteY9" fmla="*/ 144780 h 178118"/>
                  <a:gd name="connsiteX10" fmla="*/ 230505 w 521970"/>
                  <a:gd name="connsiteY10" fmla="*/ 2858 h 1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1970" h="178118">
                    <a:moveTo>
                      <a:pt x="230505" y="2858"/>
                    </a:moveTo>
                    <a:lnTo>
                      <a:pt x="490537" y="144781"/>
                    </a:lnTo>
                    <a:lnTo>
                      <a:pt x="302895" y="172403"/>
                    </a:lnTo>
                    <a:lnTo>
                      <a:pt x="260032" y="178118"/>
                    </a:lnTo>
                    <a:lnTo>
                      <a:pt x="0" y="37148"/>
                    </a:lnTo>
                    <a:lnTo>
                      <a:pt x="41910" y="30480"/>
                    </a:lnTo>
                    <a:lnTo>
                      <a:pt x="41912" y="30481"/>
                    </a:lnTo>
                    <a:close/>
                    <a:moveTo>
                      <a:pt x="260985" y="0"/>
                    </a:moveTo>
                    <a:lnTo>
                      <a:pt x="521970" y="141923"/>
                    </a:lnTo>
                    <a:lnTo>
                      <a:pt x="490537" y="144780"/>
                    </a:lnTo>
                    <a:lnTo>
                      <a:pt x="230505" y="285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B84AEAB-C97D-4A2A-BA93-547A4C7C53C1}"/>
                </a:ext>
              </a:extLst>
            </p:cNvPr>
            <p:cNvSpPr/>
            <p:nvPr/>
          </p:nvSpPr>
          <p:spPr>
            <a:xfrm>
              <a:off x="10925723" y="5321602"/>
              <a:ext cx="730421" cy="1493305"/>
            </a:xfrm>
            <a:custGeom>
              <a:avLst/>
              <a:gdLst>
                <a:gd name="connsiteX0" fmla="*/ 1669733 w 1714500"/>
                <a:gd name="connsiteY0" fmla="*/ 1870710 h 3505200"/>
                <a:gd name="connsiteX1" fmla="*/ 1720215 w 1714500"/>
                <a:gd name="connsiteY1" fmla="*/ 2166938 h 3505200"/>
                <a:gd name="connsiteX2" fmla="*/ 1507808 w 1714500"/>
                <a:gd name="connsiteY2" fmla="*/ 2795588 h 3505200"/>
                <a:gd name="connsiteX3" fmla="*/ 1121093 w 1714500"/>
                <a:gd name="connsiteY3" fmla="*/ 3084195 h 3505200"/>
                <a:gd name="connsiteX4" fmla="*/ 991553 w 1714500"/>
                <a:gd name="connsiteY4" fmla="*/ 3120390 h 3505200"/>
                <a:gd name="connsiteX5" fmla="*/ 990600 w 1714500"/>
                <a:gd name="connsiteY5" fmla="*/ 3466148 h 3505200"/>
                <a:gd name="connsiteX6" fmla="*/ 960120 w 1714500"/>
                <a:gd name="connsiteY6" fmla="*/ 3470910 h 3505200"/>
                <a:gd name="connsiteX7" fmla="*/ 772478 w 1714500"/>
                <a:gd name="connsiteY7" fmla="*/ 3505200 h 3505200"/>
                <a:gd name="connsiteX8" fmla="*/ 729615 w 1714500"/>
                <a:gd name="connsiteY8" fmla="*/ 3503295 h 3505200"/>
                <a:gd name="connsiteX9" fmla="*/ 730568 w 1714500"/>
                <a:gd name="connsiteY9" fmla="*/ 3158490 h 3505200"/>
                <a:gd name="connsiteX10" fmla="*/ 659130 w 1714500"/>
                <a:gd name="connsiteY10" fmla="*/ 3156585 h 3505200"/>
                <a:gd name="connsiteX11" fmla="*/ 383858 w 1714500"/>
                <a:gd name="connsiteY11" fmla="*/ 3098483 h 3505200"/>
                <a:gd name="connsiteX12" fmla="*/ 125730 w 1714500"/>
                <a:gd name="connsiteY12" fmla="*/ 2865120 h 3505200"/>
                <a:gd name="connsiteX13" fmla="*/ 0 w 1714500"/>
                <a:gd name="connsiteY13" fmla="*/ 2427923 h 3505200"/>
                <a:gd name="connsiteX14" fmla="*/ 320993 w 1714500"/>
                <a:gd name="connsiteY14" fmla="*/ 2317433 h 3505200"/>
                <a:gd name="connsiteX15" fmla="*/ 451485 w 1714500"/>
                <a:gd name="connsiteY15" fmla="*/ 2707958 h 3505200"/>
                <a:gd name="connsiteX16" fmla="*/ 682943 w 1714500"/>
                <a:gd name="connsiteY16" fmla="*/ 2860358 h 3505200"/>
                <a:gd name="connsiteX17" fmla="*/ 730568 w 1714500"/>
                <a:gd name="connsiteY17" fmla="*/ 2864168 h 3505200"/>
                <a:gd name="connsiteX18" fmla="*/ 732473 w 1714500"/>
                <a:gd name="connsiteY18" fmla="*/ 1761173 h 3505200"/>
                <a:gd name="connsiteX19" fmla="*/ 576263 w 1714500"/>
                <a:gd name="connsiteY19" fmla="*/ 1735455 h 3505200"/>
                <a:gd name="connsiteX20" fmla="*/ 372428 w 1714500"/>
                <a:gd name="connsiteY20" fmla="*/ 1660208 h 3505200"/>
                <a:gd name="connsiteX21" fmla="*/ 138113 w 1714500"/>
                <a:gd name="connsiteY21" fmla="*/ 1438275 h 3505200"/>
                <a:gd name="connsiteX22" fmla="*/ 56198 w 1714500"/>
                <a:gd name="connsiteY22" fmla="*/ 1079183 h 3505200"/>
                <a:gd name="connsiteX23" fmla="*/ 298133 w 1714500"/>
                <a:gd name="connsiteY23" fmla="*/ 448628 h 3505200"/>
                <a:gd name="connsiteX24" fmla="*/ 628650 w 1714500"/>
                <a:gd name="connsiteY24" fmla="*/ 239077 h 3505200"/>
                <a:gd name="connsiteX25" fmla="*/ 735330 w 1714500"/>
                <a:gd name="connsiteY25" fmla="*/ 206693 h 3505200"/>
                <a:gd name="connsiteX26" fmla="*/ 735330 w 1714500"/>
                <a:gd name="connsiteY26" fmla="*/ 36195 h 3505200"/>
                <a:gd name="connsiteX27" fmla="*/ 778193 w 1714500"/>
                <a:gd name="connsiteY27" fmla="*/ 30480 h 3505200"/>
                <a:gd name="connsiteX28" fmla="*/ 965835 w 1714500"/>
                <a:gd name="connsiteY28" fmla="*/ 2858 h 3505200"/>
                <a:gd name="connsiteX29" fmla="*/ 996315 w 1714500"/>
                <a:gd name="connsiteY29" fmla="*/ 0 h 3505200"/>
                <a:gd name="connsiteX30" fmla="*/ 996315 w 1714500"/>
                <a:gd name="connsiteY30" fmla="*/ 168593 h 3505200"/>
                <a:gd name="connsiteX31" fmla="*/ 1097280 w 1714500"/>
                <a:gd name="connsiteY31" fmla="*/ 171450 h 3505200"/>
                <a:gd name="connsiteX32" fmla="*/ 1406843 w 1714500"/>
                <a:gd name="connsiteY32" fmla="*/ 282893 h 3505200"/>
                <a:gd name="connsiteX33" fmla="*/ 1657350 w 1714500"/>
                <a:gd name="connsiteY33" fmla="*/ 763905 h 3505200"/>
                <a:gd name="connsiteX34" fmla="*/ 1326833 w 1714500"/>
                <a:gd name="connsiteY34" fmla="*/ 863918 h 3505200"/>
                <a:gd name="connsiteX35" fmla="*/ 1209675 w 1714500"/>
                <a:gd name="connsiteY35" fmla="*/ 568643 h 3505200"/>
                <a:gd name="connsiteX36" fmla="*/ 1038225 w 1714500"/>
                <a:gd name="connsiteY36" fmla="*/ 471488 h 3505200"/>
                <a:gd name="connsiteX37" fmla="*/ 995363 w 1714500"/>
                <a:gd name="connsiteY37" fmla="*/ 464820 h 3505200"/>
                <a:gd name="connsiteX38" fmla="*/ 993458 w 1714500"/>
                <a:gd name="connsiteY38" fmla="*/ 1460183 h 3505200"/>
                <a:gd name="connsiteX39" fmla="*/ 1073468 w 1714500"/>
                <a:gd name="connsiteY39" fmla="*/ 1471613 h 3505200"/>
                <a:gd name="connsiteX40" fmla="*/ 1282065 w 1714500"/>
                <a:gd name="connsiteY40" fmla="*/ 1513523 h 3505200"/>
                <a:gd name="connsiteX41" fmla="*/ 1524953 w 1714500"/>
                <a:gd name="connsiteY41" fmla="*/ 1651635 h 3505200"/>
                <a:gd name="connsiteX42" fmla="*/ 1669733 w 1714500"/>
                <a:gd name="connsiteY42" fmla="*/ 1870710 h 3505200"/>
                <a:gd name="connsiteX43" fmla="*/ 1268730 w 1714500"/>
                <a:gd name="connsiteY43" fmla="*/ 2624138 h 3505200"/>
                <a:gd name="connsiteX44" fmla="*/ 1390650 w 1714500"/>
                <a:gd name="connsiteY44" fmla="*/ 2236470 h 3505200"/>
                <a:gd name="connsiteX45" fmla="*/ 1304925 w 1714500"/>
                <a:gd name="connsiteY45" fmla="*/ 1945958 h 3505200"/>
                <a:gd name="connsiteX46" fmla="*/ 1080135 w 1714500"/>
                <a:gd name="connsiteY46" fmla="*/ 1820228 h 3505200"/>
                <a:gd name="connsiteX47" fmla="*/ 992505 w 1714500"/>
                <a:gd name="connsiteY47" fmla="*/ 1798320 h 3505200"/>
                <a:gd name="connsiteX48" fmla="*/ 990600 w 1714500"/>
                <a:gd name="connsiteY48" fmla="*/ 2830830 h 3505200"/>
                <a:gd name="connsiteX49" fmla="*/ 1048703 w 1714500"/>
                <a:gd name="connsiteY49" fmla="*/ 2808923 h 3505200"/>
                <a:gd name="connsiteX50" fmla="*/ 1268730 w 1714500"/>
                <a:gd name="connsiteY50" fmla="*/ 2624138 h 3505200"/>
                <a:gd name="connsiteX51" fmla="*/ 732473 w 1714500"/>
                <a:gd name="connsiteY51" fmla="*/ 1425893 h 3505200"/>
                <a:gd name="connsiteX52" fmla="*/ 734378 w 1714500"/>
                <a:gd name="connsiteY52" fmla="*/ 497205 h 3505200"/>
                <a:gd name="connsiteX53" fmla="*/ 688658 w 1714500"/>
                <a:gd name="connsiteY53" fmla="*/ 514350 h 3505200"/>
                <a:gd name="connsiteX54" fmla="*/ 482917 w 1714500"/>
                <a:gd name="connsiteY54" fmla="*/ 682943 h 3505200"/>
                <a:gd name="connsiteX55" fmla="*/ 375285 w 1714500"/>
                <a:gd name="connsiteY55" fmla="*/ 1006793 h 3505200"/>
                <a:gd name="connsiteX56" fmla="*/ 465773 w 1714500"/>
                <a:gd name="connsiteY56" fmla="*/ 1289685 h 3505200"/>
                <a:gd name="connsiteX57" fmla="*/ 674370 w 1714500"/>
                <a:gd name="connsiteY57" fmla="*/ 1411605 h 3505200"/>
                <a:gd name="connsiteX58" fmla="*/ 732473 w 1714500"/>
                <a:gd name="connsiteY58" fmla="*/ 1425893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14500" h="3505200">
                  <a:moveTo>
                    <a:pt x="1669733" y="1870710"/>
                  </a:moveTo>
                  <a:cubicBezTo>
                    <a:pt x="1703070" y="1959293"/>
                    <a:pt x="1720215" y="2058353"/>
                    <a:pt x="1720215" y="2166938"/>
                  </a:cubicBezTo>
                  <a:cubicBezTo>
                    <a:pt x="1720215" y="2406015"/>
                    <a:pt x="1648778" y="2615565"/>
                    <a:pt x="1507808" y="2795588"/>
                  </a:cubicBezTo>
                  <a:cubicBezTo>
                    <a:pt x="1402080" y="2930843"/>
                    <a:pt x="1273493" y="3027045"/>
                    <a:pt x="1121093" y="3084195"/>
                  </a:cubicBezTo>
                  <a:lnTo>
                    <a:pt x="991553" y="3120390"/>
                  </a:lnTo>
                  <a:lnTo>
                    <a:pt x="990600" y="3466148"/>
                  </a:lnTo>
                  <a:lnTo>
                    <a:pt x="960120" y="3470910"/>
                  </a:lnTo>
                  <a:lnTo>
                    <a:pt x="772478" y="3505200"/>
                  </a:lnTo>
                  <a:lnTo>
                    <a:pt x="729615" y="3503295"/>
                  </a:lnTo>
                  <a:lnTo>
                    <a:pt x="730568" y="3158490"/>
                  </a:lnTo>
                  <a:lnTo>
                    <a:pt x="659130" y="3156585"/>
                  </a:lnTo>
                  <a:cubicBezTo>
                    <a:pt x="550545" y="3148965"/>
                    <a:pt x="459105" y="3129915"/>
                    <a:pt x="383858" y="3098483"/>
                  </a:cubicBezTo>
                  <a:cubicBezTo>
                    <a:pt x="283845" y="3056573"/>
                    <a:pt x="198120" y="2979420"/>
                    <a:pt x="125730" y="2865120"/>
                  </a:cubicBezTo>
                  <a:cubicBezTo>
                    <a:pt x="53340" y="2750820"/>
                    <a:pt x="11430" y="2606040"/>
                    <a:pt x="0" y="2427923"/>
                  </a:cubicBezTo>
                  <a:lnTo>
                    <a:pt x="320993" y="2317433"/>
                  </a:lnTo>
                  <a:cubicBezTo>
                    <a:pt x="345758" y="2499360"/>
                    <a:pt x="388620" y="2629853"/>
                    <a:pt x="451485" y="2707958"/>
                  </a:cubicBezTo>
                  <a:cubicBezTo>
                    <a:pt x="519113" y="2790825"/>
                    <a:pt x="596265" y="2841308"/>
                    <a:pt x="682943" y="2860358"/>
                  </a:cubicBezTo>
                  <a:lnTo>
                    <a:pt x="730568" y="2864168"/>
                  </a:lnTo>
                  <a:lnTo>
                    <a:pt x="732473" y="1761173"/>
                  </a:lnTo>
                  <a:lnTo>
                    <a:pt x="576263" y="1735455"/>
                  </a:lnTo>
                  <a:cubicBezTo>
                    <a:pt x="509588" y="1717358"/>
                    <a:pt x="441008" y="1692593"/>
                    <a:pt x="372428" y="1660208"/>
                  </a:cubicBezTo>
                  <a:cubicBezTo>
                    <a:pt x="270510" y="1612583"/>
                    <a:pt x="192405" y="1539240"/>
                    <a:pt x="138113" y="1438275"/>
                  </a:cubicBezTo>
                  <a:cubicBezTo>
                    <a:pt x="82868" y="1337310"/>
                    <a:pt x="56198" y="1217295"/>
                    <a:pt x="56198" y="1079183"/>
                  </a:cubicBezTo>
                  <a:cubicBezTo>
                    <a:pt x="56198" y="833438"/>
                    <a:pt x="137160" y="622935"/>
                    <a:pt x="298133" y="448628"/>
                  </a:cubicBezTo>
                  <a:cubicBezTo>
                    <a:pt x="379095" y="360998"/>
                    <a:pt x="488633" y="290513"/>
                    <a:pt x="628650" y="239077"/>
                  </a:cubicBezTo>
                  <a:lnTo>
                    <a:pt x="735330" y="206693"/>
                  </a:lnTo>
                  <a:lnTo>
                    <a:pt x="735330" y="36195"/>
                  </a:lnTo>
                  <a:lnTo>
                    <a:pt x="778193" y="30480"/>
                  </a:lnTo>
                  <a:lnTo>
                    <a:pt x="965835" y="2858"/>
                  </a:lnTo>
                  <a:lnTo>
                    <a:pt x="996315" y="0"/>
                  </a:lnTo>
                  <a:lnTo>
                    <a:pt x="996315" y="168593"/>
                  </a:lnTo>
                  <a:lnTo>
                    <a:pt x="1097280" y="171450"/>
                  </a:lnTo>
                  <a:cubicBezTo>
                    <a:pt x="1222058" y="182880"/>
                    <a:pt x="1324928" y="220027"/>
                    <a:pt x="1406843" y="282893"/>
                  </a:cubicBezTo>
                  <a:cubicBezTo>
                    <a:pt x="1545908" y="388620"/>
                    <a:pt x="1629728" y="548640"/>
                    <a:pt x="1657350" y="763905"/>
                  </a:cubicBezTo>
                  <a:lnTo>
                    <a:pt x="1326833" y="863918"/>
                  </a:lnTo>
                  <a:cubicBezTo>
                    <a:pt x="1307783" y="730568"/>
                    <a:pt x="1268730" y="632460"/>
                    <a:pt x="1209675" y="568643"/>
                  </a:cubicBezTo>
                  <a:cubicBezTo>
                    <a:pt x="1164908" y="521017"/>
                    <a:pt x="1107758" y="488633"/>
                    <a:pt x="1038225" y="471488"/>
                  </a:cubicBezTo>
                  <a:lnTo>
                    <a:pt x="995363" y="464820"/>
                  </a:lnTo>
                  <a:lnTo>
                    <a:pt x="993458" y="1460183"/>
                  </a:lnTo>
                  <a:lnTo>
                    <a:pt x="1073468" y="1471613"/>
                  </a:lnTo>
                  <a:cubicBezTo>
                    <a:pt x="1173480" y="1486853"/>
                    <a:pt x="1243013" y="1500188"/>
                    <a:pt x="1282065" y="1513523"/>
                  </a:cubicBezTo>
                  <a:cubicBezTo>
                    <a:pt x="1381125" y="1546860"/>
                    <a:pt x="1462088" y="1592580"/>
                    <a:pt x="1524953" y="1651635"/>
                  </a:cubicBezTo>
                  <a:cubicBezTo>
                    <a:pt x="1587818" y="1708785"/>
                    <a:pt x="1635443" y="1782128"/>
                    <a:pt x="1669733" y="1870710"/>
                  </a:cubicBezTo>
                  <a:close/>
                  <a:moveTo>
                    <a:pt x="1268730" y="2624138"/>
                  </a:moveTo>
                  <a:cubicBezTo>
                    <a:pt x="1349693" y="2512695"/>
                    <a:pt x="1390650" y="2384108"/>
                    <a:pt x="1390650" y="2236470"/>
                  </a:cubicBezTo>
                  <a:cubicBezTo>
                    <a:pt x="1390650" y="2110740"/>
                    <a:pt x="1362075" y="2014538"/>
                    <a:pt x="1304925" y="1945958"/>
                  </a:cubicBezTo>
                  <a:cubicBezTo>
                    <a:pt x="1262063" y="1894523"/>
                    <a:pt x="1186815" y="1852613"/>
                    <a:pt x="1080135" y="1820228"/>
                  </a:cubicBezTo>
                  <a:lnTo>
                    <a:pt x="992505" y="1798320"/>
                  </a:lnTo>
                  <a:lnTo>
                    <a:pt x="990600" y="2830830"/>
                  </a:lnTo>
                  <a:lnTo>
                    <a:pt x="1048703" y="2808923"/>
                  </a:lnTo>
                  <a:cubicBezTo>
                    <a:pt x="1135380" y="2768918"/>
                    <a:pt x="1207770" y="2707005"/>
                    <a:pt x="1268730" y="2624138"/>
                  </a:cubicBezTo>
                  <a:moveTo>
                    <a:pt x="732473" y="1425893"/>
                  </a:moveTo>
                  <a:lnTo>
                    <a:pt x="734378" y="497205"/>
                  </a:lnTo>
                  <a:lnTo>
                    <a:pt x="688658" y="514350"/>
                  </a:lnTo>
                  <a:cubicBezTo>
                    <a:pt x="604838" y="554355"/>
                    <a:pt x="537210" y="609600"/>
                    <a:pt x="482917" y="682943"/>
                  </a:cubicBezTo>
                  <a:cubicBezTo>
                    <a:pt x="411480" y="780098"/>
                    <a:pt x="375285" y="887730"/>
                    <a:pt x="375285" y="1006793"/>
                  </a:cubicBezTo>
                  <a:cubicBezTo>
                    <a:pt x="375285" y="1124903"/>
                    <a:pt x="405765" y="1219200"/>
                    <a:pt x="465773" y="1289685"/>
                  </a:cubicBezTo>
                  <a:cubicBezTo>
                    <a:pt x="511492" y="1343025"/>
                    <a:pt x="581025" y="1383030"/>
                    <a:pt x="674370" y="1411605"/>
                  </a:cubicBezTo>
                  <a:lnTo>
                    <a:pt x="732473" y="1425893"/>
                  </a:lnTo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9E98B4-611E-4620-908C-81F67D27BF98}"/>
                </a:ext>
              </a:extLst>
            </p:cNvPr>
            <p:cNvGrpSpPr/>
            <p:nvPr/>
          </p:nvGrpSpPr>
          <p:grpSpPr>
            <a:xfrm>
              <a:off x="10815796" y="5279364"/>
              <a:ext cx="424862" cy="1352937"/>
              <a:chOff x="1975571" y="1809862"/>
              <a:chExt cx="997268" cy="3175718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0EFA5DE-E9D9-4485-A68D-FD677AA4D1C2}"/>
                  </a:ext>
                </a:extLst>
              </p:cNvPr>
              <p:cNvSpPr/>
              <p:nvPr/>
            </p:nvSpPr>
            <p:spPr>
              <a:xfrm>
                <a:off x="1982155" y="4195005"/>
                <a:ext cx="600074" cy="790575"/>
              </a:xfrm>
              <a:custGeom>
                <a:avLst/>
                <a:gdLst>
                  <a:gd name="connsiteX0" fmla="*/ 601980 w 600075"/>
                  <a:gd name="connsiteY0" fmla="*/ 791528 h 790575"/>
                  <a:gd name="connsiteX1" fmla="*/ 340995 w 600075"/>
                  <a:gd name="connsiteY1" fmla="*/ 649605 h 790575"/>
                  <a:gd name="connsiteX2" fmla="*/ 125730 w 600075"/>
                  <a:gd name="connsiteY2" fmla="*/ 437197 h 790575"/>
                  <a:gd name="connsiteX3" fmla="*/ 0 w 600075"/>
                  <a:gd name="connsiteY3" fmla="*/ 0 h 790575"/>
                  <a:gd name="connsiteX4" fmla="*/ 260985 w 600075"/>
                  <a:gd name="connsiteY4" fmla="*/ 141922 h 790575"/>
                  <a:gd name="connsiteX5" fmla="*/ 386715 w 600075"/>
                  <a:gd name="connsiteY5" fmla="*/ 579120 h 790575"/>
                  <a:gd name="connsiteX6" fmla="*/ 601980 w 600075"/>
                  <a:gd name="connsiteY6" fmla="*/ 791528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075" h="790575">
                    <a:moveTo>
                      <a:pt x="601980" y="791528"/>
                    </a:moveTo>
                    <a:lnTo>
                      <a:pt x="340995" y="649605"/>
                    </a:lnTo>
                    <a:cubicBezTo>
                      <a:pt x="259080" y="604838"/>
                      <a:pt x="187643" y="534353"/>
                      <a:pt x="125730" y="437197"/>
                    </a:cubicBezTo>
                    <a:cubicBezTo>
                      <a:pt x="53340" y="323850"/>
                      <a:pt x="11430" y="178118"/>
                      <a:pt x="0" y="0"/>
                    </a:cubicBezTo>
                    <a:lnTo>
                      <a:pt x="260985" y="141922"/>
                    </a:lnTo>
                    <a:cubicBezTo>
                      <a:pt x="272415" y="319088"/>
                      <a:pt x="314325" y="464820"/>
                      <a:pt x="386715" y="579120"/>
                    </a:cubicBezTo>
                    <a:cubicBezTo>
                      <a:pt x="448628" y="676275"/>
                      <a:pt x="520065" y="747713"/>
                      <a:pt x="601980" y="791528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0D3B170-2CA2-46DF-9CFF-28A7DB72EF67}"/>
                  </a:ext>
                </a:extLst>
              </p:cNvPr>
              <p:cNvSpPr/>
              <p:nvPr/>
            </p:nvSpPr>
            <p:spPr>
              <a:xfrm>
                <a:off x="1975571" y="4089376"/>
                <a:ext cx="581025" cy="247650"/>
              </a:xfrm>
              <a:custGeom>
                <a:avLst/>
                <a:gdLst>
                  <a:gd name="connsiteX0" fmla="*/ 260985 w 581025"/>
                  <a:gd name="connsiteY0" fmla="*/ 251460 h 247650"/>
                  <a:gd name="connsiteX1" fmla="*/ 0 w 581025"/>
                  <a:gd name="connsiteY1" fmla="*/ 109538 h 247650"/>
                  <a:gd name="connsiteX2" fmla="*/ 320993 w 581025"/>
                  <a:gd name="connsiteY2" fmla="*/ 0 h 247650"/>
                  <a:gd name="connsiteX3" fmla="*/ 581978 w 581025"/>
                  <a:gd name="connsiteY3" fmla="*/ 14097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025" h="247650">
                    <a:moveTo>
                      <a:pt x="260985" y="251460"/>
                    </a:moveTo>
                    <a:lnTo>
                      <a:pt x="0" y="109538"/>
                    </a:lnTo>
                    <a:lnTo>
                      <a:pt x="320993" y="0"/>
                    </a:lnTo>
                    <a:lnTo>
                      <a:pt x="581978" y="14097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8B6B3268-91FD-436A-A308-D9299771692F}"/>
                  </a:ext>
                </a:extLst>
              </p:cNvPr>
              <p:cNvSpPr/>
              <p:nvPr/>
            </p:nvSpPr>
            <p:spPr>
              <a:xfrm>
                <a:off x="2032721" y="1973775"/>
                <a:ext cx="940118" cy="1580197"/>
              </a:xfrm>
              <a:custGeom>
                <a:avLst/>
                <a:gdLst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833438 w 940118"/>
                  <a:gd name="connsiteY5" fmla="*/ 174308 h 1580197"/>
                  <a:gd name="connsiteX6" fmla="*/ 833437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592976 w 940118"/>
                  <a:gd name="connsiteY10" fmla="*/ 268101 h 1580197"/>
                  <a:gd name="connsiteX11" fmla="*/ 592932 w 940118"/>
                  <a:gd name="connsiteY11" fmla="*/ 268132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55232 w 940118"/>
                  <a:gd name="connsiteY17" fmla="*/ 380990 h 1580197"/>
                  <a:gd name="connsiteX18" fmla="*/ 454648 w 940118"/>
                  <a:gd name="connsiteY18" fmla="*/ 381569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390818 w 940118"/>
                  <a:gd name="connsiteY22" fmla="*/ 466419 h 1580197"/>
                  <a:gd name="connsiteX23" fmla="*/ 422910 w 940118"/>
                  <a:gd name="connsiteY23" fmla="*/ 483870 h 1580197"/>
                  <a:gd name="connsiteX24" fmla="*/ 367665 w 940118"/>
                  <a:gd name="connsiteY24" fmla="*/ 572453 h 1580197"/>
                  <a:gd name="connsiteX25" fmla="*/ 368618 w 940118"/>
                  <a:gd name="connsiteY25" fmla="*/ 573405 h 1580197"/>
                  <a:gd name="connsiteX26" fmla="*/ 317183 w 940118"/>
                  <a:gd name="connsiteY26" fmla="*/ 684847 h 1580197"/>
                  <a:gd name="connsiteX27" fmla="*/ 305241 w 940118"/>
                  <a:gd name="connsiteY27" fmla="*/ 678329 h 1580197"/>
                  <a:gd name="connsiteX28" fmla="*/ 305235 w 940118"/>
                  <a:gd name="connsiteY28" fmla="*/ 678350 h 1580197"/>
                  <a:gd name="connsiteX29" fmla="*/ 317183 w 940118"/>
                  <a:gd name="connsiteY29" fmla="*/ 684847 h 1580197"/>
                  <a:gd name="connsiteX30" fmla="*/ 260985 w 940118"/>
                  <a:gd name="connsiteY30" fmla="*/ 1014413 h 1580197"/>
                  <a:gd name="connsiteX31" fmla="*/ 342900 w 940118"/>
                  <a:gd name="connsiteY31" fmla="*/ 1373505 h 1580197"/>
                  <a:gd name="connsiteX32" fmla="*/ 546735 w 940118"/>
                  <a:gd name="connsiteY32" fmla="*/ 1580197 h 1580197"/>
                  <a:gd name="connsiteX33" fmla="*/ 285750 w 940118"/>
                  <a:gd name="connsiteY33" fmla="*/ 1438275 h 1580197"/>
                  <a:gd name="connsiteX34" fmla="*/ 81915 w 940118"/>
                  <a:gd name="connsiteY34" fmla="*/ 1231583 h 1580197"/>
                  <a:gd name="connsiteX35" fmla="*/ 0 w 940118"/>
                  <a:gd name="connsiteY35" fmla="*/ 872490 h 1580197"/>
                  <a:gd name="connsiteX36" fmla="*/ 56197 w 940118"/>
                  <a:gd name="connsiteY36" fmla="*/ 542925 h 1580197"/>
                  <a:gd name="connsiteX37" fmla="*/ 62441 w 940118"/>
                  <a:gd name="connsiteY37" fmla="*/ 546321 h 1580197"/>
                  <a:gd name="connsiteX38" fmla="*/ 62617 w 940118"/>
                  <a:gd name="connsiteY38" fmla="*/ 545909 h 1580197"/>
                  <a:gd name="connsiteX39" fmla="*/ 57150 w 940118"/>
                  <a:gd name="connsiteY39" fmla="*/ 542925 h 1580197"/>
                  <a:gd name="connsiteX40" fmla="*/ 107444 w 940118"/>
                  <a:gd name="connsiteY40" fmla="*/ 431896 h 1580197"/>
                  <a:gd name="connsiteX41" fmla="*/ 106680 w 940118"/>
                  <a:gd name="connsiteY41" fmla="*/ 431483 h 1580197"/>
                  <a:gd name="connsiteX42" fmla="*/ 161925 w 940118"/>
                  <a:gd name="connsiteY42" fmla="*/ 341948 h 1580197"/>
                  <a:gd name="connsiteX43" fmla="*/ 171758 w 940118"/>
                  <a:gd name="connsiteY43" fmla="*/ 347295 h 1580197"/>
                  <a:gd name="connsiteX44" fmla="*/ 171778 w 940118"/>
                  <a:gd name="connsiteY44" fmla="*/ 347270 h 1580197"/>
                  <a:gd name="connsiteX45" fmla="*/ 161925 w 940118"/>
                  <a:gd name="connsiteY45" fmla="*/ 341948 h 1580197"/>
                  <a:gd name="connsiteX46" fmla="*/ 227648 w 940118"/>
                  <a:gd name="connsiteY46" fmla="*/ 258128 h 1580197"/>
                  <a:gd name="connsiteX47" fmla="*/ 239906 w 940118"/>
                  <a:gd name="connsiteY47" fmla="*/ 264794 h 1580197"/>
                  <a:gd name="connsiteX48" fmla="*/ 240267 w 940118"/>
                  <a:gd name="connsiteY48" fmla="*/ 264453 h 1580197"/>
                  <a:gd name="connsiteX49" fmla="*/ 228600 w 940118"/>
                  <a:gd name="connsiteY49" fmla="*/ 258128 h 1580197"/>
                  <a:gd name="connsiteX50" fmla="*/ 242888 w 940118"/>
                  <a:gd name="connsiteY50" fmla="*/ 241935 h 1580197"/>
                  <a:gd name="connsiteX51" fmla="*/ 287315 w 940118"/>
                  <a:gd name="connsiteY51" fmla="*/ 198453 h 1580197"/>
                  <a:gd name="connsiteX52" fmla="*/ 286702 w 940118"/>
                  <a:gd name="connsiteY52" fmla="*/ 198120 h 1580197"/>
                  <a:gd name="connsiteX53" fmla="*/ 359092 w 940118"/>
                  <a:gd name="connsiteY53" fmla="*/ 140970 h 1580197"/>
                  <a:gd name="connsiteX54" fmla="*/ 378434 w 940118"/>
                  <a:gd name="connsiteY54" fmla="*/ 151488 h 1580197"/>
                  <a:gd name="connsiteX55" fmla="*/ 378837 w 940118"/>
                  <a:gd name="connsiteY55" fmla="*/ 151226 h 1580197"/>
                  <a:gd name="connsiteX56" fmla="*/ 360045 w 940118"/>
                  <a:gd name="connsiteY56" fmla="*/ 140970 h 1580197"/>
                  <a:gd name="connsiteX57" fmla="*/ 486263 w 940118"/>
                  <a:gd name="connsiteY57" fmla="*/ 68845 h 1580197"/>
                  <a:gd name="connsiteX58" fmla="*/ 485775 w 940118"/>
                  <a:gd name="connsiteY58" fmla="*/ 68580 h 1580197"/>
                  <a:gd name="connsiteX59" fmla="*/ 572452 w 940118"/>
                  <a:gd name="connsiteY59" fmla="*/ 32385 h 1580197"/>
                  <a:gd name="connsiteX60" fmla="*/ 595123 w 940118"/>
                  <a:gd name="connsiteY60" fmla="*/ 44713 h 1580197"/>
                  <a:gd name="connsiteX61" fmla="*/ 595672 w 940118"/>
                  <a:gd name="connsiteY61" fmla="*/ 44538 h 1580197"/>
                  <a:gd name="connsiteX62" fmla="*/ 573405 w 940118"/>
                  <a:gd name="connsiteY62" fmla="*/ 32385 h 1580197"/>
                  <a:gd name="connsiteX63" fmla="*/ 679133 w 940118"/>
                  <a:gd name="connsiteY63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55232 w 940118"/>
                  <a:gd name="connsiteY18" fmla="*/ 380990 h 1580197"/>
                  <a:gd name="connsiteX19" fmla="*/ 488633 w 940118"/>
                  <a:gd name="connsiteY19" fmla="*/ 400050 h 1580197"/>
                  <a:gd name="connsiteX20" fmla="*/ 422910 w 940118"/>
                  <a:gd name="connsiteY20" fmla="*/ 482918 h 1580197"/>
                  <a:gd name="connsiteX21" fmla="*/ 391243 w 940118"/>
                  <a:gd name="connsiteY21" fmla="*/ 465814 h 1580197"/>
                  <a:gd name="connsiteX22" fmla="*/ 422910 w 940118"/>
                  <a:gd name="connsiteY22" fmla="*/ 483870 h 1580197"/>
                  <a:gd name="connsiteX23" fmla="*/ 367665 w 940118"/>
                  <a:gd name="connsiteY23" fmla="*/ 572453 h 1580197"/>
                  <a:gd name="connsiteX24" fmla="*/ 368618 w 940118"/>
                  <a:gd name="connsiteY24" fmla="*/ 573405 h 1580197"/>
                  <a:gd name="connsiteX25" fmla="*/ 317183 w 940118"/>
                  <a:gd name="connsiteY25" fmla="*/ 684847 h 1580197"/>
                  <a:gd name="connsiteX26" fmla="*/ 305241 w 940118"/>
                  <a:gd name="connsiteY26" fmla="*/ 678329 h 1580197"/>
                  <a:gd name="connsiteX27" fmla="*/ 305235 w 940118"/>
                  <a:gd name="connsiteY27" fmla="*/ 678350 h 1580197"/>
                  <a:gd name="connsiteX28" fmla="*/ 317183 w 940118"/>
                  <a:gd name="connsiteY28" fmla="*/ 684847 h 1580197"/>
                  <a:gd name="connsiteX29" fmla="*/ 260985 w 940118"/>
                  <a:gd name="connsiteY29" fmla="*/ 1014413 h 1580197"/>
                  <a:gd name="connsiteX30" fmla="*/ 342900 w 940118"/>
                  <a:gd name="connsiteY30" fmla="*/ 1373505 h 1580197"/>
                  <a:gd name="connsiteX31" fmla="*/ 546735 w 940118"/>
                  <a:gd name="connsiteY31" fmla="*/ 1580197 h 1580197"/>
                  <a:gd name="connsiteX32" fmla="*/ 285750 w 940118"/>
                  <a:gd name="connsiteY32" fmla="*/ 1438275 h 1580197"/>
                  <a:gd name="connsiteX33" fmla="*/ 81915 w 940118"/>
                  <a:gd name="connsiteY33" fmla="*/ 1231583 h 1580197"/>
                  <a:gd name="connsiteX34" fmla="*/ 0 w 940118"/>
                  <a:gd name="connsiteY34" fmla="*/ 872490 h 1580197"/>
                  <a:gd name="connsiteX35" fmla="*/ 56197 w 940118"/>
                  <a:gd name="connsiteY35" fmla="*/ 542925 h 1580197"/>
                  <a:gd name="connsiteX36" fmla="*/ 62441 w 940118"/>
                  <a:gd name="connsiteY36" fmla="*/ 546321 h 1580197"/>
                  <a:gd name="connsiteX37" fmla="*/ 62617 w 940118"/>
                  <a:gd name="connsiteY37" fmla="*/ 545909 h 1580197"/>
                  <a:gd name="connsiteX38" fmla="*/ 57150 w 940118"/>
                  <a:gd name="connsiteY38" fmla="*/ 542925 h 1580197"/>
                  <a:gd name="connsiteX39" fmla="*/ 107444 w 940118"/>
                  <a:gd name="connsiteY39" fmla="*/ 431896 h 1580197"/>
                  <a:gd name="connsiteX40" fmla="*/ 106680 w 940118"/>
                  <a:gd name="connsiteY40" fmla="*/ 431483 h 1580197"/>
                  <a:gd name="connsiteX41" fmla="*/ 161925 w 940118"/>
                  <a:gd name="connsiteY41" fmla="*/ 341948 h 1580197"/>
                  <a:gd name="connsiteX42" fmla="*/ 171758 w 940118"/>
                  <a:gd name="connsiteY42" fmla="*/ 347295 h 1580197"/>
                  <a:gd name="connsiteX43" fmla="*/ 171778 w 940118"/>
                  <a:gd name="connsiteY43" fmla="*/ 347270 h 1580197"/>
                  <a:gd name="connsiteX44" fmla="*/ 161925 w 940118"/>
                  <a:gd name="connsiteY44" fmla="*/ 341948 h 1580197"/>
                  <a:gd name="connsiteX45" fmla="*/ 227648 w 940118"/>
                  <a:gd name="connsiteY45" fmla="*/ 258128 h 1580197"/>
                  <a:gd name="connsiteX46" fmla="*/ 239906 w 940118"/>
                  <a:gd name="connsiteY46" fmla="*/ 264794 h 1580197"/>
                  <a:gd name="connsiteX47" fmla="*/ 240267 w 940118"/>
                  <a:gd name="connsiteY47" fmla="*/ 264453 h 1580197"/>
                  <a:gd name="connsiteX48" fmla="*/ 228600 w 940118"/>
                  <a:gd name="connsiteY48" fmla="*/ 258128 h 1580197"/>
                  <a:gd name="connsiteX49" fmla="*/ 242888 w 940118"/>
                  <a:gd name="connsiteY49" fmla="*/ 241935 h 1580197"/>
                  <a:gd name="connsiteX50" fmla="*/ 287315 w 940118"/>
                  <a:gd name="connsiteY50" fmla="*/ 198453 h 1580197"/>
                  <a:gd name="connsiteX51" fmla="*/ 286702 w 940118"/>
                  <a:gd name="connsiteY51" fmla="*/ 198120 h 1580197"/>
                  <a:gd name="connsiteX52" fmla="*/ 359092 w 940118"/>
                  <a:gd name="connsiteY52" fmla="*/ 140970 h 1580197"/>
                  <a:gd name="connsiteX53" fmla="*/ 378434 w 940118"/>
                  <a:gd name="connsiteY53" fmla="*/ 151488 h 1580197"/>
                  <a:gd name="connsiteX54" fmla="*/ 378837 w 940118"/>
                  <a:gd name="connsiteY54" fmla="*/ 151226 h 1580197"/>
                  <a:gd name="connsiteX55" fmla="*/ 360045 w 940118"/>
                  <a:gd name="connsiteY55" fmla="*/ 140970 h 1580197"/>
                  <a:gd name="connsiteX56" fmla="*/ 486263 w 940118"/>
                  <a:gd name="connsiteY56" fmla="*/ 68845 h 1580197"/>
                  <a:gd name="connsiteX57" fmla="*/ 485775 w 940118"/>
                  <a:gd name="connsiteY57" fmla="*/ 68580 h 1580197"/>
                  <a:gd name="connsiteX58" fmla="*/ 572452 w 940118"/>
                  <a:gd name="connsiteY58" fmla="*/ 32385 h 1580197"/>
                  <a:gd name="connsiteX59" fmla="*/ 595123 w 940118"/>
                  <a:gd name="connsiteY59" fmla="*/ 44713 h 1580197"/>
                  <a:gd name="connsiteX60" fmla="*/ 595672 w 940118"/>
                  <a:gd name="connsiteY60" fmla="*/ 44538 h 1580197"/>
                  <a:gd name="connsiteX61" fmla="*/ 573405 w 940118"/>
                  <a:gd name="connsiteY61" fmla="*/ 32385 h 1580197"/>
                  <a:gd name="connsiteX62" fmla="*/ 679133 w 940118"/>
                  <a:gd name="connsiteY62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391243 w 940118"/>
                  <a:gd name="connsiteY20" fmla="*/ 465814 h 1580197"/>
                  <a:gd name="connsiteX21" fmla="*/ 422910 w 940118"/>
                  <a:gd name="connsiteY21" fmla="*/ 483870 h 1580197"/>
                  <a:gd name="connsiteX22" fmla="*/ 367665 w 940118"/>
                  <a:gd name="connsiteY22" fmla="*/ 572453 h 1580197"/>
                  <a:gd name="connsiteX23" fmla="*/ 368618 w 940118"/>
                  <a:gd name="connsiteY23" fmla="*/ 573405 h 1580197"/>
                  <a:gd name="connsiteX24" fmla="*/ 317183 w 940118"/>
                  <a:gd name="connsiteY24" fmla="*/ 684847 h 1580197"/>
                  <a:gd name="connsiteX25" fmla="*/ 305241 w 940118"/>
                  <a:gd name="connsiteY25" fmla="*/ 678329 h 1580197"/>
                  <a:gd name="connsiteX26" fmla="*/ 305235 w 940118"/>
                  <a:gd name="connsiteY26" fmla="*/ 678350 h 1580197"/>
                  <a:gd name="connsiteX27" fmla="*/ 317183 w 940118"/>
                  <a:gd name="connsiteY27" fmla="*/ 684847 h 1580197"/>
                  <a:gd name="connsiteX28" fmla="*/ 260985 w 940118"/>
                  <a:gd name="connsiteY28" fmla="*/ 1014413 h 1580197"/>
                  <a:gd name="connsiteX29" fmla="*/ 342900 w 940118"/>
                  <a:gd name="connsiteY29" fmla="*/ 1373505 h 1580197"/>
                  <a:gd name="connsiteX30" fmla="*/ 546735 w 940118"/>
                  <a:gd name="connsiteY30" fmla="*/ 1580197 h 1580197"/>
                  <a:gd name="connsiteX31" fmla="*/ 285750 w 940118"/>
                  <a:gd name="connsiteY31" fmla="*/ 1438275 h 1580197"/>
                  <a:gd name="connsiteX32" fmla="*/ 81915 w 940118"/>
                  <a:gd name="connsiteY32" fmla="*/ 1231583 h 1580197"/>
                  <a:gd name="connsiteX33" fmla="*/ 0 w 940118"/>
                  <a:gd name="connsiteY33" fmla="*/ 872490 h 1580197"/>
                  <a:gd name="connsiteX34" fmla="*/ 56197 w 940118"/>
                  <a:gd name="connsiteY34" fmla="*/ 542925 h 1580197"/>
                  <a:gd name="connsiteX35" fmla="*/ 62441 w 940118"/>
                  <a:gd name="connsiteY35" fmla="*/ 546321 h 1580197"/>
                  <a:gd name="connsiteX36" fmla="*/ 62617 w 940118"/>
                  <a:gd name="connsiteY36" fmla="*/ 545909 h 1580197"/>
                  <a:gd name="connsiteX37" fmla="*/ 57150 w 940118"/>
                  <a:gd name="connsiteY37" fmla="*/ 542925 h 1580197"/>
                  <a:gd name="connsiteX38" fmla="*/ 107444 w 940118"/>
                  <a:gd name="connsiteY38" fmla="*/ 431896 h 1580197"/>
                  <a:gd name="connsiteX39" fmla="*/ 106680 w 940118"/>
                  <a:gd name="connsiteY39" fmla="*/ 431483 h 1580197"/>
                  <a:gd name="connsiteX40" fmla="*/ 161925 w 940118"/>
                  <a:gd name="connsiteY40" fmla="*/ 341948 h 1580197"/>
                  <a:gd name="connsiteX41" fmla="*/ 171758 w 940118"/>
                  <a:gd name="connsiteY41" fmla="*/ 347295 h 1580197"/>
                  <a:gd name="connsiteX42" fmla="*/ 171778 w 940118"/>
                  <a:gd name="connsiteY42" fmla="*/ 347270 h 1580197"/>
                  <a:gd name="connsiteX43" fmla="*/ 161925 w 940118"/>
                  <a:gd name="connsiteY43" fmla="*/ 341948 h 1580197"/>
                  <a:gd name="connsiteX44" fmla="*/ 227648 w 940118"/>
                  <a:gd name="connsiteY44" fmla="*/ 258128 h 1580197"/>
                  <a:gd name="connsiteX45" fmla="*/ 239906 w 940118"/>
                  <a:gd name="connsiteY45" fmla="*/ 264794 h 1580197"/>
                  <a:gd name="connsiteX46" fmla="*/ 240267 w 940118"/>
                  <a:gd name="connsiteY46" fmla="*/ 264453 h 1580197"/>
                  <a:gd name="connsiteX47" fmla="*/ 228600 w 940118"/>
                  <a:gd name="connsiteY47" fmla="*/ 258128 h 1580197"/>
                  <a:gd name="connsiteX48" fmla="*/ 242888 w 940118"/>
                  <a:gd name="connsiteY48" fmla="*/ 241935 h 1580197"/>
                  <a:gd name="connsiteX49" fmla="*/ 287315 w 940118"/>
                  <a:gd name="connsiteY49" fmla="*/ 198453 h 1580197"/>
                  <a:gd name="connsiteX50" fmla="*/ 286702 w 940118"/>
                  <a:gd name="connsiteY50" fmla="*/ 198120 h 1580197"/>
                  <a:gd name="connsiteX51" fmla="*/ 359092 w 940118"/>
                  <a:gd name="connsiteY51" fmla="*/ 140970 h 1580197"/>
                  <a:gd name="connsiteX52" fmla="*/ 378434 w 940118"/>
                  <a:gd name="connsiteY52" fmla="*/ 151488 h 1580197"/>
                  <a:gd name="connsiteX53" fmla="*/ 378837 w 940118"/>
                  <a:gd name="connsiteY53" fmla="*/ 151226 h 1580197"/>
                  <a:gd name="connsiteX54" fmla="*/ 360045 w 940118"/>
                  <a:gd name="connsiteY54" fmla="*/ 140970 h 1580197"/>
                  <a:gd name="connsiteX55" fmla="*/ 486263 w 940118"/>
                  <a:gd name="connsiteY55" fmla="*/ 68845 h 1580197"/>
                  <a:gd name="connsiteX56" fmla="*/ 485775 w 940118"/>
                  <a:gd name="connsiteY56" fmla="*/ 68580 h 1580197"/>
                  <a:gd name="connsiteX57" fmla="*/ 572452 w 940118"/>
                  <a:gd name="connsiteY57" fmla="*/ 32385 h 1580197"/>
                  <a:gd name="connsiteX58" fmla="*/ 595123 w 940118"/>
                  <a:gd name="connsiteY58" fmla="*/ 44713 h 1580197"/>
                  <a:gd name="connsiteX59" fmla="*/ 595672 w 940118"/>
                  <a:gd name="connsiteY59" fmla="*/ 44538 h 1580197"/>
                  <a:gd name="connsiteX60" fmla="*/ 573405 w 940118"/>
                  <a:gd name="connsiteY60" fmla="*/ 32385 h 1580197"/>
                  <a:gd name="connsiteX61" fmla="*/ 679133 w 940118"/>
                  <a:gd name="connsiteY61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592932 w 940118"/>
                  <a:gd name="connsiteY12" fmla="*/ 268132 h 1580197"/>
                  <a:gd name="connsiteX13" fmla="*/ 620077 w 940118"/>
                  <a:gd name="connsiteY13" fmla="*/ 282893 h 1580197"/>
                  <a:gd name="connsiteX14" fmla="*/ 548076 w 940118"/>
                  <a:gd name="connsiteY14" fmla="*/ 339736 h 1580197"/>
                  <a:gd name="connsiteX15" fmla="*/ 548640 w 940118"/>
                  <a:gd name="connsiteY15" fmla="*/ 340043 h 1580197"/>
                  <a:gd name="connsiteX16" fmla="*/ 503873 w 940118"/>
                  <a:gd name="connsiteY16" fmla="*/ 383858 h 1580197"/>
                  <a:gd name="connsiteX17" fmla="*/ 488633 w 940118"/>
                  <a:gd name="connsiteY17" fmla="*/ 399098 h 1580197"/>
                  <a:gd name="connsiteX18" fmla="*/ 488633 w 940118"/>
                  <a:gd name="connsiteY18" fmla="*/ 400050 h 1580197"/>
                  <a:gd name="connsiteX19" fmla="*/ 422910 w 940118"/>
                  <a:gd name="connsiteY19" fmla="*/ 482918 h 1580197"/>
                  <a:gd name="connsiteX20" fmla="*/ 422910 w 940118"/>
                  <a:gd name="connsiteY20" fmla="*/ 483870 h 1580197"/>
                  <a:gd name="connsiteX21" fmla="*/ 367665 w 940118"/>
                  <a:gd name="connsiteY21" fmla="*/ 572453 h 1580197"/>
                  <a:gd name="connsiteX22" fmla="*/ 368618 w 940118"/>
                  <a:gd name="connsiteY22" fmla="*/ 573405 h 1580197"/>
                  <a:gd name="connsiteX23" fmla="*/ 317183 w 940118"/>
                  <a:gd name="connsiteY23" fmla="*/ 684847 h 1580197"/>
                  <a:gd name="connsiteX24" fmla="*/ 305241 w 940118"/>
                  <a:gd name="connsiteY24" fmla="*/ 678329 h 1580197"/>
                  <a:gd name="connsiteX25" fmla="*/ 305235 w 940118"/>
                  <a:gd name="connsiteY25" fmla="*/ 678350 h 1580197"/>
                  <a:gd name="connsiteX26" fmla="*/ 317183 w 940118"/>
                  <a:gd name="connsiteY26" fmla="*/ 684847 h 1580197"/>
                  <a:gd name="connsiteX27" fmla="*/ 260985 w 940118"/>
                  <a:gd name="connsiteY27" fmla="*/ 1014413 h 1580197"/>
                  <a:gd name="connsiteX28" fmla="*/ 342900 w 940118"/>
                  <a:gd name="connsiteY28" fmla="*/ 1373505 h 1580197"/>
                  <a:gd name="connsiteX29" fmla="*/ 546735 w 940118"/>
                  <a:gd name="connsiteY29" fmla="*/ 1580197 h 1580197"/>
                  <a:gd name="connsiteX30" fmla="*/ 285750 w 940118"/>
                  <a:gd name="connsiteY30" fmla="*/ 1438275 h 1580197"/>
                  <a:gd name="connsiteX31" fmla="*/ 81915 w 940118"/>
                  <a:gd name="connsiteY31" fmla="*/ 1231583 h 1580197"/>
                  <a:gd name="connsiteX32" fmla="*/ 0 w 940118"/>
                  <a:gd name="connsiteY32" fmla="*/ 872490 h 1580197"/>
                  <a:gd name="connsiteX33" fmla="*/ 56197 w 940118"/>
                  <a:gd name="connsiteY33" fmla="*/ 542925 h 1580197"/>
                  <a:gd name="connsiteX34" fmla="*/ 62441 w 940118"/>
                  <a:gd name="connsiteY34" fmla="*/ 546321 h 1580197"/>
                  <a:gd name="connsiteX35" fmla="*/ 62617 w 940118"/>
                  <a:gd name="connsiteY35" fmla="*/ 545909 h 1580197"/>
                  <a:gd name="connsiteX36" fmla="*/ 57150 w 940118"/>
                  <a:gd name="connsiteY36" fmla="*/ 542925 h 1580197"/>
                  <a:gd name="connsiteX37" fmla="*/ 107444 w 940118"/>
                  <a:gd name="connsiteY37" fmla="*/ 431896 h 1580197"/>
                  <a:gd name="connsiteX38" fmla="*/ 106680 w 940118"/>
                  <a:gd name="connsiteY38" fmla="*/ 431483 h 1580197"/>
                  <a:gd name="connsiteX39" fmla="*/ 161925 w 940118"/>
                  <a:gd name="connsiteY39" fmla="*/ 341948 h 1580197"/>
                  <a:gd name="connsiteX40" fmla="*/ 171758 w 940118"/>
                  <a:gd name="connsiteY40" fmla="*/ 347295 h 1580197"/>
                  <a:gd name="connsiteX41" fmla="*/ 171778 w 940118"/>
                  <a:gd name="connsiteY41" fmla="*/ 347270 h 1580197"/>
                  <a:gd name="connsiteX42" fmla="*/ 161925 w 940118"/>
                  <a:gd name="connsiteY42" fmla="*/ 341948 h 1580197"/>
                  <a:gd name="connsiteX43" fmla="*/ 227648 w 940118"/>
                  <a:gd name="connsiteY43" fmla="*/ 258128 h 1580197"/>
                  <a:gd name="connsiteX44" fmla="*/ 239906 w 940118"/>
                  <a:gd name="connsiteY44" fmla="*/ 264794 h 1580197"/>
                  <a:gd name="connsiteX45" fmla="*/ 240267 w 940118"/>
                  <a:gd name="connsiteY45" fmla="*/ 264453 h 1580197"/>
                  <a:gd name="connsiteX46" fmla="*/ 228600 w 940118"/>
                  <a:gd name="connsiteY46" fmla="*/ 258128 h 1580197"/>
                  <a:gd name="connsiteX47" fmla="*/ 242888 w 940118"/>
                  <a:gd name="connsiteY47" fmla="*/ 241935 h 1580197"/>
                  <a:gd name="connsiteX48" fmla="*/ 287315 w 940118"/>
                  <a:gd name="connsiteY48" fmla="*/ 198453 h 1580197"/>
                  <a:gd name="connsiteX49" fmla="*/ 286702 w 940118"/>
                  <a:gd name="connsiteY49" fmla="*/ 198120 h 1580197"/>
                  <a:gd name="connsiteX50" fmla="*/ 359092 w 940118"/>
                  <a:gd name="connsiteY50" fmla="*/ 140970 h 1580197"/>
                  <a:gd name="connsiteX51" fmla="*/ 378434 w 940118"/>
                  <a:gd name="connsiteY51" fmla="*/ 151488 h 1580197"/>
                  <a:gd name="connsiteX52" fmla="*/ 378837 w 940118"/>
                  <a:gd name="connsiteY52" fmla="*/ 151226 h 1580197"/>
                  <a:gd name="connsiteX53" fmla="*/ 360045 w 940118"/>
                  <a:gd name="connsiteY53" fmla="*/ 140970 h 1580197"/>
                  <a:gd name="connsiteX54" fmla="*/ 486263 w 940118"/>
                  <a:gd name="connsiteY54" fmla="*/ 68845 h 1580197"/>
                  <a:gd name="connsiteX55" fmla="*/ 485775 w 940118"/>
                  <a:gd name="connsiteY55" fmla="*/ 68580 h 1580197"/>
                  <a:gd name="connsiteX56" fmla="*/ 572452 w 940118"/>
                  <a:gd name="connsiteY56" fmla="*/ 32385 h 1580197"/>
                  <a:gd name="connsiteX57" fmla="*/ 595123 w 940118"/>
                  <a:gd name="connsiteY57" fmla="*/ 44713 h 1580197"/>
                  <a:gd name="connsiteX58" fmla="*/ 595672 w 940118"/>
                  <a:gd name="connsiteY58" fmla="*/ 44538 h 1580197"/>
                  <a:gd name="connsiteX59" fmla="*/ 573405 w 940118"/>
                  <a:gd name="connsiteY59" fmla="*/ 32385 h 1580197"/>
                  <a:gd name="connsiteX60" fmla="*/ 679133 w 940118"/>
                  <a:gd name="connsiteY60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592976 w 940118"/>
                  <a:gd name="connsiteY11" fmla="*/ 268101 h 1580197"/>
                  <a:gd name="connsiteX12" fmla="*/ 620077 w 940118"/>
                  <a:gd name="connsiteY12" fmla="*/ 282893 h 1580197"/>
                  <a:gd name="connsiteX13" fmla="*/ 548076 w 940118"/>
                  <a:gd name="connsiteY13" fmla="*/ 339736 h 1580197"/>
                  <a:gd name="connsiteX14" fmla="*/ 548640 w 940118"/>
                  <a:gd name="connsiteY14" fmla="*/ 340043 h 1580197"/>
                  <a:gd name="connsiteX15" fmla="*/ 503873 w 940118"/>
                  <a:gd name="connsiteY15" fmla="*/ 383858 h 1580197"/>
                  <a:gd name="connsiteX16" fmla="*/ 488633 w 940118"/>
                  <a:gd name="connsiteY16" fmla="*/ 399098 h 1580197"/>
                  <a:gd name="connsiteX17" fmla="*/ 488633 w 940118"/>
                  <a:gd name="connsiteY17" fmla="*/ 400050 h 1580197"/>
                  <a:gd name="connsiteX18" fmla="*/ 422910 w 940118"/>
                  <a:gd name="connsiteY18" fmla="*/ 482918 h 1580197"/>
                  <a:gd name="connsiteX19" fmla="*/ 422910 w 940118"/>
                  <a:gd name="connsiteY19" fmla="*/ 483870 h 1580197"/>
                  <a:gd name="connsiteX20" fmla="*/ 367665 w 940118"/>
                  <a:gd name="connsiteY20" fmla="*/ 572453 h 1580197"/>
                  <a:gd name="connsiteX21" fmla="*/ 368618 w 940118"/>
                  <a:gd name="connsiteY21" fmla="*/ 573405 h 1580197"/>
                  <a:gd name="connsiteX22" fmla="*/ 317183 w 940118"/>
                  <a:gd name="connsiteY22" fmla="*/ 684847 h 1580197"/>
                  <a:gd name="connsiteX23" fmla="*/ 305241 w 940118"/>
                  <a:gd name="connsiteY23" fmla="*/ 678329 h 1580197"/>
                  <a:gd name="connsiteX24" fmla="*/ 305235 w 940118"/>
                  <a:gd name="connsiteY24" fmla="*/ 678350 h 1580197"/>
                  <a:gd name="connsiteX25" fmla="*/ 317183 w 940118"/>
                  <a:gd name="connsiteY25" fmla="*/ 684847 h 1580197"/>
                  <a:gd name="connsiteX26" fmla="*/ 260985 w 940118"/>
                  <a:gd name="connsiteY26" fmla="*/ 1014413 h 1580197"/>
                  <a:gd name="connsiteX27" fmla="*/ 342900 w 940118"/>
                  <a:gd name="connsiteY27" fmla="*/ 1373505 h 1580197"/>
                  <a:gd name="connsiteX28" fmla="*/ 546735 w 940118"/>
                  <a:gd name="connsiteY28" fmla="*/ 1580197 h 1580197"/>
                  <a:gd name="connsiteX29" fmla="*/ 285750 w 940118"/>
                  <a:gd name="connsiteY29" fmla="*/ 1438275 h 1580197"/>
                  <a:gd name="connsiteX30" fmla="*/ 81915 w 940118"/>
                  <a:gd name="connsiteY30" fmla="*/ 1231583 h 1580197"/>
                  <a:gd name="connsiteX31" fmla="*/ 0 w 940118"/>
                  <a:gd name="connsiteY31" fmla="*/ 872490 h 1580197"/>
                  <a:gd name="connsiteX32" fmla="*/ 56197 w 940118"/>
                  <a:gd name="connsiteY32" fmla="*/ 542925 h 1580197"/>
                  <a:gd name="connsiteX33" fmla="*/ 62441 w 940118"/>
                  <a:gd name="connsiteY33" fmla="*/ 546321 h 1580197"/>
                  <a:gd name="connsiteX34" fmla="*/ 62617 w 940118"/>
                  <a:gd name="connsiteY34" fmla="*/ 545909 h 1580197"/>
                  <a:gd name="connsiteX35" fmla="*/ 57150 w 940118"/>
                  <a:gd name="connsiteY35" fmla="*/ 542925 h 1580197"/>
                  <a:gd name="connsiteX36" fmla="*/ 107444 w 940118"/>
                  <a:gd name="connsiteY36" fmla="*/ 431896 h 1580197"/>
                  <a:gd name="connsiteX37" fmla="*/ 106680 w 940118"/>
                  <a:gd name="connsiteY37" fmla="*/ 431483 h 1580197"/>
                  <a:gd name="connsiteX38" fmla="*/ 161925 w 940118"/>
                  <a:gd name="connsiteY38" fmla="*/ 341948 h 1580197"/>
                  <a:gd name="connsiteX39" fmla="*/ 171758 w 940118"/>
                  <a:gd name="connsiteY39" fmla="*/ 347295 h 1580197"/>
                  <a:gd name="connsiteX40" fmla="*/ 171778 w 940118"/>
                  <a:gd name="connsiteY40" fmla="*/ 347270 h 1580197"/>
                  <a:gd name="connsiteX41" fmla="*/ 161925 w 940118"/>
                  <a:gd name="connsiteY41" fmla="*/ 341948 h 1580197"/>
                  <a:gd name="connsiteX42" fmla="*/ 227648 w 940118"/>
                  <a:gd name="connsiteY42" fmla="*/ 258128 h 1580197"/>
                  <a:gd name="connsiteX43" fmla="*/ 239906 w 940118"/>
                  <a:gd name="connsiteY43" fmla="*/ 264794 h 1580197"/>
                  <a:gd name="connsiteX44" fmla="*/ 240267 w 940118"/>
                  <a:gd name="connsiteY44" fmla="*/ 264453 h 1580197"/>
                  <a:gd name="connsiteX45" fmla="*/ 228600 w 940118"/>
                  <a:gd name="connsiteY45" fmla="*/ 258128 h 1580197"/>
                  <a:gd name="connsiteX46" fmla="*/ 242888 w 940118"/>
                  <a:gd name="connsiteY46" fmla="*/ 241935 h 1580197"/>
                  <a:gd name="connsiteX47" fmla="*/ 287315 w 940118"/>
                  <a:gd name="connsiteY47" fmla="*/ 198453 h 1580197"/>
                  <a:gd name="connsiteX48" fmla="*/ 286702 w 940118"/>
                  <a:gd name="connsiteY48" fmla="*/ 198120 h 1580197"/>
                  <a:gd name="connsiteX49" fmla="*/ 359092 w 940118"/>
                  <a:gd name="connsiteY49" fmla="*/ 140970 h 1580197"/>
                  <a:gd name="connsiteX50" fmla="*/ 378434 w 940118"/>
                  <a:gd name="connsiteY50" fmla="*/ 151488 h 1580197"/>
                  <a:gd name="connsiteX51" fmla="*/ 378837 w 940118"/>
                  <a:gd name="connsiteY51" fmla="*/ 151226 h 1580197"/>
                  <a:gd name="connsiteX52" fmla="*/ 360045 w 940118"/>
                  <a:gd name="connsiteY52" fmla="*/ 140970 h 1580197"/>
                  <a:gd name="connsiteX53" fmla="*/ 486263 w 940118"/>
                  <a:gd name="connsiteY53" fmla="*/ 68845 h 1580197"/>
                  <a:gd name="connsiteX54" fmla="*/ 485775 w 940118"/>
                  <a:gd name="connsiteY54" fmla="*/ 68580 h 1580197"/>
                  <a:gd name="connsiteX55" fmla="*/ 572452 w 940118"/>
                  <a:gd name="connsiteY55" fmla="*/ 32385 h 1580197"/>
                  <a:gd name="connsiteX56" fmla="*/ 595123 w 940118"/>
                  <a:gd name="connsiteY56" fmla="*/ 44713 h 1580197"/>
                  <a:gd name="connsiteX57" fmla="*/ 595672 w 940118"/>
                  <a:gd name="connsiteY57" fmla="*/ 44538 h 1580197"/>
                  <a:gd name="connsiteX58" fmla="*/ 573405 w 940118"/>
                  <a:gd name="connsiteY58" fmla="*/ 32385 h 1580197"/>
                  <a:gd name="connsiteX59" fmla="*/ 679133 w 940118"/>
                  <a:gd name="connsiteY59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833437 w 940118"/>
                  <a:gd name="connsiteY7" fmla="*/ 174308 h 1580197"/>
                  <a:gd name="connsiteX8" fmla="*/ 747299 w 940118"/>
                  <a:gd name="connsiteY8" fmla="*/ 210278 h 1580197"/>
                  <a:gd name="connsiteX9" fmla="*/ 747713 w 940118"/>
                  <a:gd name="connsiteY9" fmla="*/ 210503 h 1580197"/>
                  <a:gd name="connsiteX10" fmla="*/ 620078 w 940118"/>
                  <a:gd name="connsiteY10" fmla="*/ 282893 h 1580197"/>
                  <a:gd name="connsiteX11" fmla="*/ 620077 w 940118"/>
                  <a:gd name="connsiteY11" fmla="*/ 282893 h 1580197"/>
                  <a:gd name="connsiteX12" fmla="*/ 548076 w 940118"/>
                  <a:gd name="connsiteY12" fmla="*/ 339736 h 1580197"/>
                  <a:gd name="connsiteX13" fmla="*/ 548640 w 940118"/>
                  <a:gd name="connsiteY13" fmla="*/ 340043 h 1580197"/>
                  <a:gd name="connsiteX14" fmla="*/ 503873 w 940118"/>
                  <a:gd name="connsiteY14" fmla="*/ 383858 h 1580197"/>
                  <a:gd name="connsiteX15" fmla="*/ 488633 w 940118"/>
                  <a:gd name="connsiteY15" fmla="*/ 399098 h 1580197"/>
                  <a:gd name="connsiteX16" fmla="*/ 488633 w 940118"/>
                  <a:gd name="connsiteY16" fmla="*/ 400050 h 1580197"/>
                  <a:gd name="connsiteX17" fmla="*/ 422910 w 940118"/>
                  <a:gd name="connsiteY17" fmla="*/ 482918 h 1580197"/>
                  <a:gd name="connsiteX18" fmla="*/ 422910 w 940118"/>
                  <a:gd name="connsiteY18" fmla="*/ 483870 h 1580197"/>
                  <a:gd name="connsiteX19" fmla="*/ 367665 w 940118"/>
                  <a:gd name="connsiteY19" fmla="*/ 572453 h 1580197"/>
                  <a:gd name="connsiteX20" fmla="*/ 368618 w 940118"/>
                  <a:gd name="connsiteY20" fmla="*/ 573405 h 1580197"/>
                  <a:gd name="connsiteX21" fmla="*/ 317183 w 940118"/>
                  <a:gd name="connsiteY21" fmla="*/ 684847 h 1580197"/>
                  <a:gd name="connsiteX22" fmla="*/ 305241 w 940118"/>
                  <a:gd name="connsiteY22" fmla="*/ 678329 h 1580197"/>
                  <a:gd name="connsiteX23" fmla="*/ 305235 w 940118"/>
                  <a:gd name="connsiteY23" fmla="*/ 678350 h 1580197"/>
                  <a:gd name="connsiteX24" fmla="*/ 317183 w 940118"/>
                  <a:gd name="connsiteY24" fmla="*/ 684847 h 1580197"/>
                  <a:gd name="connsiteX25" fmla="*/ 260985 w 940118"/>
                  <a:gd name="connsiteY25" fmla="*/ 1014413 h 1580197"/>
                  <a:gd name="connsiteX26" fmla="*/ 342900 w 940118"/>
                  <a:gd name="connsiteY26" fmla="*/ 1373505 h 1580197"/>
                  <a:gd name="connsiteX27" fmla="*/ 546735 w 940118"/>
                  <a:gd name="connsiteY27" fmla="*/ 1580197 h 1580197"/>
                  <a:gd name="connsiteX28" fmla="*/ 285750 w 940118"/>
                  <a:gd name="connsiteY28" fmla="*/ 1438275 h 1580197"/>
                  <a:gd name="connsiteX29" fmla="*/ 81915 w 940118"/>
                  <a:gd name="connsiteY29" fmla="*/ 1231583 h 1580197"/>
                  <a:gd name="connsiteX30" fmla="*/ 0 w 940118"/>
                  <a:gd name="connsiteY30" fmla="*/ 872490 h 1580197"/>
                  <a:gd name="connsiteX31" fmla="*/ 56197 w 940118"/>
                  <a:gd name="connsiteY31" fmla="*/ 542925 h 1580197"/>
                  <a:gd name="connsiteX32" fmla="*/ 62441 w 940118"/>
                  <a:gd name="connsiteY32" fmla="*/ 546321 h 1580197"/>
                  <a:gd name="connsiteX33" fmla="*/ 62617 w 940118"/>
                  <a:gd name="connsiteY33" fmla="*/ 545909 h 1580197"/>
                  <a:gd name="connsiteX34" fmla="*/ 57150 w 940118"/>
                  <a:gd name="connsiteY34" fmla="*/ 542925 h 1580197"/>
                  <a:gd name="connsiteX35" fmla="*/ 107444 w 940118"/>
                  <a:gd name="connsiteY35" fmla="*/ 431896 h 1580197"/>
                  <a:gd name="connsiteX36" fmla="*/ 106680 w 940118"/>
                  <a:gd name="connsiteY36" fmla="*/ 431483 h 1580197"/>
                  <a:gd name="connsiteX37" fmla="*/ 161925 w 940118"/>
                  <a:gd name="connsiteY37" fmla="*/ 341948 h 1580197"/>
                  <a:gd name="connsiteX38" fmla="*/ 171758 w 940118"/>
                  <a:gd name="connsiteY38" fmla="*/ 347295 h 1580197"/>
                  <a:gd name="connsiteX39" fmla="*/ 171778 w 940118"/>
                  <a:gd name="connsiteY39" fmla="*/ 347270 h 1580197"/>
                  <a:gd name="connsiteX40" fmla="*/ 161925 w 940118"/>
                  <a:gd name="connsiteY40" fmla="*/ 341948 h 1580197"/>
                  <a:gd name="connsiteX41" fmla="*/ 227648 w 940118"/>
                  <a:gd name="connsiteY41" fmla="*/ 258128 h 1580197"/>
                  <a:gd name="connsiteX42" fmla="*/ 239906 w 940118"/>
                  <a:gd name="connsiteY42" fmla="*/ 264794 h 1580197"/>
                  <a:gd name="connsiteX43" fmla="*/ 240267 w 940118"/>
                  <a:gd name="connsiteY43" fmla="*/ 264453 h 1580197"/>
                  <a:gd name="connsiteX44" fmla="*/ 228600 w 940118"/>
                  <a:gd name="connsiteY44" fmla="*/ 258128 h 1580197"/>
                  <a:gd name="connsiteX45" fmla="*/ 242888 w 940118"/>
                  <a:gd name="connsiteY45" fmla="*/ 241935 h 1580197"/>
                  <a:gd name="connsiteX46" fmla="*/ 287315 w 940118"/>
                  <a:gd name="connsiteY46" fmla="*/ 198453 h 1580197"/>
                  <a:gd name="connsiteX47" fmla="*/ 286702 w 940118"/>
                  <a:gd name="connsiteY47" fmla="*/ 198120 h 1580197"/>
                  <a:gd name="connsiteX48" fmla="*/ 359092 w 940118"/>
                  <a:gd name="connsiteY48" fmla="*/ 140970 h 1580197"/>
                  <a:gd name="connsiteX49" fmla="*/ 378434 w 940118"/>
                  <a:gd name="connsiteY49" fmla="*/ 151488 h 1580197"/>
                  <a:gd name="connsiteX50" fmla="*/ 378837 w 940118"/>
                  <a:gd name="connsiteY50" fmla="*/ 151226 h 1580197"/>
                  <a:gd name="connsiteX51" fmla="*/ 360045 w 940118"/>
                  <a:gd name="connsiteY51" fmla="*/ 140970 h 1580197"/>
                  <a:gd name="connsiteX52" fmla="*/ 486263 w 940118"/>
                  <a:gd name="connsiteY52" fmla="*/ 68845 h 1580197"/>
                  <a:gd name="connsiteX53" fmla="*/ 485775 w 940118"/>
                  <a:gd name="connsiteY53" fmla="*/ 68580 h 1580197"/>
                  <a:gd name="connsiteX54" fmla="*/ 572452 w 940118"/>
                  <a:gd name="connsiteY54" fmla="*/ 32385 h 1580197"/>
                  <a:gd name="connsiteX55" fmla="*/ 595123 w 940118"/>
                  <a:gd name="connsiteY55" fmla="*/ 44713 h 1580197"/>
                  <a:gd name="connsiteX56" fmla="*/ 595672 w 940118"/>
                  <a:gd name="connsiteY56" fmla="*/ 44538 h 1580197"/>
                  <a:gd name="connsiteX57" fmla="*/ 573405 w 940118"/>
                  <a:gd name="connsiteY57" fmla="*/ 32385 h 1580197"/>
                  <a:gd name="connsiteX58" fmla="*/ 679133 w 940118"/>
                  <a:gd name="connsiteY58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833438 w 940118"/>
                  <a:gd name="connsiteY6" fmla="*/ 174308 h 1580197"/>
                  <a:gd name="connsiteX7" fmla="*/ 747299 w 940118"/>
                  <a:gd name="connsiteY7" fmla="*/ 210278 h 1580197"/>
                  <a:gd name="connsiteX8" fmla="*/ 747713 w 940118"/>
                  <a:gd name="connsiteY8" fmla="*/ 210503 h 1580197"/>
                  <a:gd name="connsiteX9" fmla="*/ 620078 w 940118"/>
                  <a:gd name="connsiteY9" fmla="*/ 282893 h 1580197"/>
                  <a:gd name="connsiteX10" fmla="*/ 620077 w 940118"/>
                  <a:gd name="connsiteY10" fmla="*/ 282893 h 1580197"/>
                  <a:gd name="connsiteX11" fmla="*/ 548076 w 940118"/>
                  <a:gd name="connsiteY11" fmla="*/ 339736 h 1580197"/>
                  <a:gd name="connsiteX12" fmla="*/ 548640 w 940118"/>
                  <a:gd name="connsiteY12" fmla="*/ 340043 h 1580197"/>
                  <a:gd name="connsiteX13" fmla="*/ 503873 w 940118"/>
                  <a:gd name="connsiteY13" fmla="*/ 383858 h 1580197"/>
                  <a:gd name="connsiteX14" fmla="*/ 488633 w 940118"/>
                  <a:gd name="connsiteY14" fmla="*/ 399098 h 1580197"/>
                  <a:gd name="connsiteX15" fmla="*/ 488633 w 940118"/>
                  <a:gd name="connsiteY15" fmla="*/ 400050 h 1580197"/>
                  <a:gd name="connsiteX16" fmla="*/ 422910 w 940118"/>
                  <a:gd name="connsiteY16" fmla="*/ 482918 h 1580197"/>
                  <a:gd name="connsiteX17" fmla="*/ 422910 w 940118"/>
                  <a:gd name="connsiteY17" fmla="*/ 483870 h 1580197"/>
                  <a:gd name="connsiteX18" fmla="*/ 367665 w 940118"/>
                  <a:gd name="connsiteY18" fmla="*/ 572453 h 1580197"/>
                  <a:gd name="connsiteX19" fmla="*/ 368618 w 940118"/>
                  <a:gd name="connsiteY19" fmla="*/ 573405 h 1580197"/>
                  <a:gd name="connsiteX20" fmla="*/ 317183 w 940118"/>
                  <a:gd name="connsiteY20" fmla="*/ 684847 h 1580197"/>
                  <a:gd name="connsiteX21" fmla="*/ 305241 w 940118"/>
                  <a:gd name="connsiteY21" fmla="*/ 678329 h 1580197"/>
                  <a:gd name="connsiteX22" fmla="*/ 305235 w 940118"/>
                  <a:gd name="connsiteY22" fmla="*/ 678350 h 1580197"/>
                  <a:gd name="connsiteX23" fmla="*/ 317183 w 940118"/>
                  <a:gd name="connsiteY23" fmla="*/ 684847 h 1580197"/>
                  <a:gd name="connsiteX24" fmla="*/ 260985 w 940118"/>
                  <a:gd name="connsiteY24" fmla="*/ 1014413 h 1580197"/>
                  <a:gd name="connsiteX25" fmla="*/ 342900 w 940118"/>
                  <a:gd name="connsiteY25" fmla="*/ 1373505 h 1580197"/>
                  <a:gd name="connsiteX26" fmla="*/ 546735 w 940118"/>
                  <a:gd name="connsiteY26" fmla="*/ 1580197 h 1580197"/>
                  <a:gd name="connsiteX27" fmla="*/ 285750 w 940118"/>
                  <a:gd name="connsiteY27" fmla="*/ 1438275 h 1580197"/>
                  <a:gd name="connsiteX28" fmla="*/ 81915 w 940118"/>
                  <a:gd name="connsiteY28" fmla="*/ 1231583 h 1580197"/>
                  <a:gd name="connsiteX29" fmla="*/ 0 w 940118"/>
                  <a:gd name="connsiteY29" fmla="*/ 872490 h 1580197"/>
                  <a:gd name="connsiteX30" fmla="*/ 56197 w 940118"/>
                  <a:gd name="connsiteY30" fmla="*/ 542925 h 1580197"/>
                  <a:gd name="connsiteX31" fmla="*/ 62441 w 940118"/>
                  <a:gd name="connsiteY31" fmla="*/ 546321 h 1580197"/>
                  <a:gd name="connsiteX32" fmla="*/ 62617 w 940118"/>
                  <a:gd name="connsiteY32" fmla="*/ 545909 h 1580197"/>
                  <a:gd name="connsiteX33" fmla="*/ 57150 w 940118"/>
                  <a:gd name="connsiteY33" fmla="*/ 542925 h 1580197"/>
                  <a:gd name="connsiteX34" fmla="*/ 107444 w 940118"/>
                  <a:gd name="connsiteY34" fmla="*/ 431896 h 1580197"/>
                  <a:gd name="connsiteX35" fmla="*/ 106680 w 940118"/>
                  <a:gd name="connsiteY35" fmla="*/ 431483 h 1580197"/>
                  <a:gd name="connsiteX36" fmla="*/ 161925 w 940118"/>
                  <a:gd name="connsiteY36" fmla="*/ 341948 h 1580197"/>
                  <a:gd name="connsiteX37" fmla="*/ 171758 w 940118"/>
                  <a:gd name="connsiteY37" fmla="*/ 347295 h 1580197"/>
                  <a:gd name="connsiteX38" fmla="*/ 171778 w 940118"/>
                  <a:gd name="connsiteY38" fmla="*/ 347270 h 1580197"/>
                  <a:gd name="connsiteX39" fmla="*/ 161925 w 940118"/>
                  <a:gd name="connsiteY39" fmla="*/ 341948 h 1580197"/>
                  <a:gd name="connsiteX40" fmla="*/ 227648 w 940118"/>
                  <a:gd name="connsiteY40" fmla="*/ 258128 h 1580197"/>
                  <a:gd name="connsiteX41" fmla="*/ 239906 w 940118"/>
                  <a:gd name="connsiteY41" fmla="*/ 264794 h 1580197"/>
                  <a:gd name="connsiteX42" fmla="*/ 240267 w 940118"/>
                  <a:gd name="connsiteY42" fmla="*/ 264453 h 1580197"/>
                  <a:gd name="connsiteX43" fmla="*/ 228600 w 940118"/>
                  <a:gd name="connsiteY43" fmla="*/ 258128 h 1580197"/>
                  <a:gd name="connsiteX44" fmla="*/ 242888 w 940118"/>
                  <a:gd name="connsiteY44" fmla="*/ 241935 h 1580197"/>
                  <a:gd name="connsiteX45" fmla="*/ 287315 w 940118"/>
                  <a:gd name="connsiteY45" fmla="*/ 198453 h 1580197"/>
                  <a:gd name="connsiteX46" fmla="*/ 286702 w 940118"/>
                  <a:gd name="connsiteY46" fmla="*/ 198120 h 1580197"/>
                  <a:gd name="connsiteX47" fmla="*/ 359092 w 940118"/>
                  <a:gd name="connsiteY47" fmla="*/ 140970 h 1580197"/>
                  <a:gd name="connsiteX48" fmla="*/ 378434 w 940118"/>
                  <a:gd name="connsiteY48" fmla="*/ 151488 h 1580197"/>
                  <a:gd name="connsiteX49" fmla="*/ 378837 w 940118"/>
                  <a:gd name="connsiteY49" fmla="*/ 151226 h 1580197"/>
                  <a:gd name="connsiteX50" fmla="*/ 360045 w 940118"/>
                  <a:gd name="connsiteY50" fmla="*/ 140970 h 1580197"/>
                  <a:gd name="connsiteX51" fmla="*/ 486263 w 940118"/>
                  <a:gd name="connsiteY51" fmla="*/ 68845 h 1580197"/>
                  <a:gd name="connsiteX52" fmla="*/ 485775 w 940118"/>
                  <a:gd name="connsiteY52" fmla="*/ 68580 h 1580197"/>
                  <a:gd name="connsiteX53" fmla="*/ 572452 w 940118"/>
                  <a:gd name="connsiteY53" fmla="*/ 32385 h 1580197"/>
                  <a:gd name="connsiteX54" fmla="*/ 595123 w 940118"/>
                  <a:gd name="connsiteY54" fmla="*/ 44713 h 1580197"/>
                  <a:gd name="connsiteX55" fmla="*/ 595672 w 940118"/>
                  <a:gd name="connsiteY55" fmla="*/ 44538 h 1580197"/>
                  <a:gd name="connsiteX56" fmla="*/ 573405 w 940118"/>
                  <a:gd name="connsiteY56" fmla="*/ 32385 h 1580197"/>
                  <a:gd name="connsiteX57" fmla="*/ 679133 w 940118"/>
                  <a:gd name="connsiteY57" fmla="*/ 0 h 1580197"/>
                  <a:gd name="connsiteX0" fmla="*/ 812750 w 940118"/>
                  <a:gd name="connsiteY0" fmla="*/ 163017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812750 w 940118"/>
                  <a:gd name="connsiteY3" fmla="*/ 163017 h 1580197"/>
                  <a:gd name="connsiteX4" fmla="*/ 679133 w 940118"/>
                  <a:gd name="connsiteY4" fmla="*/ 0 h 1580197"/>
                  <a:gd name="connsiteX5" fmla="*/ 940118 w 940118"/>
                  <a:gd name="connsiteY5" fmla="*/ 140970 h 1580197"/>
                  <a:gd name="connsiteX6" fmla="*/ 747299 w 940118"/>
                  <a:gd name="connsiteY6" fmla="*/ 210278 h 1580197"/>
                  <a:gd name="connsiteX7" fmla="*/ 747713 w 940118"/>
                  <a:gd name="connsiteY7" fmla="*/ 210503 h 1580197"/>
                  <a:gd name="connsiteX8" fmla="*/ 620078 w 940118"/>
                  <a:gd name="connsiteY8" fmla="*/ 282893 h 1580197"/>
                  <a:gd name="connsiteX9" fmla="*/ 620077 w 940118"/>
                  <a:gd name="connsiteY9" fmla="*/ 282893 h 1580197"/>
                  <a:gd name="connsiteX10" fmla="*/ 548076 w 940118"/>
                  <a:gd name="connsiteY10" fmla="*/ 339736 h 1580197"/>
                  <a:gd name="connsiteX11" fmla="*/ 548640 w 940118"/>
                  <a:gd name="connsiteY11" fmla="*/ 340043 h 1580197"/>
                  <a:gd name="connsiteX12" fmla="*/ 503873 w 940118"/>
                  <a:gd name="connsiteY12" fmla="*/ 383858 h 1580197"/>
                  <a:gd name="connsiteX13" fmla="*/ 488633 w 940118"/>
                  <a:gd name="connsiteY13" fmla="*/ 399098 h 1580197"/>
                  <a:gd name="connsiteX14" fmla="*/ 488633 w 940118"/>
                  <a:gd name="connsiteY14" fmla="*/ 400050 h 1580197"/>
                  <a:gd name="connsiteX15" fmla="*/ 422910 w 940118"/>
                  <a:gd name="connsiteY15" fmla="*/ 482918 h 1580197"/>
                  <a:gd name="connsiteX16" fmla="*/ 422910 w 940118"/>
                  <a:gd name="connsiteY16" fmla="*/ 483870 h 1580197"/>
                  <a:gd name="connsiteX17" fmla="*/ 367665 w 940118"/>
                  <a:gd name="connsiteY17" fmla="*/ 572453 h 1580197"/>
                  <a:gd name="connsiteX18" fmla="*/ 368618 w 940118"/>
                  <a:gd name="connsiteY18" fmla="*/ 573405 h 1580197"/>
                  <a:gd name="connsiteX19" fmla="*/ 317183 w 940118"/>
                  <a:gd name="connsiteY19" fmla="*/ 684847 h 1580197"/>
                  <a:gd name="connsiteX20" fmla="*/ 305241 w 940118"/>
                  <a:gd name="connsiteY20" fmla="*/ 678329 h 1580197"/>
                  <a:gd name="connsiteX21" fmla="*/ 305235 w 940118"/>
                  <a:gd name="connsiteY21" fmla="*/ 678350 h 1580197"/>
                  <a:gd name="connsiteX22" fmla="*/ 317183 w 940118"/>
                  <a:gd name="connsiteY22" fmla="*/ 684847 h 1580197"/>
                  <a:gd name="connsiteX23" fmla="*/ 260985 w 940118"/>
                  <a:gd name="connsiteY23" fmla="*/ 1014413 h 1580197"/>
                  <a:gd name="connsiteX24" fmla="*/ 342900 w 940118"/>
                  <a:gd name="connsiteY24" fmla="*/ 1373505 h 1580197"/>
                  <a:gd name="connsiteX25" fmla="*/ 546735 w 940118"/>
                  <a:gd name="connsiteY25" fmla="*/ 1580197 h 1580197"/>
                  <a:gd name="connsiteX26" fmla="*/ 285750 w 940118"/>
                  <a:gd name="connsiteY26" fmla="*/ 1438275 h 1580197"/>
                  <a:gd name="connsiteX27" fmla="*/ 81915 w 940118"/>
                  <a:gd name="connsiteY27" fmla="*/ 1231583 h 1580197"/>
                  <a:gd name="connsiteX28" fmla="*/ 0 w 940118"/>
                  <a:gd name="connsiteY28" fmla="*/ 872490 h 1580197"/>
                  <a:gd name="connsiteX29" fmla="*/ 56197 w 940118"/>
                  <a:gd name="connsiteY29" fmla="*/ 542925 h 1580197"/>
                  <a:gd name="connsiteX30" fmla="*/ 62441 w 940118"/>
                  <a:gd name="connsiteY30" fmla="*/ 546321 h 1580197"/>
                  <a:gd name="connsiteX31" fmla="*/ 62617 w 940118"/>
                  <a:gd name="connsiteY31" fmla="*/ 545909 h 1580197"/>
                  <a:gd name="connsiteX32" fmla="*/ 57150 w 940118"/>
                  <a:gd name="connsiteY32" fmla="*/ 542925 h 1580197"/>
                  <a:gd name="connsiteX33" fmla="*/ 107444 w 940118"/>
                  <a:gd name="connsiteY33" fmla="*/ 431896 h 1580197"/>
                  <a:gd name="connsiteX34" fmla="*/ 106680 w 940118"/>
                  <a:gd name="connsiteY34" fmla="*/ 431483 h 1580197"/>
                  <a:gd name="connsiteX35" fmla="*/ 161925 w 940118"/>
                  <a:gd name="connsiteY35" fmla="*/ 341948 h 1580197"/>
                  <a:gd name="connsiteX36" fmla="*/ 171758 w 940118"/>
                  <a:gd name="connsiteY36" fmla="*/ 347295 h 1580197"/>
                  <a:gd name="connsiteX37" fmla="*/ 171778 w 940118"/>
                  <a:gd name="connsiteY37" fmla="*/ 347270 h 1580197"/>
                  <a:gd name="connsiteX38" fmla="*/ 161925 w 940118"/>
                  <a:gd name="connsiteY38" fmla="*/ 341948 h 1580197"/>
                  <a:gd name="connsiteX39" fmla="*/ 227648 w 940118"/>
                  <a:gd name="connsiteY39" fmla="*/ 258128 h 1580197"/>
                  <a:gd name="connsiteX40" fmla="*/ 239906 w 940118"/>
                  <a:gd name="connsiteY40" fmla="*/ 264794 h 1580197"/>
                  <a:gd name="connsiteX41" fmla="*/ 240267 w 940118"/>
                  <a:gd name="connsiteY41" fmla="*/ 264453 h 1580197"/>
                  <a:gd name="connsiteX42" fmla="*/ 228600 w 940118"/>
                  <a:gd name="connsiteY42" fmla="*/ 258128 h 1580197"/>
                  <a:gd name="connsiteX43" fmla="*/ 242888 w 940118"/>
                  <a:gd name="connsiteY43" fmla="*/ 241935 h 1580197"/>
                  <a:gd name="connsiteX44" fmla="*/ 287315 w 940118"/>
                  <a:gd name="connsiteY44" fmla="*/ 198453 h 1580197"/>
                  <a:gd name="connsiteX45" fmla="*/ 286702 w 940118"/>
                  <a:gd name="connsiteY45" fmla="*/ 198120 h 1580197"/>
                  <a:gd name="connsiteX46" fmla="*/ 359092 w 940118"/>
                  <a:gd name="connsiteY46" fmla="*/ 140970 h 1580197"/>
                  <a:gd name="connsiteX47" fmla="*/ 378434 w 940118"/>
                  <a:gd name="connsiteY47" fmla="*/ 151488 h 1580197"/>
                  <a:gd name="connsiteX48" fmla="*/ 378837 w 940118"/>
                  <a:gd name="connsiteY48" fmla="*/ 151226 h 1580197"/>
                  <a:gd name="connsiteX49" fmla="*/ 360045 w 940118"/>
                  <a:gd name="connsiteY49" fmla="*/ 140970 h 1580197"/>
                  <a:gd name="connsiteX50" fmla="*/ 486263 w 940118"/>
                  <a:gd name="connsiteY50" fmla="*/ 68845 h 1580197"/>
                  <a:gd name="connsiteX51" fmla="*/ 485775 w 940118"/>
                  <a:gd name="connsiteY51" fmla="*/ 68580 h 1580197"/>
                  <a:gd name="connsiteX52" fmla="*/ 572452 w 940118"/>
                  <a:gd name="connsiteY52" fmla="*/ 32385 h 1580197"/>
                  <a:gd name="connsiteX53" fmla="*/ 595123 w 940118"/>
                  <a:gd name="connsiteY53" fmla="*/ 44713 h 1580197"/>
                  <a:gd name="connsiteX54" fmla="*/ 595672 w 940118"/>
                  <a:gd name="connsiteY54" fmla="*/ 44538 h 1580197"/>
                  <a:gd name="connsiteX55" fmla="*/ 573405 w 940118"/>
                  <a:gd name="connsiteY55" fmla="*/ 32385 h 1580197"/>
                  <a:gd name="connsiteX56" fmla="*/ 679133 w 940118"/>
                  <a:gd name="connsiteY56" fmla="*/ 0 h 1580197"/>
                  <a:gd name="connsiteX0" fmla="*/ 832937 w 940118"/>
                  <a:gd name="connsiteY0" fmla="*/ 174035 h 1580197"/>
                  <a:gd name="connsiteX1" fmla="*/ 812706 w 940118"/>
                  <a:gd name="connsiteY1" fmla="*/ 163034 h 1580197"/>
                  <a:gd name="connsiteX2" fmla="*/ 832937 w 940118"/>
                  <a:gd name="connsiteY2" fmla="*/ 174035 h 1580197"/>
                  <a:gd name="connsiteX3" fmla="*/ 679133 w 940118"/>
                  <a:gd name="connsiteY3" fmla="*/ 0 h 1580197"/>
                  <a:gd name="connsiteX4" fmla="*/ 940118 w 940118"/>
                  <a:gd name="connsiteY4" fmla="*/ 140970 h 1580197"/>
                  <a:gd name="connsiteX5" fmla="*/ 747299 w 940118"/>
                  <a:gd name="connsiteY5" fmla="*/ 210278 h 1580197"/>
                  <a:gd name="connsiteX6" fmla="*/ 747713 w 940118"/>
                  <a:gd name="connsiteY6" fmla="*/ 210503 h 1580197"/>
                  <a:gd name="connsiteX7" fmla="*/ 620078 w 940118"/>
                  <a:gd name="connsiteY7" fmla="*/ 282893 h 1580197"/>
                  <a:gd name="connsiteX8" fmla="*/ 620077 w 940118"/>
                  <a:gd name="connsiteY8" fmla="*/ 282893 h 1580197"/>
                  <a:gd name="connsiteX9" fmla="*/ 548076 w 940118"/>
                  <a:gd name="connsiteY9" fmla="*/ 339736 h 1580197"/>
                  <a:gd name="connsiteX10" fmla="*/ 548640 w 940118"/>
                  <a:gd name="connsiteY10" fmla="*/ 340043 h 1580197"/>
                  <a:gd name="connsiteX11" fmla="*/ 503873 w 940118"/>
                  <a:gd name="connsiteY11" fmla="*/ 383858 h 1580197"/>
                  <a:gd name="connsiteX12" fmla="*/ 488633 w 940118"/>
                  <a:gd name="connsiteY12" fmla="*/ 399098 h 1580197"/>
                  <a:gd name="connsiteX13" fmla="*/ 488633 w 940118"/>
                  <a:gd name="connsiteY13" fmla="*/ 400050 h 1580197"/>
                  <a:gd name="connsiteX14" fmla="*/ 422910 w 940118"/>
                  <a:gd name="connsiteY14" fmla="*/ 482918 h 1580197"/>
                  <a:gd name="connsiteX15" fmla="*/ 422910 w 940118"/>
                  <a:gd name="connsiteY15" fmla="*/ 483870 h 1580197"/>
                  <a:gd name="connsiteX16" fmla="*/ 367665 w 940118"/>
                  <a:gd name="connsiteY16" fmla="*/ 572453 h 1580197"/>
                  <a:gd name="connsiteX17" fmla="*/ 368618 w 940118"/>
                  <a:gd name="connsiteY17" fmla="*/ 573405 h 1580197"/>
                  <a:gd name="connsiteX18" fmla="*/ 317183 w 940118"/>
                  <a:gd name="connsiteY18" fmla="*/ 684847 h 1580197"/>
                  <a:gd name="connsiteX19" fmla="*/ 305241 w 940118"/>
                  <a:gd name="connsiteY19" fmla="*/ 678329 h 1580197"/>
                  <a:gd name="connsiteX20" fmla="*/ 305235 w 940118"/>
                  <a:gd name="connsiteY20" fmla="*/ 678350 h 1580197"/>
                  <a:gd name="connsiteX21" fmla="*/ 317183 w 940118"/>
                  <a:gd name="connsiteY21" fmla="*/ 684847 h 1580197"/>
                  <a:gd name="connsiteX22" fmla="*/ 260985 w 940118"/>
                  <a:gd name="connsiteY22" fmla="*/ 1014413 h 1580197"/>
                  <a:gd name="connsiteX23" fmla="*/ 342900 w 940118"/>
                  <a:gd name="connsiteY23" fmla="*/ 1373505 h 1580197"/>
                  <a:gd name="connsiteX24" fmla="*/ 546735 w 940118"/>
                  <a:gd name="connsiteY24" fmla="*/ 1580197 h 1580197"/>
                  <a:gd name="connsiteX25" fmla="*/ 285750 w 940118"/>
                  <a:gd name="connsiteY25" fmla="*/ 1438275 h 1580197"/>
                  <a:gd name="connsiteX26" fmla="*/ 81915 w 940118"/>
                  <a:gd name="connsiteY26" fmla="*/ 1231583 h 1580197"/>
                  <a:gd name="connsiteX27" fmla="*/ 0 w 940118"/>
                  <a:gd name="connsiteY27" fmla="*/ 872490 h 1580197"/>
                  <a:gd name="connsiteX28" fmla="*/ 56197 w 940118"/>
                  <a:gd name="connsiteY28" fmla="*/ 542925 h 1580197"/>
                  <a:gd name="connsiteX29" fmla="*/ 62441 w 940118"/>
                  <a:gd name="connsiteY29" fmla="*/ 546321 h 1580197"/>
                  <a:gd name="connsiteX30" fmla="*/ 62617 w 940118"/>
                  <a:gd name="connsiteY30" fmla="*/ 545909 h 1580197"/>
                  <a:gd name="connsiteX31" fmla="*/ 57150 w 940118"/>
                  <a:gd name="connsiteY31" fmla="*/ 542925 h 1580197"/>
                  <a:gd name="connsiteX32" fmla="*/ 107444 w 940118"/>
                  <a:gd name="connsiteY32" fmla="*/ 431896 h 1580197"/>
                  <a:gd name="connsiteX33" fmla="*/ 106680 w 940118"/>
                  <a:gd name="connsiteY33" fmla="*/ 431483 h 1580197"/>
                  <a:gd name="connsiteX34" fmla="*/ 161925 w 940118"/>
                  <a:gd name="connsiteY34" fmla="*/ 341948 h 1580197"/>
                  <a:gd name="connsiteX35" fmla="*/ 171758 w 940118"/>
                  <a:gd name="connsiteY35" fmla="*/ 347295 h 1580197"/>
                  <a:gd name="connsiteX36" fmla="*/ 171778 w 940118"/>
                  <a:gd name="connsiteY36" fmla="*/ 347270 h 1580197"/>
                  <a:gd name="connsiteX37" fmla="*/ 161925 w 940118"/>
                  <a:gd name="connsiteY37" fmla="*/ 341948 h 1580197"/>
                  <a:gd name="connsiteX38" fmla="*/ 227648 w 940118"/>
                  <a:gd name="connsiteY38" fmla="*/ 258128 h 1580197"/>
                  <a:gd name="connsiteX39" fmla="*/ 239906 w 940118"/>
                  <a:gd name="connsiteY39" fmla="*/ 264794 h 1580197"/>
                  <a:gd name="connsiteX40" fmla="*/ 240267 w 940118"/>
                  <a:gd name="connsiteY40" fmla="*/ 264453 h 1580197"/>
                  <a:gd name="connsiteX41" fmla="*/ 228600 w 940118"/>
                  <a:gd name="connsiteY41" fmla="*/ 258128 h 1580197"/>
                  <a:gd name="connsiteX42" fmla="*/ 242888 w 940118"/>
                  <a:gd name="connsiteY42" fmla="*/ 241935 h 1580197"/>
                  <a:gd name="connsiteX43" fmla="*/ 287315 w 940118"/>
                  <a:gd name="connsiteY43" fmla="*/ 198453 h 1580197"/>
                  <a:gd name="connsiteX44" fmla="*/ 286702 w 940118"/>
                  <a:gd name="connsiteY44" fmla="*/ 198120 h 1580197"/>
                  <a:gd name="connsiteX45" fmla="*/ 359092 w 940118"/>
                  <a:gd name="connsiteY45" fmla="*/ 140970 h 1580197"/>
                  <a:gd name="connsiteX46" fmla="*/ 378434 w 940118"/>
                  <a:gd name="connsiteY46" fmla="*/ 151488 h 1580197"/>
                  <a:gd name="connsiteX47" fmla="*/ 378837 w 940118"/>
                  <a:gd name="connsiteY47" fmla="*/ 151226 h 1580197"/>
                  <a:gd name="connsiteX48" fmla="*/ 360045 w 940118"/>
                  <a:gd name="connsiteY48" fmla="*/ 140970 h 1580197"/>
                  <a:gd name="connsiteX49" fmla="*/ 486263 w 940118"/>
                  <a:gd name="connsiteY49" fmla="*/ 68845 h 1580197"/>
                  <a:gd name="connsiteX50" fmla="*/ 485775 w 940118"/>
                  <a:gd name="connsiteY50" fmla="*/ 68580 h 1580197"/>
                  <a:gd name="connsiteX51" fmla="*/ 572452 w 940118"/>
                  <a:gd name="connsiteY51" fmla="*/ 32385 h 1580197"/>
                  <a:gd name="connsiteX52" fmla="*/ 595123 w 940118"/>
                  <a:gd name="connsiteY52" fmla="*/ 44713 h 1580197"/>
                  <a:gd name="connsiteX53" fmla="*/ 595672 w 940118"/>
                  <a:gd name="connsiteY53" fmla="*/ 44538 h 1580197"/>
                  <a:gd name="connsiteX54" fmla="*/ 573405 w 940118"/>
                  <a:gd name="connsiteY54" fmla="*/ 32385 h 1580197"/>
                  <a:gd name="connsiteX55" fmla="*/ 679133 w 940118"/>
                  <a:gd name="connsiteY5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95672 w 940118"/>
                  <a:gd name="connsiteY50" fmla="*/ 44538 h 1580197"/>
                  <a:gd name="connsiteX51" fmla="*/ 573405 w 940118"/>
                  <a:gd name="connsiteY51" fmla="*/ 32385 h 1580197"/>
                  <a:gd name="connsiteX52" fmla="*/ 679133 w 940118"/>
                  <a:gd name="connsiteY5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360045 w 940118"/>
                  <a:gd name="connsiteY45" fmla="*/ 140970 h 1580197"/>
                  <a:gd name="connsiteX46" fmla="*/ 486263 w 940118"/>
                  <a:gd name="connsiteY46" fmla="*/ 68845 h 1580197"/>
                  <a:gd name="connsiteX47" fmla="*/ 485775 w 940118"/>
                  <a:gd name="connsiteY47" fmla="*/ 68580 h 1580197"/>
                  <a:gd name="connsiteX48" fmla="*/ 572452 w 940118"/>
                  <a:gd name="connsiteY48" fmla="*/ 32385 h 1580197"/>
                  <a:gd name="connsiteX49" fmla="*/ 595123 w 940118"/>
                  <a:gd name="connsiteY49" fmla="*/ 44713 h 1580197"/>
                  <a:gd name="connsiteX50" fmla="*/ 573405 w 940118"/>
                  <a:gd name="connsiteY50" fmla="*/ 32385 h 1580197"/>
                  <a:gd name="connsiteX51" fmla="*/ 679133 w 940118"/>
                  <a:gd name="connsiteY5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378837 w 940118"/>
                  <a:gd name="connsiteY44" fmla="*/ 151226 h 1580197"/>
                  <a:gd name="connsiteX45" fmla="*/ 486263 w 940118"/>
                  <a:gd name="connsiteY45" fmla="*/ 68845 h 1580197"/>
                  <a:gd name="connsiteX46" fmla="*/ 485775 w 940118"/>
                  <a:gd name="connsiteY46" fmla="*/ 68580 h 1580197"/>
                  <a:gd name="connsiteX47" fmla="*/ 572452 w 940118"/>
                  <a:gd name="connsiteY47" fmla="*/ 32385 h 1580197"/>
                  <a:gd name="connsiteX48" fmla="*/ 595123 w 940118"/>
                  <a:gd name="connsiteY48" fmla="*/ 44713 h 1580197"/>
                  <a:gd name="connsiteX49" fmla="*/ 573405 w 940118"/>
                  <a:gd name="connsiteY49" fmla="*/ 32385 h 1580197"/>
                  <a:gd name="connsiteX50" fmla="*/ 679133 w 940118"/>
                  <a:gd name="connsiteY5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378434 w 940118"/>
                  <a:gd name="connsiteY43" fmla="*/ 151488 h 1580197"/>
                  <a:gd name="connsiteX44" fmla="*/ 486263 w 940118"/>
                  <a:gd name="connsiteY44" fmla="*/ 68845 h 1580197"/>
                  <a:gd name="connsiteX45" fmla="*/ 485775 w 940118"/>
                  <a:gd name="connsiteY45" fmla="*/ 68580 h 1580197"/>
                  <a:gd name="connsiteX46" fmla="*/ 572452 w 940118"/>
                  <a:gd name="connsiteY46" fmla="*/ 32385 h 1580197"/>
                  <a:gd name="connsiteX47" fmla="*/ 595123 w 940118"/>
                  <a:gd name="connsiteY47" fmla="*/ 44713 h 1580197"/>
                  <a:gd name="connsiteX48" fmla="*/ 573405 w 940118"/>
                  <a:gd name="connsiteY48" fmla="*/ 32385 h 1580197"/>
                  <a:gd name="connsiteX49" fmla="*/ 679133 w 940118"/>
                  <a:gd name="connsiteY4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42888 w 940118"/>
                  <a:gd name="connsiteY39" fmla="*/ 241935 h 1580197"/>
                  <a:gd name="connsiteX40" fmla="*/ 287315 w 940118"/>
                  <a:gd name="connsiteY40" fmla="*/ 198453 h 1580197"/>
                  <a:gd name="connsiteX41" fmla="*/ 286702 w 940118"/>
                  <a:gd name="connsiteY41" fmla="*/ 198120 h 1580197"/>
                  <a:gd name="connsiteX42" fmla="*/ 359092 w 940118"/>
                  <a:gd name="connsiteY42" fmla="*/ 140970 h 1580197"/>
                  <a:gd name="connsiteX43" fmla="*/ 486263 w 940118"/>
                  <a:gd name="connsiteY43" fmla="*/ 68845 h 1580197"/>
                  <a:gd name="connsiteX44" fmla="*/ 485775 w 940118"/>
                  <a:gd name="connsiteY44" fmla="*/ 68580 h 1580197"/>
                  <a:gd name="connsiteX45" fmla="*/ 572452 w 940118"/>
                  <a:gd name="connsiteY45" fmla="*/ 32385 h 1580197"/>
                  <a:gd name="connsiteX46" fmla="*/ 595123 w 940118"/>
                  <a:gd name="connsiteY46" fmla="*/ 44713 h 1580197"/>
                  <a:gd name="connsiteX47" fmla="*/ 573405 w 940118"/>
                  <a:gd name="connsiteY47" fmla="*/ 32385 h 1580197"/>
                  <a:gd name="connsiteX48" fmla="*/ 679133 w 940118"/>
                  <a:gd name="connsiteY4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40267 w 940118"/>
                  <a:gd name="connsiteY37" fmla="*/ 264453 h 1580197"/>
                  <a:gd name="connsiteX38" fmla="*/ 228600 w 940118"/>
                  <a:gd name="connsiteY38" fmla="*/ 258128 h 1580197"/>
                  <a:gd name="connsiteX39" fmla="*/ 287315 w 940118"/>
                  <a:gd name="connsiteY39" fmla="*/ 198453 h 1580197"/>
                  <a:gd name="connsiteX40" fmla="*/ 286702 w 940118"/>
                  <a:gd name="connsiteY40" fmla="*/ 198120 h 1580197"/>
                  <a:gd name="connsiteX41" fmla="*/ 359092 w 940118"/>
                  <a:gd name="connsiteY41" fmla="*/ 140970 h 1580197"/>
                  <a:gd name="connsiteX42" fmla="*/ 486263 w 940118"/>
                  <a:gd name="connsiteY42" fmla="*/ 68845 h 1580197"/>
                  <a:gd name="connsiteX43" fmla="*/ 485775 w 940118"/>
                  <a:gd name="connsiteY43" fmla="*/ 68580 h 1580197"/>
                  <a:gd name="connsiteX44" fmla="*/ 572452 w 940118"/>
                  <a:gd name="connsiteY44" fmla="*/ 32385 h 1580197"/>
                  <a:gd name="connsiteX45" fmla="*/ 595123 w 940118"/>
                  <a:gd name="connsiteY45" fmla="*/ 44713 h 1580197"/>
                  <a:gd name="connsiteX46" fmla="*/ 573405 w 940118"/>
                  <a:gd name="connsiteY46" fmla="*/ 32385 h 1580197"/>
                  <a:gd name="connsiteX47" fmla="*/ 679133 w 940118"/>
                  <a:gd name="connsiteY4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28600 w 940118"/>
                  <a:gd name="connsiteY37" fmla="*/ 258128 h 1580197"/>
                  <a:gd name="connsiteX38" fmla="*/ 287315 w 940118"/>
                  <a:gd name="connsiteY38" fmla="*/ 198453 h 1580197"/>
                  <a:gd name="connsiteX39" fmla="*/ 286702 w 940118"/>
                  <a:gd name="connsiteY39" fmla="*/ 198120 h 1580197"/>
                  <a:gd name="connsiteX40" fmla="*/ 359092 w 940118"/>
                  <a:gd name="connsiteY40" fmla="*/ 140970 h 1580197"/>
                  <a:gd name="connsiteX41" fmla="*/ 486263 w 940118"/>
                  <a:gd name="connsiteY41" fmla="*/ 68845 h 1580197"/>
                  <a:gd name="connsiteX42" fmla="*/ 485775 w 940118"/>
                  <a:gd name="connsiteY42" fmla="*/ 68580 h 1580197"/>
                  <a:gd name="connsiteX43" fmla="*/ 572452 w 940118"/>
                  <a:gd name="connsiteY43" fmla="*/ 32385 h 1580197"/>
                  <a:gd name="connsiteX44" fmla="*/ 595123 w 940118"/>
                  <a:gd name="connsiteY44" fmla="*/ 44713 h 1580197"/>
                  <a:gd name="connsiteX45" fmla="*/ 573405 w 940118"/>
                  <a:gd name="connsiteY45" fmla="*/ 32385 h 1580197"/>
                  <a:gd name="connsiteX46" fmla="*/ 679133 w 940118"/>
                  <a:gd name="connsiteY46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39906 w 940118"/>
                  <a:gd name="connsiteY36" fmla="*/ 264794 h 1580197"/>
                  <a:gd name="connsiteX37" fmla="*/ 287315 w 940118"/>
                  <a:gd name="connsiteY37" fmla="*/ 198453 h 1580197"/>
                  <a:gd name="connsiteX38" fmla="*/ 286702 w 940118"/>
                  <a:gd name="connsiteY38" fmla="*/ 198120 h 1580197"/>
                  <a:gd name="connsiteX39" fmla="*/ 359092 w 940118"/>
                  <a:gd name="connsiteY39" fmla="*/ 140970 h 1580197"/>
                  <a:gd name="connsiteX40" fmla="*/ 486263 w 940118"/>
                  <a:gd name="connsiteY40" fmla="*/ 68845 h 1580197"/>
                  <a:gd name="connsiteX41" fmla="*/ 485775 w 940118"/>
                  <a:gd name="connsiteY41" fmla="*/ 68580 h 1580197"/>
                  <a:gd name="connsiteX42" fmla="*/ 572452 w 940118"/>
                  <a:gd name="connsiteY42" fmla="*/ 32385 h 1580197"/>
                  <a:gd name="connsiteX43" fmla="*/ 595123 w 940118"/>
                  <a:gd name="connsiteY43" fmla="*/ 44713 h 1580197"/>
                  <a:gd name="connsiteX44" fmla="*/ 573405 w 940118"/>
                  <a:gd name="connsiteY44" fmla="*/ 32385 h 1580197"/>
                  <a:gd name="connsiteX45" fmla="*/ 679133 w 940118"/>
                  <a:gd name="connsiteY45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71778 w 940118"/>
                  <a:gd name="connsiteY33" fmla="*/ 347270 h 1580197"/>
                  <a:gd name="connsiteX34" fmla="*/ 161925 w 940118"/>
                  <a:gd name="connsiteY34" fmla="*/ 341948 h 1580197"/>
                  <a:gd name="connsiteX35" fmla="*/ 227648 w 940118"/>
                  <a:gd name="connsiteY35" fmla="*/ 258128 h 1580197"/>
                  <a:gd name="connsiteX36" fmla="*/ 287315 w 940118"/>
                  <a:gd name="connsiteY36" fmla="*/ 198453 h 1580197"/>
                  <a:gd name="connsiteX37" fmla="*/ 286702 w 940118"/>
                  <a:gd name="connsiteY37" fmla="*/ 198120 h 1580197"/>
                  <a:gd name="connsiteX38" fmla="*/ 359092 w 940118"/>
                  <a:gd name="connsiteY38" fmla="*/ 140970 h 1580197"/>
                  <a:gd name="connsiteX39" fmla="*/ 486263 w 940118"/>
                  <a:gd name="connsiteY39" fmla="*/ 68845 h 1580197"/>
                  <a:gd name="connsiteX40" fmla="*/ 485775 w 940118"/>
                  <a:gd name="connsiteY40" fmla="*/ 68580 h 1580197"/>
                  <a:gd name="connsiteX41" fmla="*/ 572452 w 940118"/>
                  <a:gd name="connsiteY41" fmla="*/ 32385 h 1580197"/>
                  <a:gd name="connsiteX42" fmla="*/ 595123 w 940118"/>
                  <a:gd name="connsiteY42" fmla="*/ 44713 h 1580197"/>
                  <a:gd name="connsiteX43" fmla="*/ 573405 w 940118"/>
                  <a:gd name="connsiteY43" fmla="*/ 32385 h 1580197"/>
                  <a:gd name="connsiteX44" fmla="*/ 679133 w 940118"/>
                  <a:gd name="connsiteY44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161925 w 940118"/>
                  <a:gd name="connsiteY33" fmla="*/ 341948 h 1580197"/>
                  <a:gd name="connsiteX34" fmla="*/ 227648 w 940118"/>
                  <a:gd name="connsiteY34" fmla="*/ 258128 h 1580197"/>
                  <a:gd name="connsiteX35" fmla="*/ 287315 w 940118"/>
                  <a:gd name="connsiteY35" fmla="*/ 198453 h 1580197"/>
                  <a:gd name="connsiteX36" fmla="*/ 286702 w 940118"/>
                  <a:gd name="connsiteY36" fmla="*/ 198120 h 1580197"/>
                  <a:gd name="connsiteX37" fmla="*/ 359092 w 940118"/>
                  <a:gd name="connsiteY37" fmla="*/ 140970 h 1580197"/>
                  <a:gd name="connsiteX38" fmla="*/ 486263 w 940118"/>
                  <a:gd name="connsiteY38" fmla="*/ 68845 h 1580197"/>
                  <a:gd name="connsiteX39" fmla="*/ 485775 w 940118"/>
                  <a:gd name="connsiteY39" fmla="*/ 68580 h 1580197"/>
                  <a:gd name="connsiteX40" fmla="*/ 572452 w 940118"/>
                  <a:gd name="connsiteY40" fmla="*/ 32385 h 1580197"/>
                  <a:gd name="connsiteX41" fmla="*/ 595123 w 940118"/>
                  <a:gd name="connsiteY41" fmla="*/ 44713 h 1580197"/>
                  <a:gd name="connsiteX42" fmla="*/ 573405 w 940118"/>
                  <a:gd name="connsiteY42" fmla="*/ 32385 h 1580197"/>
                  <a:gd name="connsiteX43" fmla="*/ 679133 w 940118"/>
                  <a:gd name="connsiteY43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171758 w 940118"/>
                  <a:gd name="connsiteY32" fmla="*/ 347295 h 1580197"/>
                  <a:gd name="connsiteX33" fmla="*/ 227648 w 940118"/>
                  <a:gd name="connsiteY33" fmla="*/ 258128 h 1580197"/>
                  <a:gd name="connsiteX34" fmla="*/ 287315 w 940118"/>
                  <a:gd name="connsiteY34" fmla="*/ 198453 h 1580197"/>
                  <a:gd name="connsiteX35" fmla="*/ 286702 w 940118"/>
                  <a:gd name="connsiteY35" fmla="*/ 198120 h 1580197"/>
                  <a:gd name="connsiteX36" fmla="*/ 359092 w 940118"/>
                  <a:gd name="connsiteY36" fmla="*/ 140970 h 1580197"/>
                  <a:gd name="connsiteX37" fmla="*/ 486263 w 940118"/>
                  <a:gd name="connsiteY37" fmla="*/ 68845 h 1580197"/>
                  <a:gd name="connsiteX38" fmla="*/ 485775 w 940118"/>
                  <a:gd name="connsiteY38" fmla="*/ 68580 h 1580197"/>
                  <a:gd name="connsiteX39" fmla="*/ 572452 w 940118"/>
                  <a:gd name="connsiteY39" fmla="*/ 32385 h 1580197"/>
                  <a:gd name="connsiteX40" fmla="*/ 595123 w 940118"/>
                  <a:gd name="connsiteY40" fmla="*/ 44713 h 1580197"/>
                  <a:gd name="connsiteX41" fmla="*/ 573405 w 940118"/>
                  <a:gd name="connsiteY41" fmla="*/ 32385 h 1580197"/>
                  <a:gd name="connsiteX42" fmla="*/ 679133 w 940118"/>
                  <a:gd name="connsiteY42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161925 w 940118"/>
                  <a:gd name="connsiteY31" fmla="*/ 341948 h 1580197"/>
                  <a:gd name="connsiteX32" fmla="*/ 227648 w 940118"/>
                  <a:gd name="connsiteY32" fmla="*/ 258128 h 1580197"/>
                  <a:gd name="connsiteX33" fmla="*/ 287315 w 940118"/>
                  <a:gd name="connsiteY33" fmla="*/ 198453 h 1580197"/>
                  <a:gd name="connsiteX34" fmla="*/ 286702 w 940118"/>
                  <a:gd name="connsiteY34" fmla="*/ 198120 h 1580197"/>
                  <a:gd name="connsiteX35" fmla="*/ 359092 w 940118"/>
                  <a:gd name="connsiteY35" fmla="*/ 140970 h 1580197"/>
                  <a:gd name="connsiteX36" fmla="*/ 486263 w 940118"/>
                  <a:gd name="connsiteY36" fmla="*/ 68845 h 1580197"/>
                  <a:gd name="connsiteX37" fmla="*/ 485775 w 940118"/>
                  <a:gd name="connsiteY37" fmla="*/ 68580 h 1580197"/>
                  <a:gd name="connsiteX38" fmla="*/ 572452 w 940118"/>
                  <a:gd name="connsiteY38" fmla="*/ 32385 h 1580197"/>
                  <a:gd name="connsiteX39" fmla="*/ 595123 w 940118"/>
                  <a:gd name="connsiteY39" fmla="*/ 44713 h 1580197"/>
                  <a:gd name="connsiteX40" fmla="*/ 573405 w 940118"/>
                  <a:gd name="connsiteY40" fmla="*/ 32385 h 1580197"/>
                  <a:gd name="connsiteX41" fmla="*/ 679133 w 940118"/>
                  <a:gd name="connsiteY41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286702 w 940118"/>
                  <a:gd name="connsiteY33" fmla="*/ 198120 h 1580197"/>
                  <a:gd name="connsiteX34" fmla="*/ 359092 w 940118"/>
                  <a:gd name="connsiteY34" fmla="*/ 140970 h 1580197"/>
                  <a:gd name="connsiteX35" fmla="*/ 486263 w 940118"/>
                  <a:gd name="connsiteY35" fmla="*/ 68845 h 1580197"/>
                  <a:gd name="connsiteX36" fmla="*/ 485775 w 940118"/>
                  <a:gd name="connsiteY36" fmla="*/ 68580 h 1580197"/>
                  <a:gd name="connsiteX37" fmla="*/ 572452 w 940118"/>
                  <a:gd name="connsiteY37" fmla="*/ 32385 h 1580197"/>
                  <a:gd name="connsiteX38" fmla="*/ 595123 w 940118"/>
                  <a:gd name="connsiteY38" fmla="*/ 44713 h 1580197"/>
                  <a:gd name="connsiteX39" fmla="*/ 573405 w 940118"/>
                  <a:gd name="connsiteY39" fmla="*/ 32385 h 1580197"/>
                  <a:gd name="connsiteX40" fmla="*/ 679133 w 940118"/>
                  <a:gd name="connsiteY40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95123 w 940118"/>
                  <a:gd name="connsiteY37" fmla="*/ 44713 h 1580197"/>
                  <a:gd name="connsiteX38" fmla="*/ 573405 w 940118"/>
                  <a:gd name="connsiteY38" fmla="*/ 32385 h 1580197"/>
                  <a:gd name="connsiteX39" fmla="*/ 679133 w 940118"/>
                  <a:gd name="connsiteY39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503873 w 940118"/>
                  <a:gd name="connsiteY8" fmla="*/ 383858 h 1580197"/>
                  <a:gd name="connsiteX9" fmla="*/ 488633 w 940118"/>
                  <a:gd name="connsiteY9" fmla="*/ 399098 h 1580197"/>
                  <a:gd name="connsiteX10" fmla="*/ 488633 w 940118"/>
                  <a:gd name="connsiteY10" fmla="*/ 400050 h 1580197"/>
                  <a:gd name="connsiteX11" fmla="*/ 422910 w 940118"/>
                  <a:gd name="connsiteY11" fmla="*/ 482918 h 1580197"/>
                  <a:gd name="connsiteX12" fmla="*/ 422910 w 940118"/>
                  <a:gd name="connsiteY12" fmla="*/ 483870 h 1580197"/>
                  <a:gd name="connsiteX13" fmla="*/ 367665 w 940118"/>
                  <a:gd name="connsiteY13" fmla="*/ 572453 h 1580197"/>
                  <a:gd name="connsiteX14" fmla="*/ 368618 w 940118"/>
                  <a:gd name="connsiteY14" fmla="*/ 573405 h 1580197"/>
                  <a:gd name="connsiteX15" fmla="*/ 317183 w 940118"/>
                  <a:gd name="connsiteY15" fmla="*/ 684847 h 1580197"/>
                  <a:gd name="connsiteX16" fmla="*/ 305241 w 940118"/>
                  <a:gd name="connsiteY16" fmla="*/ 678329 h 1580197"/>
                  <a:gd name="connsiteX17" fmla="*/ 305235 w 940118"/>
                  <a:gd name="connsiteY17" fmla="*/ 678350 h 1580197"/>
                  <a:gd name="connsiteX18" fmla="*/ 317183 w 940118"/>
                  <a:gd name="connsiteY18" fmla="*/ 684847 h 1580197"/>
                  <a:gd name="connsiteX19" fmla="*/ 260985 w 940118"/>
                  <a:gd name="connsiteY19" fmla="*/ 1014413 h 1580197"/>
                  <a:gd name="connsiteX20" fmla="*/ 342900 w 940118"/>
                  <a:gd name="connsiteY20" fmla="*/ 1373505 h 1580197"/>
                  <a:gd name="connsiteX21" fmla="*/ 546735 w 940118"/>
                  <a:gd name="connsiteY21" fmla="*/ 1580197 h 1580197"/>
                  <a:gd name="connsiteX22" fmla="*/ 285750 w 940118"/>
                  <a:gd name="connsiteY22" fmla="*/ 1438275 h 1580197"/>
                  <a:gd name="connsiteX23" fmla="*/ 81915 w 940118"/>
                  <a:gd name="connsiteY23" fmla="*/ 1231583 h 1580197"/>
                  <a:gd name="connsiteX24" fmla="*/ 0 w 940118"/>
                  <a:gd name="connsiteY24" fmla="*/ 872490 h 1580197"/>
                  <a:gd name="connsiteX25" fmla="*/ 56197 w 940118"/>
                  <a:gd name="connsiteY25" fmla="*/ 542925 h 1580197"/>
                  <a:gd name="connsiteX26" fmla="*/ 62441 w 940118"/>
                  <a:gd name="connsiteY26" fmla="*/ 546321 h 1580197"/>
                  <a:gd name="connsiteX27" fmla="*/ 62617 w 940118"/>
                  <a:gd name="connsiteY27" fmla="*/ 545909 h 1580197"/>
                  <a:gd name="connsiteX28" fmla="*/ 57150 w 940118"/>
                  <a:gd name="connsiteY28" fmla="*/ 542925 h 1580197"/>
                  <a:gd name="connsiteX29" fmla="*/ 107444 w 940118"/>
                  <a:gd name="connsiteY29" fmla="*/ 431896 h 1580197"/>
                  <a:gd name="connsiteX30" fmla="*/ 106680 w 940118"/>
                  <a:gd name="connsiteY30" fmla="*/ 431483 h 1580197"/>
                  <a:gd name="connsiteX31" fmla="*/ 227648 w 940118"/>
                  <a:gd name="connsiteY31" fmla="*/ 258128 h 1580197"/>
                  <a:gd name="connsiteX32" fmla="*/ 287315 w 940118"/>
                  <a:gd name="connsiteY32" fmla="*/ 198453 h 1580197"/>
                  <a:gd name="connsiteX33" fmla="*/ 359092 w 940118"/>
                  <a:gd name="connsiteY33" fmla="*/ 140970 h 1580197"/>
                  <a:gd name="connsiteX34" fmla="*/ 486263 w 940118"/>
                  <a:gd name="connsiteY34" fmla="*/ 68845 h 1580197"/>
                  <a:gd name="connsiteX35" fmla="*/ 485775 w 940118"/>
                  <a:gd name="connsiteY35" fmla="*/ 68580 h 1580197"/>
                  <a:gd name="connsiteX36" fmla="*/ 572452 w 940118"/>
                  <a:gd name="connsiteY36" fmla="*/ 32385 h 1580197"/>
                  <a:gd name="connsiteX37" fmla="*/ 573405 w 940118"/>
                  <a:gd name="connsiteY37" fmla="*/ 32385 h 1580197"/>
                  <a:gd name="connsiteX38" fmla="*/ 679133 w 940118"/>
                  <a:gd name="connsiteY38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05235 w 940118"/>
                  <a:gd name="connsiteY16" fmla="*/ 678350 h 1580197"/>
                  <a:gd name="connsiteX17" fmla="*/ 317183 w 940118"/>
                  <a:gd name="connsiteY17" fmla="*/ 684847 h 1580197"/>
                  <a:gd name="connsiteX18" fmla="*/ 260985 w 940118"/>
                  <a:gd name="connsiteY18" fmla="*/ 1014413 h 1580197"/>
                  <a:gd name="connsiteX19" fmla="*/ 342900 w 940118"/>
                  <a:gd name="connsiteY19" fmla="*/ 1373505 h 1580197"/>
                  <a:gd name="connsiteX20" fmla="*/ 546735 w 940118"/>
                  <a:gd name="connsiteY20" fmla="*/ 1580197 h 1580197"/>
                  <a:gd name="connsiteX21" fmla="*/ 285750 w 940118"/>
                  <a:gd name="connsiteY21" fmla="*/ 1438275 h 1580197"/>
                  <a:gd name="connsiteX22" fmla="*/ 81915 w 940118"/>
                  <a:gd name="connsiteY22" fmla="*/ 1231583 h 1580197"/>
                  <a:gd name="connsiteX23" fmla="*/ 0 w 940118"/>
                  <a:gd name="connsiteY23" fmla="*/ 872490 h 1580197"/>
                  <a:gd name="connsiteX24" fmla="*/ 56197 w 940118"/>
                  <a:gd name="connsiteY24" fmla="*/ 542925 h 1580197"/>
                  <a:gd name="connsiteX25" fmla="*/ 62441 w 940118"/>
                  <a:gd name="connsiteY25" fmla="*/ 546321 h 1580197"/>
                  <a:gd name="connsiteX26" fmla="*/ 62617 w 940118"/>
                  <a:gd name="connsiteY26" fmla="*/ 545909 h 1580197"/>
                  <a:gd name="connsiteX27" fmla="*/ 57150 w 940118"/>
                  <a:gd name="connsiteY27" fmla="*/ 542925 h 1580197"/>
                  <a:gd name="connsiteX28" fmla="*/ 107444 w 940118"/>
                  <a:gd name="connsiteY28" fmla="*/ 431896 h 1580197"/>
                  <a:gd name="connsiteX29" fmla="*/ 106680 w 940118"/>
                  <a:gd name="connsiteY29" fmla="*/ 431483 h 1580197"/>
                  <a:gd name="connsiteX30" fmla="*/ 227648 w 940118"/>
                  <a:gd name="connsiteY30" fmla="*/ 258128 h 1580197"/>
                  <a:gd name="connsiteX31" fmla="*/ 287315 w 940118"/>
                  <a:gd name="connsiteY31" fmla="*/ 198453 h 1580197"/>
                  <a:gd name="connsiteX32" fmla="*/ 359092 w 940118"/>
                  <a:gd name="connsiteY32" fmla="*/ 140970 h 1580197"/>
                  <a:gd name="connsiteX33" fmla="*/ 486263 w 940118"/>
                  <a:gd name="connsiteY33" fmla="*/ 68845 h 1580197"/>
                  <a:gd name="connsiteX34" fmla="*/ 485775 w 940118"/>
                  <a:gd name="connsiteY34" fmla="*/ 68580 h 1580197"/>
                  <a:gd name="connsiteX35" fmla="*/ 572452 w 940118"/>
                  <a:gd name="connsiteY35" fmla="*/ 32385 h 1580197"/>
                  <a:gd name="connsiteX36" fmla="*/ 573405 w 940118"/>
                  <a:gd name="connsiteY36" fmla="*/ 32385 h 1580197"/>
                  <a:gd name="connsiteX37" fmla="*/ 679133 w 940118"/>
                  <a:gd name="connsiteY37" fmla="*/ 0 h 1580197"/>
                  <a:gd name="connsiteX0" fmla="*/ 679133 w 940118"/>
                  <a:gd name="connsiteY0" fmla="*/ 0 h 1580197"/>
                  <a:gd name="connsiteX1" fmla="*/ 940118 w 940118"/>
                  <a:gd name="connsiteY1" fmla="*/ 140970 h 1580197"/>
                  <a:gd name="connsiteX2" fmla="*/ 747299 w 940118"/>
                  <a:gd name="connsiteY2" fmla="*/ 210278 h 1580197"/>
                  <a:gd name="connsiteX3" fmla="*/ 747713 w 940118"/>
                  <a:gd name="connsiteY3" fmla="*/ 210503 h 1580197"/>
                  <a:gd name="connsiteX4" fmla="*/ 620078 w 940118"/>
                  <a:gd name="connsiteY4" fmla="*/ 282893 h 1580197"/>
                  <a:gd name="connsiteX5" fmla="*/ 620077 w 940118"/>
                  <a:gd name="connsiteY5" fmla="*/ 282893 h 1580197"/>
                  <a:gd name="connsiteX6" fmla="*/ 548076 w 940118"/>
                  <a:gd name="connsiteY6" fmla="*/ 339736 h 1580197"/>
                  <a:gd name="connsiteX7" fmla="*/ 548640 w 940118"/>
                  <a:gd name="connsiteY7" fmla="*/ 340043 h 1580197"/>
                  <a:gd name="connsiteX8" fmla="*/ 488633 w 940118"/>
                  <a:gd name="connsiteY8" fmla="*/ 399098 h 1580197"/>
                  <a:gd name="connsiteX9" fmla="*/ 488633 w 940118"/>
                  <a:gd name="connsiteY9" fmla="*/ 400050 h 1580197"/>
                  <a:gd name="connsiteX10" fmla="*/ 422910 w 940118"/>
                  <a:gd name="connsiteY10" fmla="*/ 482918 h 1580197"/>
                  <a:gd name="connsiteX11" fmla="*/ 422910 w 940118"/>
                  <a:gd name="connsiteY11" fmla="*/ 483870 h 1580197"/>
                  <a:gd name="connsiteX12" fmla="*/ 367665 w 940118"/>
                  <a:gd name="connsiteY12" fmla="*/ 572453 h 1580197"/>
                  <a:gd name="connsiteX13" fmla="*/ 368618 w 940118"/>
                  <a:gd name="connsiteY13" fmla="*/ 573405 h 1580197"/>
                  <a:gd name="connsiteX14" fmla="*/ 317183 w 940118"/>
                  <a:gd name="connsiteY14" fmla="*/ 684847 h 1580197"/>
                  <a:gd name="connsiteX15" fmla="*/ 305241 w 940118"/>
                  <a:gd name="connsiteY15" fmla="*/ 678329 h 1580197"/>
                  <a:gd name="connsiteX16" fmla="*/ 317183 w 940118"/>
                  <a:gd name="connsiteY16" fmla="*/ 684847 h 1580197"/>
                  <a:gd name="connsiteX17" fmla="*/ 260985 w 940118"/>
                  <a:gd name="connsiteY17" fmla="*/ 1014413 h 1580197"/>
                  <a:gd name="connsiteX18" fmla="*/ 342900 w 940118"/>
                  <a:gd name="connsiteY18" fmla="*/ 1373505 h 1580197"/>
                  <a:gd name="connsiteX19" fmla="*/ 546735 w 940118"/>
                  <a:gd name="connsiteY19" fmla="*/ 1580197 h 1580197"/>
                  <a:gd name="connsiteX20" fmla="*/ 285750 w 940118"/>
                  <a:gd name="connsiteY20" fmla="*/ 1438275 h 1580197"/>
                  <a:gd name="connsiteX21" fmla="*/ 81915 w 940118"/>
                  <a:gd name="connsiteY21" fmla="*/ 1231583 h 1580197"/>
                  <a:gd name="connsiteX22" fmla="*/ 0 w 940118"/>
                  <a:gd name="connsiteY22" fmla="*/ 872490 h 1580197"/>
                  <a:gd name="connsiteX23" fmla="*/ 56197 w 940118"/>
                  <a:gd name="connsiteY23" fmla="*/ 542925 h 1580197"/>
                  <a:gd name="connsiteX24" fmla="*/ 62441 w 940118"/>
                  <a:gd name="connsiteY24" fmla="*/ 546321 h 1580197"/>
                  <a:gd name="connsiteX25" fmla="*/ 62617 w 940118"/>
                  <a:gd name="connsiteY25" fmla="*/ 545909 h 1580197"/>
                  <a:gd name="connsiteX26" fmla="*/ 57150 w 940118"/>
                  <a:gd name="connsiteY26" fmla="*/ 542925 h 1580197"/>
                  <a:gd name="connsiteX27" fmla="*/ 107444 w 940118"/>
                  <a:gd name="connsiteY27" fmla="*/ 431896 h 1580197"/>
                  <a:gd name="connsiteX28" fmla="*/ 106680 w 940118"/>
                  <a:gd name="connsiteY28" fmla="*/ 431483 h 1580197"/>
                  <a:gd name="connsiteX29" fmla="*/ 227648 w 940118"/>
                  <a:gd name="connsiteY29" fmla="*/ 258128 h 1580197"/>
                  <a:gd name="connsiteX30" fmla="*/ 287315 w 940118"/>
                  <a:gd name="connsiteY30" fmla="*/ 198453 h 1580197"/>
                  <a:gd name="connsiteX31" fmla="*/ 359092 w 940118"/>
                  <a:gd name="connsiteY31" fmla="*/ 140970 h 1580197"/>
                  <a:gd name="connsiteX32" fmla="*/ 486263 w 940118"/>
                  <a:gd name="connsiteY32" fmla="*/ 68845 h 1580197"/>
                  <a:gd name="connsiteX33" fmla="*/ 485775 w 940118"/>
                  <a:gd name="connsiteY33" fmla="*/ 68580 h 1580197"/>
                  <a:gd name="connsiteX34" fmla="*/ 572452 w 940118"/>
                  <a:gd name="connsiteY34" fmla="*/ 32385 h 1580197"/>
                  <a:gd name="connsiteX35" fmla="*/ 573405 w 940118"/>
                  <a:gd name="connsiteY35" fmla="*/ 32385 h 1580197"/>
                  <a:gd name="connsiteX36" fmla="*/ 679133 w 940118"/>
                  <a:gd name="connsiteY36" fmla="*/ 0 h 1580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940118" h="1580197">
                    <a:moveTo>
                      <a:pt x="679133" y="0"/>
                    </a:moveTo>
                    <a:lnTo>
                      <a:pt x="940118" y="140970"/>
                    </a:lnTo>
                    <a:lnTo>
                      <a:pt x="747299" y="210278"/>
                    </a:lnTo>
                    <a:lnTo>
                      <a:pt x="747713" y="210503"/>
                    </a:lnTo>
                    <a:cubicBezTo>
                      <a:pt x="701040" y="232410"/>
                      <a:pt x="658178" y="256223"/>
                      <a:pt x="620078" y="282893"/>
                    </a:cubicBezTo>
                    <a:lnTo>
                      <a:pt x="620077" y="282893"/>
                    </a:lnTo>
                    <a:lnTo>
                      <a:pt x="548076" y="339736"/>
                    </a:lnTo>
                    <a:lnTo>
                      <a:pt x="548640" y="340043"/>
                    </a:lnTo>
                    <a:cubicBezTo>
                      <a:pt x="538733" y="349937"/>
                      <a:pt x="498634" y="389097"/>
                      <a:pt x="488633" y="399098"/>
                    </a:cubicBezTo>
                    <a:lnTo>
                      <a:pt x="488633" y="400050"/>
                    </a:lnTo>
                    <a:cubicBezTo>
                      <a:pt x="464820" y="426720"/>
                      <a:pt x="442913" y="454343"/>
                      <a:pt x="422910" y="482918"/>
                    </a:cubicBezTo>
                    <a:lnTo>
                      <a:pt x="422910" y="483870"/>
                    </a:lnTo>
                    <a:cubicBezTo>
                      <a:pt x="402908" y="512445"/>
                      <a:pt x="383858" y="541973"/>
                      <a:pt x="367665" y="572453"/>
                    </a:cubicBezTo>
                    <a:lnTo>
                      <a:pt x="368618" y="573405"/>
                    </a:lnTo>
                    <a:cubicBezTo>
                      <a:pt x="347663" y="608647"/>
                      <a:pt x="331470" y="645795"/>
                      <a:pt x="317183" y="684847"/>
                    </a:cubicBezTo>
                    <a:lnTo>
                      <a:pt x="305241" y="678329"/>
                    </a:lnTo>
                    <a:lnTo>
                      <a:pt x="317183" y="684847"/>
                    </a:lnTo>
                    <a:cubicBezTo>
                      <a:pt x="280035" y="786765"/>
                      <a:pt x="260985" y="896303"/>
                      <a:pt x="260985" y="1014413"/>
                    </a:cubicBezTo>
                    <a:cubicBezTo>
                      <a:pt x="260985" y="1152525"/>
                      <a:pt x="287655" y="1272540"/>
                      <a:pt x="342900" y="1373505"/>
                    </a:cubicBezTo>
                    <a:cubicBezTo>
                      <a:pt x="391478" y="1463993"/>
                      <a:pt x="460058" y="1532572"/>
                      <a:pt x="546735" y="1580197"/>
                    </a:cubicBezTo>
                    <a:lnTo>
                      <a:pt x="285750" y="1438275"/>
                    </a:lnTo>
                    <a:cubicBezTo>
                      <a:pt x="199073" y="1390650"/>
                      <a:pt x="130493" y="1322070"/>
                      <a:pt x="81915" y="1231583"/>
                    </a:cubicBezTo>
                    <a:cubicBezTo>
                      <a:pt x="27622" y="1130618"/>
                      <a:pt x="0" y="1010603"/>
                      <a:pt x="0" y="872490"/>
                    </a:cubicBezTo>
                    <a:cubicBezTo>
                      <a:pt x="0" y="754380"/>
                      <a:pt x="19050" y="644842"/>
                      <a:pt x="56197" y="542925"/>
                    </a:cubicBezTo>
                    <a:lnTo>
                      <a:pt x="62441" y="546321"/>
                    </a:lnTo>
                    <a:cubicBezTo>
                      <a:pt x="62500" y="546184"/>
                      <a:pt x="62558" y="546046"/>
                      <a:pt x="62617" y="545909"/>
                    </a:cubicBezTo>
                    <a:lnTo>
                      <a:pt x="57150" y="542925"/>
                    </a:lnTo>
                    <a:lnTo>
                      <a:pt x="107444" y="431896"/>
                    </a:lnTo>
                    <a:lnTo>
                      <a:pt x="106680" y="431483"/>
                    </a:lnTo>
                    <a:cubicBezTo>
                      <a:pt x="126714" y="402522"/>
                      <a:pt x="197542" y="296966"/>
                      <a:pt x="227648" y="258128"/>
                    </a:cubicBezTo>
                    <a:lnTo>
                      <a:pt x="287315" y="198453"/>
                    </a:lnTo>
                    <a:lnTo>
                      <a:pt x="359092" y="140970"/>
                    </a:lnTo>
                    <a:lnTo>
                      <a:pt x="486263" y="68845"/>
                    </a:lnTo>
                    <a:lnTo>
                      <a:pt x="485775" y="68580"/>
                    </a:lnTo>
                    <a:cubicBezTo>
                      <a:pt x="513398" y="55245"/>
                      <a:pt x="541973" y="43815"/>
                      <a:pt x="572452" y="32385"/>
                    </a:cubicBezTo>
                    <a:lnTo>
                      <a:pt x="573405" y="32385"/>
                    </a:lnTo>
                    <a:lnTo>
                      <a:pt x="679133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F64197D-EE4F-4998-89F0-DC9426D84720}"/>
                  </a:ext>
                </a:extLst>
              </p:cNvPr>
              <p:cNvSpPr/>
              <p:nvPr/>
            </p:nvSpPr>
            <p:spPr>
              <a:xfrm>
                <a:off x="2707947" y="1809862"/>
                <a:ext cx="257175" cy="304801"/>
              </a:xfrm>
              <a:custGeom>
                <a:avLst/>
                <a:gdLst>
                  <a:gd name="connsiteX0" fmla="*/ 260985 w 257175"/>
                  <a:gd name="connsiteY0" fmla="*/ 311468 h 304800"/>
                  <a:gd name="connsiteX1" fmla="*/ 0 w 257175"/>
                  <a:gd name="connsiteY1" fmla="*/ 170497 h 304800"/>
                  <a:gd name="connsiteX2" fmla="*/ 952 w 257175"/>
                  <a:gd name="connsiteY2" fmla="*/ 0 h 304800"/>
                  <a:gd name="connsiteX3" fmla="*/ 260985 w 257175"/>
                  <a:gd name="connsiteY3" fmla="*/ 14097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304800">
                    <a:moveTo>
                      <a:pt x="260985" y="311468"/>
                    </a:moveTo>
                    <a:lnTo>
                      <a:pt x="0" y="170497"/>
                    </a:lnTo>
                    <a:lnTo>
                      <a:pt x="952" y="0"/>
                    </a:lnTo>
                    <a:lnTo>
                      <a:pt x="260985" y="14097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5" name="Curved Down Arrow 74">
            <a:extLst>
              <a:ext uri="{FF2B5EF4-FFF2-40B4-BE49-F238E27FC236}">
                <a16:creationId xmlns:a16="http://schemas.microsoft.com/office/drawing/2014/main" id="{939805D4-5F5D-47B8-AC63-B01A2C4F564E}"/>
              </a:ext>
            </a:extLst>
          </p:cNvPr>
          <p:cNvSpPr/>
          <p:nvPr/>
        </p:nvSpPr>
        <p:spPr>
          <a:xfrm rot="18679541" flipV="1">
            <a:off x="6597947" y="3905537"/>
            <a:ext cx="1132706" cy="1251562"/>
          </a:xfrm>
          <a:custGeom>
            <a:avLst/>
            <a:gdLst/>
            <a:ahLst/>
            <a:cxnLst/>
            <a:rect l="l" t="t" r="r" b="b"/>
            <a:pathLst>
              <a:path w="902624" h="997337">
                <a:moveTo>
                  <a:pt x="902624" y="748003"/>
                </a:moveTo>
                <a:lnTo>
                  <a:pt x="777958" y="748003"/>
                </a:lnTo>
                <a:cubicBezTo>
                  <a:pt x="704766" y="307660"/>
                  <a:pt x="449076" y="0"/>
                  <a:pt x="156309" y="0"/>
                </a:cubicBezTo>
                <a:lnTo>
                  <a:pt x="0" y="0"/>
                </a:lnTo>
                <a:lnTo>
                  <a:pt x="837" y="13045"/>
                </a:lnTo>
                <a:lnTo>
                  <a:pt x="2084" y="32463"/>
                </a:lnTo>
                <a:cubicBezTo>
                  <a:pt x="10461" y="26242"/>
                  <a:pt x="19931" y="22939"/>
                  <a:pt x="29486" y="19956"/>
                </a:cubicBezTo>
                <a:cubicBezTo>
                  <a:pt x="269186" y="90774"/>
                  <a:pt x="465905" y="370676"/>
                  <a:pt x="528623" y="748003"/>
                </a:cubicBezTo>
                <a:lnTo>
                  <a:pt x="403956" y="748003"/>
                </a:lnTo>
                <a:lnTo>
                  <a:pt x="673678" y="997337"/>
                </a:lnTo>
                <a:close/>
              </a:path>
            </a:pathLst>
          </a:custGeom>
          <a:gradFill flip="none" rotWithShape="1">
            <a:gsLst>
              <a:gs pos="50000">
                <a:schemeClr val="accent2"/>
              </a:gs>
              <a:gs pos="0">
                <a:schemeClr val="accent2"/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 dirty="0"/>
          </a:p>
        </p:txBody>
      </p:sp>
      <p:sp>
        <p:nvSpPr>
          <p:cNvPr id="106" name="Curved Down Arrow 74">
            <a:extLst>
              <a:ext uri="{FF2B5EF4-FFF2-40B4-BE49-F238E27FC236}">
                <a16:creationId xmlns:a16="http://schemas.microsoft.com/office/drawing/2014/main" id="{ABC5C42B-69FD-4021-B285-A26285DFF6D2}"/>
              </a:ext>
            </a:extLst>
          </p:cNvPr>
          <p:cNvSpPr/>
          <p:nvPr/>
        </p:nvSpPr>
        <p:spPr>
          <a:xfrm rot="4212063" flipH="1" flipV="1">
            <a:off x="4648860" y="2008535"/>
            <a:ext cx="1108079" cy="1251562"/>
          </a:xfrm>
          <a:custGeom>
            <a:avLst/>
            <a:gdLst/>
            <a:ahLst/>
            <a:cxnLst/>
            <a:rect l="l" t="t" r="r" b="b"/>
            <a:pathLst>
              <a:path w="883000" h="997337">
                <a:moveTo>
                  <a:pt x="883000" y="748003"/>
                </a:moveTo>
                <a:lnTo>
                  <a:pt x="654054" y="997337"/>
                </a:lnTo>
                <a:lnTo>
                  <a:pt x="384332" y="748003"/>
                </a:lnTo>
                <a:lnTo>
                  <a:pt x="508999" y="748003"/>
                </a:lnTo>
                <a:cubicBezTo>
                  <a:pt x="446281" y="370676"/>
                  <a:pt x="249562" y="90774"/>
                  <a:pt x="9862" y="19956"/>
                </a:cubicBezTo>
                <a:cubicBezTo>
                  <a:pt x="6876" y="20888"/>
                  <a:pt x="3897" y="21852"/>
                  <a:pt x="1301" y="23864"/>
                </a:cubicBezTo>
                <a:lnTo>
                  <a:pt x="0" y="0"/>
                </a:lnTo>
                <a:lnTo>
                  <a:pt x="136685" y="0"/>
                </a:lnTo>
                <a:cubicBezTo>
                  <a:pt x="429452" y="0"/>
                  <a:pt x="685142" y="307660"/>
                  <a:pt x="758334" y="748003"/>
                </a:cubicBezTo>
                <a:close/>
              </a:path>
            </a:pathLst>
          </a:custGeom>
          <a:gradFill flip="none" rotWithShape="1">
            <a:gsLst>
              <a:gs pos="50000">
                <a:schemeClr val="accent1"/>
              </a:gs>
              <a:gs pos="0">
                <a:schemeClr val="accent1"/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914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F844E81-0703-46BE-A4A8-9CD6C89F70CA}"/>
              </a:ext>
            </a:extLst>
          </p:cNvPr>
          <p:cNvSpPr/>
          <p:nvPr/>
        </p:nvSpPr>
        <p:spPr>
          <a:xfrm>
            <a:off x="1146436" y="933580"/>
            <a:ext cx="9978764" cy="4993958"/>
          </a:xfrm>
          <a:prstGeom prst="rect">
            <a:avLst/>
          </a:prstGeom>
          <a:solidFill>
            <a:schemeClr val="bg1"/>
          </a:solidFill>
          <a:ln w="31750"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53CC0-FE4F-48B1-A9D7-987C9A75CFB3}"/>
              </a:ext>
            </a:extLst>
          </p:cNvPr>
          <p:cNvSpPr/>
          <p:nvPr/>
        </p:nvSpPr>
        <p:spPr>
          <a:xfrm>
            <a:off x="1438275" y="1219200"/>
            <a:ext cx="9391650" cy="4419600"/>
          </a:xfrm>
          <a:prstGeom prst="rect">
            <a:avLst/>
          </a:prstGeom>
          <a:gradFill>
            <a:gsLst>
              <a:gs pos="0">
                <a:schemeClr val="accent2">
                  <a:lumMod val="90000"/>
                  <a:lumOff val="1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25000">
                <a:srgbClr val="84CFD2">
                  <a:lumMod val="60000"/>
                  <a:lumOff val="40000"/>
                </a:srgbClr>
              </a:gs>
              <a:gs pos="75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82ABE2-C507-4AF4-B5FF-1E4A522F3EB9}"/>
              </a:ext>
            </a:extLst>
          </p:cNvPr>
          <p:cNvSpPr txBox="1">
            <a:spLocks/>
          </p:cNvSpPr>
          <p:nvPr/>
        </p:nvSpPr>
        <p:spPr>
          <a:xfrm>
            <a:off x="1438275" y="4306069"/>
            <a:ext cx="9395112" cy="5358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47DDEE8-614D-41CD-96DE-41E00DB2CBFB}"/>
              </a:ext>
            </a:extLst>
          </p:cNvPr>
          <p:cNvSpPr txBox="1">
            <a:spLocks/>
          </p:cNvSpPr>
          <p:nvPr/>
        </p:nvSpPr>
        <p:spPr>
          <a:xfrm>
            <a:off x="1438274" y="4894976"/>
            <a:ext cx="9395120" cy="264743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This text can be replaced with your own text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72BF94E-2B54-4F98-B9D5-4526DAD5B353}"/>
              </a:ext>
            </a:extLst>
          </p:cNvPr>
          <p:cNvGrpSpPr/>
          <p:nvPr/>
        </p:nvGrpSpPr>
        <p:grpSpPr>
          <a:xfrm>
            <a:off x="5282939" y="1419323"/>
            <a:ext cx="1607836" cy="2740408"/>
            <a:chOff x="11521621" y="1903133"/>
            <a:chExt cx="2494544" cy="4251720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563C89B-86A4-4610-8CCE-4508FA394549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01A890D-68B1-4699-963B-1FBF2F07A4DD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D5BB4978-E974-43AE-8AFE-ACC9695DCB31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4410E593-6FCD-4D5F-A4E8-B3B8373D0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8CD3F61B-7850-49D9-983C-38CD60E68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346F3EDA-3016-4E37-87C3-4D9B46F2C1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90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A4AFBAE7-0083-45AF-9E90-D85051EC7483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E02AAD3-AE54-4781-B1B9-A09EAE5433E7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B71D8888-D08D-4B29-AFCA-2B7EE6BFA07C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2E796A05-5D27-419E-9E61-65F47B94D5EC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CBA9E593-6AC8-47AD-9B0D-AB573FB2A3A4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A0737FB5-4258-4DA9-8177-45D2914CE3B3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8ADF526A-39EC-4A0E-9741-AB5D53DC7E12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C53B2B95-E59D-491A-895F-ABC0E01FF96F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49D48EC2-6DC7-4E07-BD9E-E4FBE8214CCE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28FE760C-E673-4CC5-AE87-7331C4BDD7E1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B2D0CEB6-F381-47EF-93CE-45D96CF900F7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51B8E06-28E4-43CD-8705-486538F4F17E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3A45806E-1372-4D39-B0DA-A939BB9481BD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5285482A-2EC4-4BAC-A86A-7816077226AC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4E5DEF0F-2457-454A-8CBE-532B61A4837C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1E77DBD7-9F99-411A-B8F9-A25A216070EF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93C2C17C-90D2-4009-9127-1B63C3090712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D64053FD-9055-4F76-A7E2-7ED4AE567473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1D9F4E51-35E3-418A-9BEC-DE2835BF6204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5A564A5D-2937-41CE-A9D3-2737B3D4258C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44D3B9EA-2720-4A35-861C-AC80CA58454B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52ADF4AB-0E54-411C-8420-62B2943896EA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9EC5DF82-C8BC-4266-B8DC-87C063ECD47C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1C76C0C5-72B6-4D70-A109-ADCF4CE665C0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6E27D472-641C-4C2F-B662-58CC1C509B09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3E483ADA-319B-43B6-A101-35996128B498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5032354B-0B45-4DE4-9C25-491239388C93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89E74120-BB4C-4952-81AF-79B0612508FD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715A170D-F7B3-49E6-B2BC-80E06B118D50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79F55D31-1AA1-466C-B8A8-A50CFDC83BE9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A649FBA-0B54-4272-B83D-7D69725B5BBB}"/>
              </a:ext>
            </a:extLst>
          </p:cNvPr>
          <p:cNvGrpSpPr/>
          <p:nvPr/>
        </p:nvGrpSpPr>
        <p:grpSpPr>
          <a:xfrm>
            <a:off x="6734538" y="2812545"/>
            <a:ext cx="789801" cy="1346143"/>
            <a:chOff x="11521621" y="1903133"/>
            <a:chExt cx="2494544" cy="4251720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B2C77AF-5AE1-45C2-9BD6-B94597CF82E2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7C266AB-21F0-4BFE-A520-C57F940B2B77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A2FF075E-BE4C-4EAA-BA30-40B094818F92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3181800D-5000-4350-91F6-C319A82D2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9FE222FD-CB9A-4415-801F-CB484A920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71E15EED-44A8-468F-96FE-1699A44B7D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3A64B90F-35F3-4451-B9E9-3A8B1A21BEB7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09D02F11-2A34-4668-B53A-F242A30160AC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F0641894-AFC4-4DAF-BFC2-8EBC9E872DFD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A9626DCE-1EB0-4D5B-A087-8BF067CAC658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99D827E5-5150-49DD-9C71-704765F831C9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DB330EE5-BB92-4531-B7E5-19E035F2F4D8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5F8DC839-413B-4762-8CF2-6F87F1E4E81F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463AF33E-9761-4B2F-90A9-BA1B15E9B2ED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EC851E52-5FE5-4589-B6CE-D7D61E82133E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6D919B5A-8DAD-4E0F-B86F-4C5F6ED7C410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567D6F95-E71A-43DE-85E4-848319998CFB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ED461A75-BF80-48E1-A234-712CB06603C1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00961EB4-165D-497E-B6B2-433E63955EAD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F90ED471-41BC-4EF8-ADF9-42A6C9E98F89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Freeform: Shape 169">
                    <a:extLst>
                      <a:ext uri="{FF2B5EF4-FFF2-40B4-BE49-F238E27FC236}">
                        <a16:creationId xmlns:a16="http://schemas.microsoft.com/office/drawing/2014/main" id="{80330F82-20CE-4450-B82F-6FA107F7F96B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489C407F-7482-4908-9DD2-2B8A00AECB5A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69B65DCE-C7BE-4B96-8919-4DDCF31A9EEA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58F4CDE7-CFC0-4C82-9FA5-09AEDF988030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B534F737-5953-494B-BD72-E1705FAF7203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4D93ECFE-2353-4C6C-8547-54FB744B0A3A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Freeform: Shape 175">
                    <a:extLst>
                      <a:ext uri="{FF2B5EF4-FFF2-40B4-BE49-F238E27FC236}">
                        <a16:creationId xmlns:a16="http://schemas.microsoft.com/office/drawing/2014/main" id="{D6F646DF-F706-435B-9FCB-455710B57DA1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Freeform: Shape 176">
                    <a:extLst>
                      <a:ext uri="{FF2B5EF4-FFF2-40B4-BE49-F238E27FC236}">
                        <a16:creationId xmlns:a16="http://schemas.microsoft.com/office/drawing/2014/main" id="{FCA62938-D403-42CC-9AE4-EB2576876109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Freeform: Shape 177">
                    <a:extLst>
                      <a:ext uri="{FF2B5EF4-FFF2-40B4-BE49-F238E27FC236}">
                        <a16:creationId xmlns:a16="http://schemas.microsoft.com/office/drawing/2014/main" id="{9B831989-8138-40B4-BCC8-DE1182274172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Freeform: Shape 178">
                    <a:extLst>
                      <a:ext uri="{FF2B5EF4-FFF2-40B4-BE49-F238E27FC236}">
                        <a16:creationId xmlns:a16="http://schemas.microsoft.com/office/drawing/2014/main" id="{55DE91A0-88B0-42D3-A71B-F8839641BBBC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F748613D-F746-4494-8C35-206B01E688DD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59D5EC6F-BCC1-4107-9DC8-ECBBB227A3D4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165" name="Freeform: Shape 164">
                    <a:extLst>
                      <a:ext uri="{FF2B5EF4-FFF2-40B4-BE49-F238E27FC236}">
                        <a16:creationId xmlns:a16="http://schemas.microsoft.com/office/drawing/2014/main" id="{6DC3FF6F-356F-4648-8B49-3BEB318FC1F9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79643E9C-455B-45C6-9474-4BAD4635C808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AAA7AACC-903F-46E3-B27F-F5EC70882FEA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CFD76C2B-0E3A-40A9-ADE7-6124DA5728F1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5BB084B-4DCA-48F7-AE4E-2EF0D80F5510}"/>
              </a:ext>
            </a:extLst>
          </p:cNvPr>
          <p:cNvGrpSpPr/>
          <p:nvPr/>
        </p:nvGrpSpPr>
        <p:grpSpPr>
          <a:xfrm>
            <a:off x="4718101" y="2627016"/>
            <a:ext cx="735359" cy="1253352"/>
            <a:chOff x="11521621" y="1903133"/>
            <a:chExt cx="2494544" cy="4251720"/>
          </a:xfrm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6E5C847-3534-40C2-A368-80B79D73A56F}"/>
                </a:ext>
              </a:extLst>
            </p:cNvPr>
            <p:cNvSpPr/>
            <p:nvPr/>
          </p:nvSpPr>
          <p:spPr>
            <a:xfrm rot="20249457" flipH="1">
              <a:off x="12313664" y="1903133"/>
              <a:ext cx="877925" cy="1729673"/>
            </a:xfrm>
            <a:custGeom>
              <a:avLst/>
              <a:gdLst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3883 h 1312853"/>
                <a:gd name="connsiteX3" fmla="*/ 666025 w 666025"/>
                <a:gd name="connsiteY3" fmla="*/ 1307251 h 1312853"/>
                <a:gd name="connsiteX4" fmla="*/ 657567 w 666025"/>
                <a:gd name="connsiteY4" fmla="*/ 1312853 h 1312853"/>
                <a:gd name="connsiteX5" fmla="*/ 417713 w 666025"/>
                <a:gd name="connsiteY5" fmla="*/ 1803 h 1312853"/>
                <a:gd name="connsiteX0" fmla="*/ 417713 w 666025"/>
                <a:gd name="connsiteY0" fmla="*/ 1803 h 1312853"/>
                <a:gd name="connsiteX1" fmla="*/ 648776 w 666025"/>
                <a:gd name="connsiteY1" fmla="*/ 158461 h 1312853"/>
                <a:gd name="connsiteX2" fmla="*/ 666025 w 666025"/>
                <a:gd name="connsiteY2" fmla="*/ 1307251 h 1312853"/>
                <a:gd name="connsiteX3" fmla="*/ 657567 w 666025"/>
                <a:gd name="connsiteY3" fmla="*/ 1312853 h 1312853"/>
                <a:gd name="connsiteX4" fmla="*/ 417713 w 666025"/>
                <a:gd name="connsiteY4" fmla="*/ 1803 h 1312853"/>
                <a:gd name="connsiteX0" fmla="*/ 417713 w 666361"/>
                <a:gd name="connsiteY0" fmla="*/ 1803 h 1312853"/>
                <a:gd name="connsiteX1" fmla="*/ 666361 w 666361"/>
                <a:gd name="connsiteY1" fmla="*/ 167253 h 1312853"/>
                <a:gd name="connsiteX2" fmla="*/ 666025 w 666361"/>
                <a:gd name="connsiteY2" fmla="*/ 1307251 h 1312853"/>
                <a:gd name="connsiteX3" fmla="*/ 657567 w 666361"/>
                <a:gd name="connsiteY3" fmla="*/ 1312853 h 1312853"/>
                <a:gd name="connsiteX4" fmla="*/ 417713 w 666361"/>
                <a:gd name="connsiteY4" fmla="*/ 1803 h 131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61" h="1312853">
                  <a:moveTo>
                    <a:pt x="417713" y="1803"/>
                  </a:moveTo>
                  <a:cubicBezTo>
                    <a:pt x="504336" y="11478"/>
                    <a:pt x="605290" y="69294"/>
                    <a:pt x="666361" y="167253"/>
                  </a:cubicBezTo>
                  <a:lnTo>
                    <a:pt x="666025" y="1307251"/>
                  </a:lnTo>
                  <a:lnTo>
                    <a:pt x="657567" y="1312853"/>
                  </a:lnTo>
                  <a:cubicBezTo>
                    <a:pt x="-394158" y="656864"/>
                    <a:pt x="42344" y="-40119"/>
                    <a:pt x="417713" y="1803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317500" dist="12700" dir="16200000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1" dirty="0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F69FE5B1-AACA-4CDB-AA65-A17D9571AE99}"/>
                </a:ext>
              </a:extLst>
            </p:cNvPr>
            <p:cNvGrpSpPr/>
            <p:nvPr/>
          </p:nvGrpSpPr>
          <p:grpSpPr>
            <a:xfrm>
              <a:off x="11521621" y="1969094"/>
              <a:ext cx="2494544" cy="4185759"/>
              <a:chOff x="11521621" y="1969094"/>
              <a:chExt cx="2494544" cy="4185759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329E126-12A4-4786-8DE7-80915514BD79}"/>
                  </a:ext>
                </a:extLst>
              </p:cNvPr>
              <p:cNvGrpSpPr/>
              <p:nvPr/>
            </p:nvGrpSpPr>
            <p:grpSpPr>
              <a:xfrm>
                <a:off x="11521621" y="1969094"/>
                <a:ext cx="2494544" cy="2682188"/>
                <a:chOff x="11521621" y="1969094"/>
                <a:chExt cx="2494544" cy="2682188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D6513C88-5C87-4919-8386-085DA0D43C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654231" y="3563301"/>
                  <a:ext cx="235200" cy="1087981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4AC5C281-B556-4805-AD0B-467EE3AD1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6700" y="3563297"/>
                  <a:ext cx="186689" cy="1076234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ACCDCD34-EEC1-4951-8935-A1125AAF5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900880" y="3458988"/>
                  <a:ext cx="0" cy="1180545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63500" algn="ctr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0A474F85-FA4E-4656-B2F7-988E6BCF6C5E}"/>
                    </a:ext>
                  </a:extLst>
                </p:cNvPr>
                <p:cNvSpPr/>
                <p:nvPr/>
              </p:nvSpPr>
              <p:spPr>
                <a:xfrm rot="20249457">
                  <a:off x="11521621" y="2231355"/>
                  <a:ext cx="877925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1BDD3853-1093-41FB-8DEA-EC5A7FB84BF7}"/>
                    </a:ext>
                  </a:extLst>
                </p:cNvPr>
                <p:cNvSpPr/>
                <p:nvPr/>
              </p:nvSpPr>
              <p:spPr>
                <a:xfrm rot="20249457" flipH="1">
                  <a:off x="12330923" y="19690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id="{D5FFC51A-42F6-4C07-9FF4-183E0D4DC063}"/>
                    </a:ext>
                  </a:extLst>
                </p:cNvPr>
                <p:cNvSpPr/>
                <p:nvPr/>
              </p:nvSpPr>
              <p:spPr>
                <a:xfrm rot="20249457">
                  <a:off x="11857226" y="2165394"/>
                  <a:ext cx="525061" cy="1729673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DF343001-F233-4AB0-9A41-96E051D90669}"/>
                    </a:ext>
                  </a:extLst>
                </p:cNvPr>
                <p:cNvSpPr/>
                <p:nvPr/>
              </p:nvSpPr>
              <p:spPr>
                <a:xfrm rot="1067215">
                  <a:off x="12580333" y="214548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0166138F-3C4E-42DA-8F3A-16D8D4B4DC11}"/>
                    </a:ext>
                  </a:extLst>
                </p:cNvPr>
                <p:cNvSpPr/>
                <p:nvPr/>
              </p:nvSpPr>
              <p:spPr>
                <a:xfrm rot="1067215" flipH="1">
                  <a:off x="13272169" y="2367439"/>
                  <a:ext cx="743996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5EC19EE7-05BD-4261-8107-DAFBBD8F1F36}"/>
                    </a:ext>
                  </a:extLst>
                </p:cNvPr>
                <p:cNvSpPr/>
                <p:nvPr/>
              </p:nvSpPr>
              <p:spPr>
                <a:xfrm rot="1067215" flipH="1">
                  <a:off x="13282651" y="2322835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641D015E-3009-4F2C-B5A1-70D6BE026E6B}"/>
                    </a:ext>
                  </a:extLst>
                </p:cNvPr>
                <p:cNvSpPr/>
                <p:nvPr/>
              </p:nvSpPr>
              <p:spPr>
                <a:xfrm rot="1067215">
                  <a:off x="12868885" y="2190093"/>
                  <a:ext cx="444962" cy="1465808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AA868BF5-9D6C-422E-AE8E-AFAD1F40AFD5}"/>
                    </a:ext>
                  </a:extLst>
                </p:cNvPr>
                <p:cNvSpPr/>
                <p:nvPr/>
              </p:nvSpPr>
              <p:spPr>
                <a:xfrm>
                  <a:off x="12316258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2EB7DBFC-CE34-496C-90E4-4652F9F44925}"/>
                    </a:ext>
                  </a:extLst>
                </p:cNvPr>
                <p:cNvSpPr/>
                <p:nvPr/>
              </p:nvSpPr>
              <p:spPr>
                <a:xfrm flipH="1">
                  <a:off x="12901427" y="2613898"/>
                  <a:ext cx="599207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5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43FE49B3-C49C-432E-949C-FDBF1F35A3D5}"/>
                    </a:ext>
                  </a:extLst>
                </p:cNvPr>
                <p:cNvSpPr/>
                <p:nvPr/>
              </p:nvSpPr>
              <p:spPr>
                <a:xfrm flipH="1">
                  <a:off x="12904248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D407BDFD-896A-49CD-9740-3E01C68FDC0E}"/>
                    </a:ext>
                  </a:extLst>
                </p:cNvPr>
                <p:cNvSpPr/>
                <p:nvPr/>
              </p:nvSpPr>
              <p:spPr>
                <a:xfrm>
                  <a:off x="12554276" y="2613898"/>
                  <a:ext cx="358368" cy="1180547"/>
                </a:xfrm>
                <a:custGeom>
                  <a:avLst/>
                  <a:gdLst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3883 h 1312853"/>
                    <a:gd name="connsiteX3" fmla="*/ 666025 w 666025"/>
                    <a:gd name="connsiteY3" fmla="*/ 1307251 h 1312853"/>
                    <a:gd name="connsiteX4" fmla="*/ 657567 w 666025"/>
                    <a:gd name="connsiteY4" fmla="*/ 1312853 h 1312853"/>
                    <a:gd name="connsiteX5" fmla="*/ 417713 w 666025"/>
                    <a:gd name="connsiteY5" fmla="*/ 1803 h 1312853"/>
                    <a:gd name="connsiteX0" fmla="*/ 417713 w 666025"/>
                    <a:gd name="connsiteY0" fmla="*/ 1803 h 1312853"/>
                    <a:gd name="connsiteX1" fmla="*/ 648776 w 666025"/>
                    <a:gd name="connsiteY1" fmla="*/ 158461 h 1312853"/>
                    <a:gd name="connsiteX2" fmla="*/ 666025 w 666025"/>
                    <a:gd name="connsiteY2" fmla="*/ 1307251 h 1312853"/>
                    <a:gd name="connsiteX3" fmla="*/ 657567 w 666025"/>
                    <a:gd name="connsiteY3" fmla="*/ 1312853 h 1312853"/>
                    <a:gd name="connsiteX4" fmla="*/ 417713 w 666025"/>
                    <a:gd name="connsiteY4" fmla="*/ 1803 h 1312853"/>
                    <a:gd name="connsiteX0" fmla="*/ 417713 w 666361"/>
                    <a:gd name="connsiteY0" fmla="*/ 1803 h 1312853"/>
                    <a:gd name="connsiteX1" fmla="*/ 666361 w 666361"/>
                    <a:gd name="connsiteY1" fmla="*/ 167253 h 1312853"/>
                    <a:gd name="connsiteX2" fmla="*/ 666025 w 666361"/>
                    <a:gd name="connsiteY2" fmla="*/ 1307251 h 1312853"/>
                    <a:gd name="connsiteX3" fmla="*/ 657567 w 666361"/>
                    <a:gd name="connsiteY3" fmla="*/ 1312853 h 1312853"/>
                    <a:gd name="connsiteX4" fmla="*/ 417713 w 666361"/>
                    <a:gd name="connsiteY4" fmla="*/ 1803 h 1312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6361" h="1312853">
                      <a:moveTo>
                        <a:pt x="417713" y="1803"/>
                      </a:moveTo>
                      <a:cubicBezTo>
                        <a:pt x="504336" y="11478"/>
                        <a:pt x="605290" y="69294"/>
                        <a:pt x="666361" y="167253"/>
                      </a:cubicBezTo>
                      <a:lnTo>
                        <a:pt x="666025" y="1307251"/>
                      </a:lnTo>
                      <a:lnTo>
                        <a:pt x="657567" y="1312853"/>
                      </a:lnTo>
                      <a:cubicBezTo>
                        <a:pt x="-394158" y="656864"/>
                        <a:pt x="42344" y="-40119"/>
                        <a:pt x="417713" y="180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30000">
                      <a:schemeClr val="bg1">
                        <a:lumMod val="85000"/>
                      </a:schemeClr>
                    </a:gs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317500" dist="12700" dir="16200000" rotWithShape="0">
                    <a:prstClr val="black">
                      <a:alpha val="15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2701" dirty="0"/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862FB8E2-2B83-498D-BC5F-4A4205F291E2}"/>
                  </a:ext>
                </a:extLst>
              </p:cNvPr>
              <p:cNvGrpSpPr/>
              <p:nvPr/>
            </p:nvGrpSpPr>
            <p:grpSpPr>
              <a:xfrm>
                <a:off x="12470968" y="4604322"/>
                <a:ext cx="839142" cy="1550531"/>
                <a:chOff x="12470968" y="4604322"/>
                <a:chExt cx="839142" cy="1550531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D325347F-8413-43B5-85BB-5DCE557F40F0}"/>
                    </a:ext>
                  </a:extLst>
                </p:cNvPr>
                <p:cNvGrpSpPr/>
                <p:nvPr/>
              </p:nvGrpSpPr>
              <p:grpSpPr>
                <a:xfrm>
                  <a:off x="12710801" y="4604322"/>
                  <a:ext cx="471270" cy="1549314"/>
                  <a:chOff x="2541356" y="1774680"/>
                  <a:chExt cx="1106202" cy="3636668"/>
                </a:xfrm>
                <a:solidFill>
                  <a:schemeClr val="bg1">
                    <a:lumMod val="75000"/>
                  </a:schemeClr>
                </a:solidFill>
              </p:grpSpPr>
              <p:sp>
                <p:nvSpPr>
                  <p:cNvPr id="206" name="Freeform: Shape 205">
                    <a:extLst>
                      <a:ext uri="{FF2B5EF4-FFF2-40B4-BE49-F238E27FC236}">
                        <a16:creationId xmlns:a16="http://schemas.microsoft.com/office/drawing/2014/main" id="{CC03D382-9D6F-48C9-A3A8-C73E60B56BDB}"/>
                      </a:ext>
                    </a:extLst>
                  </p:cNvPr>
                  <p:cNvSpPr/>
                  <p:nvPr/>
                </p:nvSpPr>
                <p:spPr>
                  <a:xfrm>
                    <a:off x="2571096" y="4597937"/>
                    <a:ext cx="402336" cy="182880"/>
                  </a:xfrm>
                  <a:custGeom>
                    <a:avLst/>
                    <a:gdLst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86764 w 3480752"/>
                      <a:gd name="connsiteY4" fmla="*/ 323526 h 1560620"/>
                      <a:gd name="connsiteX5" fmla="*/ 702687 w 3480752"/>
                      <a:gd name="connsiteY5" fmla="*/ 277806 h 1560620"/>
                      <a:gd name="connsiteX6" fmla="*/ 833420 w 3480752"/>
                      <a:gd name="connsiteY6" fmla="*/ 310489 h 1560620"/>
                      <a:gd name="connsiteX7" fmla="*/ 1241959 w 3480752"/>
                      <a:gd name="connsiteY7" fmla="*/ 343172 h 1560620"/>
                      <a:gd name="connsiteX8" fmla="*/ 3480752 w 3480752"/>
                      <a:gd name="connsiteY8" fmla="*/ 1560620 h 1560620"/>
                      <a:gd name="connsiteX9" fmla="*/ 3064038 w 3480752"/>
                      <a:gd name="connsiteY9" fmla="*/ 1527929 h 1560620"/>
                      <a:gd name="connsiteX10" fmla="*/ 3057133 w 3480752"/>
                      <a:gd name="connsiteY10" fmla="*/ 1524163 h 1560620"/>
                      <a:gd name="connsiteX11" fmla="*/ 2941481 w 3480752"/>
                      <a:gd name="connsiteY11" fmla="*/ 1495246 h 1560620"/>
                      <a:gd name="connsiteX12" fmla="*/ 2881754 w 3480752"/>
                      <a:gd name="connsiteY12" fmla="*/ 1462767 h 1560620"/>
                      <a:gd name="connsiteX13" fmla="*/ 2879802 w 3480752"/>
                      <a:gd name="connsiteY13" fmla="*/ 1466146 h 1560620"/>
                      <a:gd name="connsiteX14" fmla="*/ 2933314 w 3480752"/>
                      <a:gd name="connsiteY14" fmla="*/ 1495246 h 1560620"/>
                      <a:gd name="connsiteX15" fmla="*/ 2353185 w 3480752"/>
                      <a:gd name="connsiteY15" fmla="*/ 1274639 h 1560620"/>
                      <a:gd name="connsiteX16" fmla="*/ 2238794 w 3480752"/>
                      <a:gd name="connsiteY16" fmla="*/ 1217440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84810 w 3480752"/>
                      <a:gd name="connsiteY3" fmla="*/ 326909 h 1560620"/>
                      <a:gd name="connsiteX4" fmla="*/ 702687 w 3480752"/>
                      <a:gd name="connsiteY4" fmla="*/ 277806 h 1560620"/>
                      <a:gd name="connsiteX5" fmla="*/ 833420 w 3480752"/>
                      <a:gd name="connsiteY5" fmla="*/ 310489 h 1560620"/>
                      <a:gd name="connsiteX6" fmla="*/ 1241959 w 3480752"/>
                      <a:gd name="connsiteY6" fmla="*/ 343172 h 1560620"/>
                      <a:gd name="connsiteX7" fmla="*/ 3480752 w 3480752"/>
                      <a:gd name="connsiteY7" fmla="*/ 1560620 h 1560620"/>
                      <a:gd name="connsiteX8" fmla="*/ 3064038 w 3480752"/>
                      <a:gd name="connsiteY8" fmla="*/ 1527929 h 1560620"/>
                      <a:gd name="connsiteX9" fmla="*/ 3057133 w 3480752"/>
                      <a:gd name="connsiteY9" fmla="*/ 1524163 h 1560620"/>
                      <a:gd name="connsiteX10" fmla="*/ 2941481 w 3480752"/>
                      <a:gd name="connsiteY10" fmla="*/ 1495246 h 1560620"/>
                      <a:gd name="connsiteX11" fmla="*/ 2881754 w 3480752"/>
                      <a:gd name="connsiteY11" fmla="*/ 1462767 h 1560620"/>
                      <a:gd name="connsiteX12" fmla="*/ 2879802 w 3480752"/>
                      <a:gd name="connsiteY12" fmla="*/ 1466146 h 1560620"/>
                      <a:gd name="connsiteX13" fmla="*/ 2933314 w 3480752"/>
                      <a:gd name="connsiteY13" fmla="*/ 1495246 h 1560620"/>
                      <a:gd name="connsiteX14" fmla="*/ 2353185 w 3480752"/>
                      <a:gd name="connsiteY14" fmla="*/ 1274639 h 1560620"/>
                      <a:gd name="connsiteX15" fmla="*/ 2238794 w 3480752"/>
                      <a:gd name="connsiteY15" fmla="*/ 1217440 h 1560620"/>
                      <a:gd name="connsiteX16" fmla="*/ 62916 w 3480752"/>
                      <a:gd name="connsiteY16" fmla="*/ 34213 h 1560620"/>
                      <a:gd name="connsiteX17" fmla="*/ 0 w 3480752"/>
                      <a:gd name="connsiteY17" fmla="*/ 0 h 1560620"/>
                      <a:gd name="connsiteX18" fmla="*/ 62916 w 3480752"/>
                      <a:gd name="connsiteY18" fmla="*/ 34213 h 1560620"/>
                      <a:gd name="connsiteX19" fmla="*/ 57199 w 3480752"/>
                      <a:gd name="connsiteY19" fmla="*/ 31661 h 1560620"/>
                      <a:gd name="connsiteX20" fmla="*/ 0 w 3480752"/>
                      <a:gd name="connsiteY20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879802 w 3480752"/>
                      <a:gd name="connsiteY11" fmla="*/ 1466146 h 1560620"/>
                      <a:gd name="connsiteX12" fmla="*/ 2933314 w 3480752"/>
                      <a:gd name="connsiteY12" fmla="*/ 1495246 h 1560620"/>
                      <a:gd name="connsiteX13" fmla="*/ 2353185 w 3480752"/>
                      <a:gd name="connsiteY13" fmla="*/ 1274639 h 1560620"/>
                      <a:gd name="connsiteX14" fmla="*/ 2238794 w 3480752"/>
                      <a:gd name="connsiteY14" fmla="*/ 1217440 h 1560620"/>
                      <a:gd name="connsiteX15" fmla="*/ 62916 w 3480752"/>
                      <a:gd name="connsiteY15" fmla="*/ 34213 h 1560620"/>
                      <a:gd name="connsiteX16" fmla="*/ 0 w 3480752"/>
                      <a:gd name="connsiteY16" fmla="*/ 0 h 1560620"/>
                      <a:gd name="connsiteX17" fmla="*/ 62916 w 3480752"/>
                      <a:gd name="connsiteY17" fmla="*/ 34213 h 1560620"/>
                      <a:gd name="connsiteX18" fmla="*/ 57199 w 3480752"/>
                      <a:gd name="connsiteY18" fmla="*/ 31661 h 1560620"/>
                      <a:gd name="connsiteX19" fmla="*/ 0 w 3480752"/>
                      <a:gd name="connsiteY19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881754 w 3480752"/>
                      <a:gd name="connsiteY10" fmla="*/ 1462767 h 1560620"/>
                      <a:gd name="connsiteX11" fmla="*/ 2933314 w 3480752"/>
                      <a:gd name="connsiteY11" fmla="*/ 1495246 h 1560620"/>
                      <a:gd name="connsiteX12" fmla="*/ 2353185 w 3480752"/>
                      <a:gd name="connsiteY12" fmla="*/ 1274639 h 1560620"/>
                      <a:gd name="connsiteX13" fmla="*/ 2238794 w 3480752"/>
                      <a:gd name="connsiteY13" fmla="*/ 1217440 h 1560620"/>
                      <a:gd name="connsiteX14" fmla="*/ 62916 w 3480752"/>
                      <a:gd name="connsiteY14" fmla="*/ 34213 h 1560620"/>
                      <a:gd name="connsiteX15" fmla="*/ 0 w 3480752"/>
                      <a:gd name="connsiteY15" fmla="*/ 0 h 1560620"/>
                      <a:gd name="connsiteX16" fmla="*/ 62916 w 3480752"/>
                      <a:gd name="connsiteY16" fmla="*/ 34213 h 1560620"/>
                      <a:gd name="connsiteX17" fmla="*/ 57199 w 3480752"/>
                      <a:gd name="connsiteY17" fmla="*/ 31661 h 1560620"/>
                      <a:gd name="connsiteX18" fmla="*/ 0 w 3480752"/>
                      <a:gd name="connsiteY18" fmla="*/ 0 h 1560620"/>
                      <a:gd name="connsiteX0" fmla="*/ 62916 w 3480752"/>
                      <a:gd name="connsiteY0" fmla="*/ 34213 h 1560620"/>
                      <a:gd name="connsiteX1" fmla="*/ 114391 w 3480752"/>
                      <a:gd name="connsiteY1" fmla="*/ 57191 h 1560620"/>
                      <a:gd name="connsiteX2" fmla="*/ 694512 w 3480752"/>
                      <a:gd name="connsiteY2" fmla="*/ 277806 h 1560620"/>
                      <a:gd name="connsiteX3" fmla="*/ 702687 w 3480752"/>
                      <a:gd name="connsiteY3" fmla="*/ 277806 h 1560620"/>
                      <a:gd name="connsiteX4" fmla="*/ 833420 w 3480752"/>
                      <a:gd name="connsiteY4" fmla="*/ 310489 h 1560620"/>
                      <a:gd name="connsiteX5" fmla="*/ 1241959 w 3480752"/>
                      <a:gd name="connsiteY5" fmla="*/ 343172 h 1560620"/>
                      <a:gd name="connsiteX6" fmla="*/ 3480752 w 3480752"/>
                      <a:gd name="connsiteY6" fmla="*/ 1560620 h 1560620"/>
                      <a:gd name="connsiteX7" fmla="*/ 3064038 w 3480752"/>
                      <a:gd name="connsiteY7" fmla="*/ 1527929 h 1560620"/>
                      <a:gd name="connsiteX8" fmla="*/ 3057133 w 3480752"/>
                      <a:gd name="connsiteY8" fmla="*/ 1524163 h 1560620"/>
                      <a:gd name="connsiteX9" fmla="*/ 2941481 w 3480752"/>
                      <a:gd name="connsiteY9" fmla="*/ 1495246 h 1560620"/>
                      <a:gd name="connsiteX10" fmla="*/ 2933314 w 3480752"/>
                      <a:gd name="connsiteY10" fmla="*/ 1495246 h 1560620"/>
                      <a:gd name="connsiteX11" fmla="*/ 2353185 w 3480752"/>
                      <a:gd name="connsiteY11" fmla="*/ 1274639 h 1560620"/>
                      <a:gd name="connsiteX12" fmla="*/ 2238794 w 3480752"/>
                      <a:gd name="connsiteY12" fmla="*/ 1217440 h 1560620"/>
                      <a:gd name="connsiteX13" fmla="*/ 62916 w 3480752"/>
                      <a:gd name="connsiteY13" fmla="*/ 34213 h 1560620"/>
                      <a:gd name="connsiteX14" fmla="*/ 0 w 3480752"/>
                      <a:gd name="connsiteY14" fmla="*/ 0 h 1560620"/>
                      <a:gd name="connsiteX15" fmla="*/ 62916 w 3480752"/>
                      <a:gd name="connsiteY15" fmla="*/ 34213 h 1560620"/>
                      <a:gd name="connsiteX16" fmla="*/ 57199 w 3480752"/>
                      <a:gd name="connsiteY16" fmla="*/ 31661 h 1560620"/>
                      <a:gd name="connsiteX17" fmla="*/ 0 w 3480752"/>
                      <a:gd name="connsiteY17" fmla="*/ 0 h 1560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80752" h="1560620">
                        <a:moveTo>
                          <a:pt x="62916" y="34213"/>
                        </a:moveTo>
                        <a:lnTo>
                          <a:pt x="114391" y="57191"/>
                        </a:lnTo>
                        <a:cubicBezTo>
                          <a:pt x="302323" y="147074"/>
                          <a:pt x="498413" y="220606"/>
                          <a:pt x="694512" y="277806"/>
                        </a:cubicBezTo>
                        <a:lnTo>
                          <a:pt x="702687" y="277806"/>
                        </a:lnTo>
                        <a:cubicBezTo>
                          <a:pt x="743545" y="285981"/>
                          <a:pt x="784395" y="302314"/>
                          <a:pt x="833420" y="310489"/>
                        </a:cubicBezTo>
                        <a:lnTo>
                          <a:pt x="1241959" y="343172"/>
                        </a:lnTo>
                        <a:lnTo>
                          <a:pt x="3480752" y="1560620"/>
                        </a:lnTo>
                        <a:lnTo>
                          <a:pt x="3064038" y="1527929"/>
                        </a:lnTo>
                        <a:lnTo>
                          <a:pt x="3057133" y="1524163"/>
                        </a:lnTo>
                        <a:lnTo>
                          <a:pt x="2941481" y="1495246"/>
                        </a:lnTo>
                        <a:lnTo>
                          <a:pt x="2933314" y="1495246"/>
                        </a:lnTo>
                        <a:cubicBezTo>
                          <a:pt x="2737215" y="1446221"/>
                          <a:pt x="2541108" y="1372688"/>
                          <a:pt x="2353185" y="1274639"/>
                        </a:cubicBezTo>
                        <a:cubicBezTo>
                          <a:pt x="2312335" y="1258298"/>
                          <a:pt x="2279652" y="1241956"/>
                          <a:pt x="2238794" y="1217440"/>
                        </a:cubicBezTo>
                        <a:lnTo>
                          <a:pt x="62916" y="34213"/>
                        </a:lnTo>
                        <a:close/>
                        <a:moveTo>
                          <a:pt x="0" y="0"/>
                        </a:moveTo>
                        <a:lnTo>
                          <a:pt x="62916" y="34213"/>
                        </a:lnTo>
                        <a:lnTo>
                          <a:pt x="57199" y="31661"/>
                        </a:lnTo>
                        <a:cubicBezTo>
                          <a:pt x="38815" y="22469"/>
                          <a:pt x="20429" y="1225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Freeform: Shape 206">
                    <a:extLst>
                      <a:ext uri="{FF2B5EF4-FFF2-40B4-BE49-F238E27FC236}">
                        <a16:creationId xmlns:a16="http://schemas.microsoft.com/office/drawing/2014/main" id="{0460712A-72EC-4194-9ACA-64978DA8CA24}"/>
                      </a:ext>
                    </a:extLst>
                  </p:cNvPr>
                  <p:cNvSpPr/>
                  <p:nvPr/>
                </p:nvSpPr>
                <p:spPr>
                  <a:xfrm>
                    <a:off x="3023223" y="4576005"/>
                    <a:ext cx="257175" cy="133350"/>
                  </a:xfrm>
                  <a:custGeom>
                    <a:avLst/>
                    <a:gdLst>
                      <a:gd name="connsiteX0" fmla="*/ 260032 w 257175"/>
                      <a:gd name="connsiteY0" fmla="*/ 141922 h 133350"/>
                      <a:gd name="connsiteX1" fmla="*/ 0 w 257175"/>
                      <a:gd name="connsiteY1" fmla="*/ 0 h 133350"/>
                      <a:gd name="connsiteX2" fmla="*/ 952 w 257175"/>
                      <a:gd name="connsiteY2" fmla="*/ 0 h 133350"/>
                      <a:gd name="connsiteX3" fmla="*/ 260032 w 257175"/>
                      <a:gd name="connsiteY3" fmla="*/ 141922 h 133350"/>
                      <a:gd name="connsiteX4" fmla="*/ 260032 w 257175"/>
                      <a:gd name="connsiteY4" fmla="*/ 141922 h 133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7175" h="133350">
                        <a:moveTo>
                          <a:pt x="260032" y="141922"/>
                        </a:moveTo>
                        <a:lnTo>
                          <a:pt x="0" y="0"/>
                        </a:lnTo>
                        <a:cubicBezTo>
                          <a:pt x="0" y="0"/>
                          <a:pt x="952" y="0"/>
                          <a:pt x="952" y="0"/>
                        </a:cubicBezTo>
                        <a:lnTo>
                          <a:pt x="260032" y="141922"/>
                        </a:lnTo>
                        <a:cubicBezTo>
                          <a:pt x="260985" y="141922"/>
                          <a:pt x="260985" y="141922"/>
                          <a:pt x="260032" y="141922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Freeform: Shape 207">
                    <a:extLst>
                      <a:ext uri="{FF2B5EF4-FFF2-40B4-BE49-F238E27FC236}">
                        <a16:creationId xmlns:a16="http://schemas.microsoft.com/office/drawing/2014/main" id="{ED53DDD1-70FF-4851-8827-BC72C7BBF292}"/>
                      </a:ext>
                    </a:extLst>
                  </p:cNvPr>
                  <p:cNvSpPr/>
                  <p:nvPr/>
                </p:nvSpPr>
                <p:spPr>
                  <a:xfrm>
                    <a:off x="2706138" y="4925573"/>
                    <a:ext cx="257175" cy="485775"/>
                  </a:xfrm>
                  <a:custGeom>
                    <a:avLst/>
                    <a:gdLst>
                      <a:gd name="connsiteX0" fmla="*/ 260033 w 257175"/>
                      <a:gd name="connsiteY0" fmla="*/ 486727 h 485775"/>
                      <a:gd name="connsiteX1" fmla="*/ 0 w 257175"/>
                      <a:gd name="connsiteY1" fmla="*/ 344805 h 485775"/>
                      <a:gd name="connsiteX2" fmla="*/ 953 w 257175"/>
                      <a:gd name="connsiteY2" fmla="*/ 0 h 485775"/>
                      <a:gd name="connsiteX3" fmla="*/ 260985 w 257175"/>
                      <a:gd name="connsiteY3" fmla="*/ 141922 h 485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485775">
                        <a:moveTo>
                          <a:pt x="260033" y="486727"/>
                        </a:moveTo>
                        <a:lnTo>
                          <a:pt x="0" y="344805"/>
                        </a:lnTo>
                        <a:lnTo>
                          <a:pt x="953" y="0"/>
                        </a:lnTo>
                        <a:lnTo>
                          <a:pt x="260985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id="{2A3506F2-70C3-4F99-B9F0-1D78CD67ABF6}"/>
                      </a:ext>
                    </a:extLst>
                  </p:cNvPr>
                  <p:cNvSpPr/>
                  <p:nvPr/>
                </p:nvSpPr>
                <p:spPr>
                  <a:xfrm>
                    <a:off x="2987522" y="3640652"/>
                    <a:ext cx="660036" cy="1102854"/>
                  </a:xfrm>
                  <a:custGeom>
                    <a:avLst/>
                    <a:gdLst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319882 w 661035"/>
                      <a:gd name="connsiteY29" fmla="*/ 842137 h 1099185"/>
                      <a:gd name="connsiteX30" fmla="*/ 239078 w 661035"/>
                      <a:gd name="connsiteY30" fmla="*/ 798196 h 1099185"/>
                      <a:gd name="connsiteX31" fmla="*/ 277307 w 661035"/>
                      <a:gd name="connsiteY31" fmla="*/ 750642 h 1099185"/>
                      <a:gd name="connsiteX32" fmla="*/ 277178 w 661035"/>
                      <a:gd name="connsiteY32" fmla="*/ 750571 h 1099185"/>
                      <a:gd name="connsiteX33" fmla="*/ 284798 w 661035"/>
                      <a:gd name="connsiteY33" fmla="*/ 740093 h 1099185"/>
                      <a:gd name="connsiteX34" fmla="*/ 323850 w 661035"/>
                      <a:gd name="connsiteY34" fmla="*/ 676275 h 1099185"/>
                      <a:gd name="connsiteX35" fmla="*/ 359092 w 661035"/>
                      <a:gd name="connsiteY35" fmla="*/ 597218 h 1099185"/>
                      <a:gd name="connsiteX36" fmla="*/ 220980 w 661035"/>
                      <a:gd name="connsiteY36" fmla="*/ 0 h 1099185"/>
                      <a:gd name="connsiteX37" fmla="*/ 481965 w 661035"/>
                      <a:gd name="connsiteY37" fmla="*/ 141922 h 1099185"/>
                      <a:gd name="connsiteX38" fmla="*/ 575310 w 661035"/>
                      <a:gd name="connsiteY38" fmla="*/ 214313 h 1099185"/>
                      <a:gd name="connsiteX39" fmla="*/ 661035 w 661035"/>
                      <a:gd name="connsiteY39" fmla="*/ 504825 h 1099185"/>
                      <a:gd name="connsiteX40" fmla="*/ 621030 w 661035"/>
                      <a:gd name="connsiteY40" fmla="*/ 739140 h 1099185"/>
                      <a:gd name="connsiteX41" fmla="*/ 360045 w 661035"/>
                      <a:gd name="connsiteY41" fmla="*/ 597218 h 1099185"/>
                      <a:gd name="connsiteX42" fmla="*/ 400050 w 661035"/>
                      <a:gd name="connsiteY42" fmla="*/ 362902 h 1099185"/>
                      <a:gd name="connsiteX43" fmla="*/ 314325 w 661035"/>
                      <a:gd name="connsiteY43" fmla="*/ 72390 h 1099185"/>
                      <a:gd name="connsiteX44" fmla="*/ 220980 w 661035"/>
                      <a:gd name="connsiteY44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451949 w 661035"/>
                      <a:gd name="connsiteY9" fmla="*/ 914906 h 1099185"/>
                      <a:gd name="connsiteX10" fmla="*/ 500063 w 661035"/>
                      <a:gd name="connsiteY10" fmla="*/ 941070 h 1099185"/>
                      <a:gd name="connsiteX11" fmla="*/ 451485 w 661035"/>
                      <a:gd name="connsiteY11" fmla="*/ 989648 h 1099185"/>
                      <a:gd name="connsiteX12" fmla="*/ 396629 w 661035"/>
                      <a:gd name="connsiteY12" fmla="*/ 1033155 h 1099185"/>
                      <a:gd name="connsiteX13" fmla="*/ 397193 w 661035"/>
                      <a:gd name="connsiteY13" fmla="*/ 1033462 h 1099185"/>
                      <a:gd name="connsiteX14" fmla="*/ 320041 w 661035"/>
                      <a:gd name="connsiteY14" fmla="*/ 1076325 h 1099185"/>
                      <a:gd name="connsiteX15" fmla="*/ 291343 w 661035"/>
                      <a:gd name="connsiteY15" fmla="*/ 1060767 h 1099185"/>
                      <a:gd name="connsiteX16" fmla="*/ 290403 w 661035"/>
                      <a:gd name="connsiteY16" fmla="*/ 1061621 h 1099185"/>
                      <a:gd name="connsiteX17" fmla="*/ 319088 w 661035"/>
                      <a:gd name="connsiteY17" fmla="*/ 1077277 h 1099185"/>
                      <a:gd name="connsiteX18" fmla="*/ 260985 w 661035"/>
                      <a:gd name="connsiteY18" fmla="*/ 1099185 h 1099185"/>
                      <a:gd name="connsiteX19" fmla="*/ 0 w 661035"/>
                      <a:gd name="connsiteY19" fmla="*/ 957262 h 1099185"/>
                      <a:gd name="connsiteX20" fmla="*/ 59055 w 661035"/>
                      <a:gd name="connsiteY20" fmla="*/ 935355 h 1099185"/>
                      <a:gd name="connsiteX21" fmla="*/ 284314 w 661035"/>
                      <a:gd name="connsiteY21" fmla="*/ 1058298 h 1099185"/>
                      <a:gd name="connsiteX22" fmla="*/ 284516 w 661035"/>
                      <a:gd name="connsiteY22" fmla="*/ 1057066 h 1099185"/>
                      <a:gd name="connsiteX23" fmla="*/ 60008 w 661035"/>
                      <a:gd name="connsiteY23" fmla="*/ 935355 h 1099185"/>
                      <a:gd name="connsiteX24" fmla="*/ 135745 w 661035"/>
                      <a:gd name="connsiteY24" fmla="*/ 891807 h 1099185"/>
                      <a:gd name="connsiteX25" fmla="*/ 135255 w 661035"/>
                      <a:gd name="connsiteY25" fmla="*/ 891540 h 1099185"/>
                      <a:gd name="connsiteX26" fmla="*/ 190500 w 661035"/>
                      <a:gd name="connsiteY26" fmla="*/ 847725 h 1099185"/>
                      <a:gd name="connsiteX27" fmla="*/ 239078 w 661035"/>
                      <a:gd name="connsiteY27" fmla="*/ 799148 h 1099185"/>
                      <a:gd name="connsiteX28" fmla="*/ 319738 w 661035"/>
                      <a:gd name="connsiteY28" fmla="*/ 843010 h 1099185"/>
                      <a:gd name="connsiteX29" fmla="*/ 239078 w 661035"/>
                      <a:gd name="connsiteY29" fmla="*/ 798196 h 1099185"/>
                      <a:gd name="connsiteX30" fmla="*/ 277307 w 661035"/>
                      <a:gd name="connsiteY30" fmla="*/ 750642 h 1099185"/>
                      <a:gd name="connsiteX31" fmla="*/ 277178 w 661035"/>
                      <a:gd name="connsiteY31" fmla="*/ 750571 h 1099185"/>
                      <a:gd name="connsiteX32" fmla="*/ 284798 w 661035"/>
                      <a:gd name="connsiteY32" fmla="*/ 740093 h 1099185"/>
                      <a:gd name="connsiteX33" fmla="*/ 323850 w 661035"/>
                      <a:gd name="connsiteY33" fmla="*/ 676275 h 1099185"/>
                      <a:gd name="connsiteX34" fmla="*/ 359092 w 661035"/>
                      <a:gd name="connsiteY34" fmla="*/ 597218 h 1099185"/>
                      <a:gd name="connsiteX35" fmla="*/ 220980 w 661035"/>
                      <a:gd name="connsiteY35" fmla="*/ 0 h 1099185"/>
                      <a:gd name="connsiteX36" fmla="*/ 481965 w 661035"/>
                      <a:gd name="connsiteY36" fmla="*/ 141922 h 1099185"/>
                      <a:gd name="connsiteX37" fmla="*/ 575310 w 661035"/>
                      <a:gd name="connsiteY37" fmla="*/ 214313 h 1099185"/>
                      <a:gd name="connsiteX38" fmla="*/ 661035 w 661035"/>
                      <a:gd name="connsiteY38" fmla="*/ 504825 h 1099185"/>
                      <a:gd name="connsiteX39" fmla="*/ 621030 w 661035"/>
                      <a:gd name="connsiteY39" fmla="*/ 739140 h 1099185"/>
                      <a:gd name="connsiteX40" fmla="*/ 360045 w 661035"/>
                      <a:gd name="connsiteY40" fmla="*/ 597218 h 1099185"/>
                      <a:gd name="connsiteX41" fmla="*/ 400050 w 661035"/>
                      <a:gd name="connsiteY41" fmla="*/ 362902 h 1099185"/>
                      <a:gd name="connsiteX42" fmla="*/ 314325 w 661035"/>
                      <a:gd name="connsiteY42" fmla="*/ 72390 h 1099185"/>
                      <a:gd name="connsiteX43" fmla="*/ 220980 w 661035"/>
                      <a:gd name="connsiteY43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452605 w 661035"/>
                      <a:gd name="connsiteY8" fmla="*/ 914311 h 1099185"/>
                      <a:gd name="connsiteX9" fmla="*/ 500063 w 661035"/>
                      <a:gd name="connsiteY9" fmla="*/ 941070 h 1099185"/>
                      <a:gd name="connsiteX10" fmla="*/ 451485 w 661035"/>
                      <a:gd name="connsiteY10" fmla="*/ 989648 h 1099185"/>
                      <a:gd name="connsiteX11" fmla="*/ 396629 w 661035"/>
                      <a:gd name="connsiteY11" fmla="*/ 1033155 h 1099185"/>
                      <a:gd name="connsiteX12" fmla="*/ 397193 w 661035"/>
                      <a:gd name="connsiteY12" fmla="*/ 1033462 h 1099185"/>
                      <a:gd name="connsiteX13" fmla="*/ 320041 w 661035"/>
                      <a:gd name="connsiteY13" fmla="*/ 1076325 h 1099185"/>
                      <a:gd name="connsiteX14" fmla="*/ 291343 w 661035"/>
                      <a:gd name="connsiteY14" fmla="*/ 1060767 h 1099185"/>
                      <a:gd name="connsiteX15" fmla="*/ 290403 w 661035"/>
                      <a:gd name="connsiteY15" fmla="*/ 1061621 h 1099185"/>
                      <a:gd name="connsiteX16" fmla="*/ 319088 w 661035"/>
                      <a:gd name="connsiteY16" fmla="*/ 1077277 h 1099185"/>
                      <a:gd name="connsiteX17" fmla="*/ 260985 w 661035"/>
                      <a:gd name="connsiteY17" fmla="*/ 1099185 h 1099185"/>
                      <a:gd name="connsiteX18" fmla="*/ 0 w 661035"/>
                      <a:gd name="connsiteY18" fmla="*/ 957262 h 1099185"/>
                      <a:gd name="connsiteX19" fmla="*/ 59055 w 661035"/>
                      <a:gd name="connsiteY19" fmla="*/ 935355 h 1099185"/>
                      <a:gd name="connsiteX20" fmla="*/ 284314 w 661035"/>
                      <a:gd name="connsiteY20" fmla="*/ 1058298 h 1099185"/>
                      <a:gd name="connsiteX21" fmla="*/ 284516 w 661035"/>
                      <a:gd name="connsiteY21" fmla="*/ 1057066 h 1099185"/>
                      <a:gd name="connsiteX22" fmla="*/ 60008 w 661035"/>
                      <a:gd name="connsiteY22" fmla="*/ 935355 h 1099185"/>
                      <a:gd name="connsiteX23" fmla="*/ 135745 w 661035"/>
                      <a:gd name="connsiteY23" fmla="*/ 891807 h 1099185"/>
                      <a:gd name="connsiteX24" fmla="*/ 135255 w 661035"/>
                      <a:gd name="connsiteY24" fmla="*/ 891540 h 1099185"/>
                      <a:gd name="connsiteX25" fmla="*/ 190500 w 661035"/>
                      <a:gd name="connsiteY25" fmla="*/ 847725 h 1099185"/>
                      <a:gd name="connsiteX26" fmla="*/ 239078 w 661035"/>
                      <a:gd name="connsiteY26" fmla="*/ 799148 h 1099185"/>
                      <a:gd name="connsiteX27" fmla="*/ 319738 w 661035"/>
                      <a:gd name="connsiteY27" fmla="*/ 843010 h 1099185"/>
                      <a:gd name="connsiteX28" fmla="*/ 239078 w 661035"/>
                      <a:gd name="connsiteY28" fmla="*/ 798196 h 1099185"/>
                      <a:gd name="connsiteX29" fmla="*/ 277307 w 661035"/>
                      <a:gd name="connsiteY29" fmla="*/ 750642 h 1099185"/>
                      <a:gd name="connsiteX30" fmla="*/ 277178 w 661035"/>
                      <a:gd name="connsiteY30" fmla="*/ 750571 h 1099185"/>
                      <a:gd name="connsiteX31" fmla="*/ 284798 w 661035"/>
                      <a:gd name="connsiteY31" fmla="*/ 740093 h 1099185"/>
                      <a:gd name="connsiteX32" fmla="*/ 323850 w 661035"/>
                      <a:gd name="connsiteY32" fmla="*/ 676275 h 1099185"/>
                      <a:gd name="connsiteX33" fmla="*/ 359092 w 661035"/>
                      <a:gd name="connsiteY33" fmla="*/ 597218 h 1099185"/>
                      <a:gd name="connsiteX34" fmla="*/ 220980 w 661035"/>
                      <a:gd name="connsiteY34" fmla="*/ 0 h 1099185"/>
                      <a:gd name="connsiteX35" fmla="*/ 481965 w 661035"/>
                      <a:gd name="connsiteY35" fmla="*/ 141922 h 1099185"/>
                      <a:gd name="connsiteX36" fmla="*/ 575310 w 661035"/>
                      <a:gd name="connsiteY36" fmla="*/ 214313 h 1099185"/>
                      <a:gd name="connsiteX37" fmla="*/ 661035 w 661035"/>
                      <a:gd name="connsiteY37" fmla="*/ 504825 h 1099185"/>
                      <a:gd name="connsiteX38" fmla="*/ 621030 w 661035"/>
                      <a:gd name="connsiteY38" fmla="*/ 739140 h 1099185"/>
                      <a:gd name="connsiteX39" fmla="*/ 360045 w 661035"/>
                      <a:gd name="connsiteY39" fmla="*/ 597218 h 1099185"/>
                      <a:gd name="connsiteX40" fmla="*/ 400050 w 661035"/>
                      <a:gd name="connsiteY40" fmla="*/ 362902 h 1099185"/>
                      <a:gd name="connsiteX41" fmla="*/ 314325 w 661035"/>
                      <a:gd name="connsiteY41" fmla="*/ 72390 h 1099185"/>
                      <a:gd name="connsiteX42" fmla="*/ 220980 w 661035"/>
                      <a:gd name="connsiteY42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319738 w 661035"/>
                      <a:gd name="connsiteY26" fmla="*/ 843010 h 1099185"/>
                      <a:gd name="connsiteX27" fmla="*/ 239078 w 661035"/>
                      <a:gd name="connsiteY27" fmla="*/ 798196 h 1099185"/>
                      <a:gd name="connsiteX28" fmla="*/ 277307 w 661035"/>
                      <a:gd name="connsiteY28" fmla="*/ 750642 h 1099185"/>
                      <a:gd name="connsiteX29" fmla="*/ 277178 w 661035"/>
                      <a:gd name="connsiteY29" fmla="*/ 750571 h 1099185"/>
                      <a:gd name="connsiteX30" fmla="*/ 284798 w 661035"/>
                      <a:gd name="connsiteY30" fmla="*/ 740093 h 1099185"/>
                      <a:gd name="connsiteX31" fmla="*/ 323850 w 661035"/>
                      <a:gd name="connsiteY31" fmla="*/ 676275 h 1099185"/>
                      <a:gd name="connsiteX32" fmla="*/ 359092 w 661035"/>
                      <a:gd name="connsiteY32" fmla="*/ 597218 h 1099185"/>
                      <a:gd name="connsiteX33" fmla="*/ 220980 w 661035"/>
                      <a:gd name="connsiteY33" fmla="*/ 0 h 1099185"/>
                      <a:gd name="connsiteX34" fmla="*/ 481965 w 661035"/>
                      <a:gd name="connsiteY34" fmla="*/ 141922 h 1099185"/>
                      <a:gd name="connsiteX35" fmla="*/ 575310 w 661035"/>
                      <a:gd name="connsiteY35" fmla="*/ 214313 h 1099185"/>
                      <a:gd name="connsiteX36" fmla="*/ 661035 w 661035"/>
                      <a:gd name="connsiteY36" fmla="*/ 504825 h 1099185"/>
                      <a:gd name="connsiteX37" fmla="*/ 621030 w 661035"/>
                      <a:gd name="connsiteY37" fmla="*/ 739140 h 1099185"/>
                      <a:gd name="connsiteX38" fmla="*/ 360045 w 661035"/>
                      <a:gd name="connsiteY38" fmla="*/ 597218 h 1099185"/>
                      <a:gd name="connsiteX39" fmla="*/ 400050 w 661035"/>
                      <a:gd name="connsiteY39" fmla="*/ 362902 h 1099185"/>
                      <a:gd name="connsiteX40" fmla="*/ 314325 w 661035"/>
                      <a:gd name="connsiteY40" fmla="*/ 72390 h 1099185"/>
                      <a:gd name="connsiteX41" fmla="*/ 220980 w 661035"/>
                      <a:gd name="connsiteY41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284516 w 661035"/>
                      <a:gd name="connsiteY20" fmla="*/ 1057066 h 1099185"/>
                      <a:gd name="connsiteX21" fmla="*/ 60008 w 661035"/>
                      <a:gd name="connsiteY21" fmla="*/ 935355 h 1099185"/>
                      <a:gd name="connsiteX22" fmla="*/ 135745 w 661035"/>
                      <a:gd name="connsiteY22" fmla="*/ 891807 h 1099185"/>
                      <a:gd name="connsiteX23" fmla="*/ 135255 w 661035"/>
                      <a:gd name="connsiteY23" fmla="*/ 891540 h 1099185"/>
                      <a:gd name="connsiteX24" fmla="*/ 190500 w 661035"/>
                      <a:gd name="connsiteY24" fmla="*/ 847725 h 1099185"/>
                      <a:gd name="connsiteX25" fmla="*/ 239078 w 661035"/>
                      <a:gd name="connsiteY25" fmla="*/ 799148 h 1099185"/>
                      <a:gd name="connsiteX26" fmla="*/ 239078 w 661035"/>
                      <a:gd name="connsiteY26" fmla="*/ 798196 h 1099185"/>
                      <a:gd name="connsiteX27" fmla="*/ 277307 w 661035"/>
                      <a:gd name="connsiteY27" fmla="*/ 750642 h 1099185"/>
                      <a:gd name="connsiteX28" fmla="*/ 277178 w 661035"/>
                      <a:gd name="connsiteY28" fmla="*/ 750571 h 1099185"/>
                      <a:gd name="connsiteX29" fmla="*/ 284798 w 661035"/>
                      <a:gd name="connsiteY29" fmla="*/ 740093 h 1099185"/>
                      <a:gd name="connsiteX30" fmla="*/ 323850 w 661035"/>
                      <a:gd name="connsiteY30" fmla="*/ 676275 h 1099185"/>
                      <a:gd name="connsiteX31" fmla="*/ 359092 w 661035"/>
                      <a:gd name="connsiteY31" fmla="*/ 597218 h 1099185"/>
                      <a:gd name="connsiteX32" fmla="*/ 220980 w 661035"/>
                      <a:gd name="connsiteY32" fmla="*/ 0 h 1099185"/>
                      <a:gd name="connsiteX33" fmla="*/ 481965 w 661035"/>
                      <a:gd name="connsiteY33" fmla="*/ 141922 h 1099185"/>
                      <a:gd name="connsiteX34" fmla="*/ 575310 w 661035"/>
                      <a:gd name="connsiteY34" fmla="*/ 214313 h 1099185"/>
                      <a:gd name="connsiteX35" fmla="*/ 661035 w 661035"/>
                      <a:gd name="connsiteY35" fmla="*/ 504825 h 1099185"/>
                      <a:gd name="connsiteX36" fmla="*/ 621030 w 661035"/>
                      <a:gd name="connsiteY36" fmla="*/ 739140 h 1099185"/>
                      <a:gd name="connsiteX37" fmla="*/ 360045 w 661035"/>
                      <a:gd name="connsiteY37" fmla="*/ 597218 h 1099185"/>
                      <a:gd name="connsiteX38" fmla="*/ 400050 w 661035"/>
                      <a:gd name="connsiteY38" fmla="*/ 362902 h 1099185"/>
                      <a:gd name="connsiteX39" fmla="*/ 314325 w 661035"/>
                      <a:gd name="connsiteY39" fmla="*/ 72390 h 1099185"/>
                      <a:gd name="connsiteX40" fmla="*/ 220980 w 661035"/>
                      <a:gd name="connsiteY40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284314 w 661035"/>
                      <a:gd name="connsiteY19" fmla="*/ 1058298 h 1099185"/>
                      <a:gd name="connsiteX20" fmla="*/ 60008 w 661035"/>
                      <a:gd name="connsiteY20" fmla="*/ 935355 h 1099185"/>
                      <a:gd name="connsiteX21" fmla="*/ 135745 w 661035"/>
                      <a:gd name="connsiteY21" fmla="*/ 891807 h 1099185"/>
                      <a:gd name="connsiteX22" fmla="*/ 135255 w 661035"/>
                      <a:gd name="connsiteY22" fmla="*/ 891540 h 1099185"/>
                      <a:gd name="connsiteX23" fmla="*/ 190500 w 661035"/>
                      <a:gd name="connsiteY23" fmla="*/ 847725 h 1099185"/>
                      <a:gd name="connsiteX24" fmla="*/ 239078 w 661035"/>
                      <a:gd name="connsiteY24" fmla="*/ 799148 h 1099185"/>
                      <a:gd name="connsiteX25" fmla="*/ 239078 w 661035"/>
                      <a:gd name="connsiteY25" fmla="*/ 798196 h 1099185"/>
                      <a:gd name="connsiteX26" fmla="*/ 277307 w 661035"/>
                      <a:gd name="connsiteY26" fmla="*/ 750642 h 1099185"/>
                      <a:gd name="connsiteX27" fmla="*/ 277178 w 661035"/>
                      <a:gd name="connsiteY27" fmla="*/ 750571 h 1099185"/>
                      <a:gd name="connsiteX28" fmla="*/ 284798 w 661035"/>
                      <a:gd name="connsiteY28" fmla="*/ 740093 h 1099185"/>
                      <a:gd name="connsiteX29" fmla="*/ 323850 w 661035"/>
                      <a:gd name="connsiteY29" fmla="*/ 676275 h 1099185"/>
                      <a:gd name="connsiteX30" fmla="*/ 359092 w 661035"/>
                      <a:gd name="connsiteY30" fmla="*/ 597218 h 1099185"/>
                      <a:gd name="connsiteX31" fmla="*/ 220980 w 661035"/>
                      <a:gd name="connsiteY31" fmla="*/ 0 h 1099185"/>
                      <a:gd name="connsiteX32" fmla="*/ 481965 w 661035"/>
                      <a:gd name="connsiteY32" fmla="*/ 141922 h 1099185"/>
                      <a:gd name="connsiteX33" fmla="*/ 575310 w 661035"/>
                      <a:gd name="connsiteY33" fmla="*/ 214313 h 1099185"/>
                      <a:gd name="connsiteX34" fmla="*/ 661035 w 661035"/>
                      <a:gd name="connsiteY34" fmla="*/ 504825 h 1099185"/>
                      <a:gd name="connsiteX35" fmla="*/ 621030 w 661035"/>
                      <a:gd name="connsiteY35" fmla="*/ 739140 h 1099185"/>
                      <a:gd name="connsiteX36" fmla="*/ 360045 w 661035"/>
                      <a:gd name="connsiteY36" fmla="*/ 597218 h 1099185"/>
                      <a:gd name="connsiteX37" fmla="*/ 400050 w 661035"/>
                      <a:gd name="connsiteY37" fmla="*/ 362902 h 1099185"/>
                      <a:gd name="connsiteX38" fmla="*/ 314325 w 661035"/>
                      <a:gd name="connsiteY38" fmla="*/ 72390 h 1099185"/>
                      <a:gd name="connsiteX39" fmla="*/ 220980 w 661035"/>
                      <a:gd name="connsiteY39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290403 w 661035"/>
                      <a:gd name="connsiteY14" fmla="*/ 1061621 h 1099185"/>
                      <a:gd name="connsiteX15" fmla="*/ 319088 w 661035"/>
                      <a:gd name="connsiteY15" fmla="*/ 1077277 h 1099185"/>
                      <a:gd name="connsiteX16" fmla="*/ 260985 w 661035"/>
                      <a:gd name="connsiteY16" fmla="*/ 1099185 h 1099185"/>
                      <a:gd name="connsiteX17" fmla="*/ 0 w 661035"/>
                      <a:gd name="connsiteY17" fmla="*/ 957262 h 1099185"/>
                      <a:gd name="connsiteX18" fmla="*/ 59055 w 661035"/>
                      <a:gd name="connsiteY18" fmla="*/ 935355 h 1099185"/>
                      <a:gd name="connsiteX19" fmla="*/ 60008 w 661035"/>
                      <a:gd name="connsiteY19" fmla="*/ 935355 h 1099185"/>
                      <a:gd name="connsiteX20" fmla="*/ 135745 w 661035"/>
                      <a:gd name="connsiteY20" fmla="*/ 891807 h 1099185"/>
                      <a:gd name="connsiteX21" fmla="*/ 135255 w 661035"/>
                      <a:gd name="connsiteY21" fmla="*/ 891540 h 1099185"/>
                      <a:gd name="connsiteX22" fmla="*/ 190500 w 661035"/>
                      <a:gd name="connsiteY22" fmla="*/ 847725 h 1099185"/>
                      <a:gd name="connsiteX23" fmla="*/ 239078 w 661035"/>
                      <a:gd name="connsiteY23" fmla="*/ 799148 h 1099185"/>
                      <a:gd name="connsiteX24" fmla="*/ 239078 w 661035"/>
                      <a:gd name="connsiteY24" fmla="*/ 798196 h 1099185"/>
                      <a:gd name="connsiteX25" fmla="*/ 277307 w 661035"/>
                      <a:gd name="connsiteY25" fmla="*/ 750642 h 1099185"/>
                      <a:gd name="connsiteX26" fmla="*/ 277178 w 661035"/>
                      <a:gd name="connsiteY26" fmla="*/ 750571 h 1099185"/>
                      <a:gd name="connsiteX27" fmla="*/ 284798 w 661035"/>
                      <a:gd name="connsiteY27" fmla="*/ 740093 h 1099185"/>
                      <a:gd name="connsiteX28" fmla="*/ 323850 w 661035"/>
                      <a:gd name="connsiteY28" fmla="*/ 676275 h 1099185"/>
                      <a:gd name="connsiteX29" fmla="*/ 359092 w 661035"/>
                      <a:gd name="connsiteY29" fmla="*/ 597218 h 1099185"/>
                      <a:gd name="connsiteX30" fmla="*/ 220980 w 661035"/>
                      <a:gd name="connsiteY30" fmla="*/ 0 h 1099185"/>
                      <a:gd name="connsiteX31" fmla="*/ 481965 w 661035"/>
                      <a:gd name="connsiteY31" fmla="*/ 141922 h 1099185"/>
                      <a:gd name="connsiteX32" fmla="*/ 575310 w 661035"/>
                      <a:gd name="connsiteY32" fmla="*/ 214313 h 1099185"/>
                      <a:gd name="connsiteX33" fmla="*/ 661035 w 661035"/>
                      <a:gd name="connsiteY33" fmla="*/ 504825 h 1099185"/>
                      <a:gd name="connsiteX34" fmla="*/ 621030 w 661035"/>
                      <a:gd name="connsiteY34" fmla="*/ 739140 h 1099185"/>
                      <a:gd name="connsiteX35" fmla="*/ 360045 w 661035"/>
                      <a:gd name="connsiteY35" fmla="*/ 597218 h 1099185"/>
                      <a:gd name="connsiteX36" fmla="*/ 400050 w 661035"/>
                      <a:gd name="connsiteY36" fmla="*/ 362902 h 1099185"/>
                      <a:gd name="connsiteX37" fmla="*/ 314325 w 661035"/>
                      <a:gd name="connsiteY37" fmla="*/ 72390 h 1099185"/>
                      <a:gd name="connsiteX38" fmla="*/ 220980 w 661035"/>
                      <a:gd name="connsiteY38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291343 w 661035"/>
                      <a:gd name="connsiteY13" fmla="*/ 1060767 h 1099185"/>
                      <a:gd name="connsiteX14" fmla="*/ 319088 w 661035"/>
                      <a:gd name="connsiteY14" fmla="*/ 1077277 h 1099185"/>
                      <a:gd name="connsiteX15" fmla="*/ 260985 w 661035"/>
                      <a:gd name="connsiteY15" fmla="*/ 1099185 h 1099185"/>
                      <a:gd name="connsiteX16" fmla="*/ 0 w 661035"/>
                      <a:gd name="connsiteY16" fmla="*/ 957262 h 1099185"/>
                      <a:gd name="connsiteX17" fmla="*/ 59055 w 661035"/>
                      <a:gd name="connsiteY17" fmla="*/ 935355 h 1099185"/>
                      <a:gd name="connsiteX18" fmla="*/ 60008 w 661035"/>
                      <a:gd name="connsiteY18" fmla="*/ 935355 h 1099185"/>
                      <a:gd name="connsiteX19" fmla="*/ 135745 w 661035"/>
                      <a:gd name="connsiteY19" fmla="*/ 891807 h 1099185"/>
                      <a:gd name="connsiteX20" fmla="*/ 135255 w 661035"/>
                      <a:gd name="connsiteY20" fmla="*/ 891540 h 1099185"/>
                      <a:gd name="connsiteX21" fmla="*/ 190500 w 661035"/>
                      <a:gd name="connsiteY21" fmla="*/ 847725 h 1099185"/>
                      <a:gd name="connsiteX22" fmla="*/ 239078 w 661035"/>
                      <a:gd name="connsiteY22" fmla="*/ 799148 h 1099185"/>
                      <a:gd name="connsiteX23" fmla="*/ 239078 w 661035"/>
                      <a:gd name="connsiteY23" fmla="*/ 798196 h 1099185"/>
                      <a:gd name="connsiteX24" fmla="*/ 277307 w 661035"/>
                      <a:gd name="connsiteY24" fmla="*/ 750642 h 1099185"/>
                      <a:gd name="connsiteX25" fmla="*/ 277178 w 661035"/>
                      <a:gd name="connsiteY25" fmla="*/ 750571 h 1099185"/>
                      <a:gd name="connsiteX26" fmla="*/ 284798 w 661035"/>
                      <a:gd name="connsiteY26" fmla="*/ 740093 h 1099185"/>
                      <a:gd name="connsiteX27" fmla="*/ 323850 w 661035"/>
                      <a:gd name="connsiteY27" fmla="*/ 676275 h 1099185"/>
                      <a:gd name="connsiteX28" fmla="*/ 359092 w 661035"/>
                      <a:gd name="connsiteY28" fmla="*/ 597218 h 1099185"/>
                      <a:gd name="connsiteX29" fmla="*/ 220980 w 661035"/>
                      <a:gd name="connsiteY29" fmla="*/ 0 h 1099185"/>
                      <a:gd name="connsiteX30" fmla="*/ 481965 w 661035"/>
                      <a:gd name="connsiteY30" fmla="*/ 141922 h 1099185"/>
                      <a:gd name="connsiteX31" fmla="*/ 575310 w 661035"/>
                      <a:gd name="connsiteY31" fmla="*/ 214313 h 1099185"/>
                      <a:gd name="connsiteX32" fmla="*/ 661035 w 661035"/>
                      <a:gd name="connsiteY32" fmla="*/ 504825 h 1099185"/>
                      <a:gd name="connsiteX33" fmla="*/ 621030 w 661035"/>
                      <a:gd name="connsiteY33" fmla="*/ 739140 h 1099185"/>
                      <a:gd name="connsiteX34" fmla="*/ 360045 w 661035"/>
                      <a:gd name="connsiteY34" fmla="*/ 597218 h 1099185"/>
                      <a:gd name="connsiteX35" fmla="*/ 400050 w 661035"/>
                      <a:gd name="connsiteY35" fmla="*/ 362902 h 1099185"/>
                      <a:gd name="connsiteX36" fmla="*/ 314325 w 661035"/>
                      <a:gd name="connsiteY36" fmla="*/ 72390 h 1099185"/>
                      <a:gd name="connsiteX37" fmla="*/ 220980 w 661035"/>
                      <a:gd name="connsiteY37" fmla="*/ 0 h 1099185"/>
                      <a:gd name="connsiteX0" fmla="*/ 359092 w 661035"/>
                      <a:gd name="connsiteY0" fmla="*/ 597218 h 1099185"/>
                      <a:gd name="connsiteX1" fmla="*/ 620078 w 661035"/>
                      <a:gd name="connsiteY1" fmla="*/ 739140 h 1099185"/>
                      <a:gd name="connsiteX2" fmla="*/ 584835 w 661035"/>
                      <a:gd name="connsiteY2" fmla="*/ 818198 h 1099185"/>
                      <a:gd name="connsiteX3" fmla="*/ 584836 w 661035"/>
                      <a:gd name="connsiteY3" fmla="*/ 818198 h 1099185"/>
                      <a:gd name="connsiteX4" fmla="*/ 545783 w 661035"/>
                      <a:gd name="connsiteY4" fmla="*/ 882015 h 1099185"/>
                      <a:gd name="connsiteX5" fmla="*/ 538930 w 661035"/>
                      <a:gd name="connsiteY5" fmla="*/ 891439 h 1099185"/>
                      <a:gd name="connsiteX6" fmla="*/ 539116 w 661035"/>
                      <a:gd name="connsiteY6" fmla="*/ 891540 h 1099185"/>
                      <a:gd name="connsiteX7" fmla="*/ 500063 w 661035"/>
                      <a:gd name="connsiteY7" fmla="*/ 940118 h 1099185"/>
                      <a:gd name="connsiteX8" fmla="*/ 500063 w 661035"/>
                      <a:gd name="connsiteY8" fmla="*/ 941070 h 1099185"/>
                      <a:gd name="connsiteX9" fmla="*/ 451485 w 661035"/>
                      <a:gd name="connsiteY9" fmla="*/ 989648 h 1099185"/>
                      <a:gd name="connsiteX10" fmla="*/ 396629 w 661035"/>
                      <a:gd name="connsiteY10" fmla="*/ 1033155 h 1099185"/>
                      <a:gd name="connsiteX11" fmla="*/ 397193 w 661035"/>
                      <a:gd name="connsiteY11" fmla="*/ 1033462 h 1099185"/>
                      <a:gd name="connsiteX12" fmla="*/ 320041 w 661035"/>
                      <a:gd name="connsiteY12" fmla="*/ 1076325 h 1099185"/>
                      <a:gd name="connsiteX13" fmla="*/ 319088 w 661035"/>
                      <a:gd name="connsiteY13" fmla="*/ 1077277 h 1099185"/>
                      <a:gd name="connsiteX14" fmla="*/ 260985 w 661035"/>
                      <a:gd name="connsiteY14" fmla="*/ 1099185 h 1099185"/>
                      <a:gd name="connsiteX15" fmla="*/ 0 w 661035"/>
                      <a:gd name="connsiteY15" fmla="*/ 957262 h 1099185"/>
                      <a:gd name="connsiteX16" fmla="*/ 59055 w 661035"/>
                      <a:gd name="connsiteY16" fmla="*/ 935355 h 1099185"/>
                      <a:gd name="connsiteX17" fmla="*/ 60008 w 661035"/>
                      <a:gd name="connsiteY17" fmla="*/ 935355 h 1099185"/>
                      <a:gd name="connsiteX18" fmla="*/ 135745 w 661035"/>
                      <a:gd name="connsiteY18" fmla="*/ 891807 h 1099185"/>
                      <a:gd name="connsiteX19" fmla="*/ 135255 w 661035"/>
                      <a:gd name="connsiteY19" fmla="*/ 891540 h 1099185"/>
                      <a:gd name="connsiteX20" fmla="*/ 190500 w 661035"/>
                      <a:gd name="connsiteY20" fmla="*/ 847725 h 1099185"/>
                      <a:gd name="connsiteX21" fmla="*/ 239078 w 661035"/>
                      <a:gd name="connsiteY21" fmla="*/ 799148 h 1099185"/>
                      <a:gd name="connsiteX22" fmla="*/ 239078 w 661035"/>
                      <a:gd name="connsiteY22" fmla="*/ 798196 h 1099185"/>
                      <a:gd name="connsiteX23" fmla="*/ 277307 w 661035"/>
                      <a:gd name="connsiteY23" fmla="*/ 750642 h 1099185"/>
                      <a:gd name="connsiteX24" fmla="*/ 277178 w 661035"/>
                      <a:gd name="connsiteY24" fmla="*/ 750571 h 1099185"/>
                      <a:gd name="connsiteX25" fmla="*/ 284798 w 661035"/>
                      <a:gd name="connsiteY25" fmla="*/ 740093 h 1099185"/>
                      <a:gd name="connsiteX26" fmla="*/ 323850 w 661035"/>
                      <a:gd name="connsiteY26" fmla="*/ 676275 h 1099185"/>
                      <a:gd name="connsiteX27" fmla="*/ 359092 w 661035"/>
                      <a:gd name="connsiteY27" fmla="*/ 597218 h 1099185"/>
                      <a:gd name="connsiteX28" fmla="*/ 220980 w 661035"/>
                      <a:gd name="connsiteY28" fmla="*/ 0 h 1099185"/>
                      <a:gd name="connsiteX29" fmla="*/ 481965 w 661035"/>
                      <a:gd name="connsiteY29" fmla="*/ 141922 h 1099185"/>
                      <a:gd name="connsiteX30" fmla="*/ 575310 w 661035"/>
                      <a:gd name="connsiteY30" fmla="*/ 214313 h 1099185"/>
                      <a:gd name="connsiteX31" fmla="*/ 661035 w 661035"/>
                      <a:gd name="connsiteY31" fmla="*/ 504825 h 1099185"/>
                      <a:gd name="connsiteX32" fmla="*/ 621030 w 661035"/>
                      <a:gd name="connsiteY32" fmla="*/ 739140 h 1099185"/>
                      <a:gd name="connsiteX33" fmla="*/ 360045 w 661035"/>
                      <a:gd name="connsiteY33" fmla="*/ 597218 h 1099185"/>
                      <a:gd name="connsiteX34" fmla="*/ 400050 w 661035"/>
                      <a:gd name="connsiteY34" fmla="*/ 362902 h 1099185"/>
                      <a:gd name="connsiteX35" fmla="*/ 314325 w 661035"/>
                      <a:gd name="connsiteY35" fmla="*/ 72390 h 1099185"/>
                      <a:gd name="connsiteX36" fmla="*/ 220980 w 661035"/>
                      <a:gd name="connsiteY36" fmla="*/ 0 h 1099185"/>
                      <a:gd name="connsiteX0" fmla="*/ 359092 w 661035"/>
                      <a:gd name="connsiteY0" fmla="*/ 597218 h 1112468"/>
                      <a:gd name="connsiteX1" fmla="*/ 620078 w 661035"/>
                      <a:gd name="connsiteY1" fmla="*/ 739140 h 1112468"/>
                      <a:gd name="connsiteX2" fmla="*/ 584835 w 661035"/>
                      <a:gd name="connsiteY2" fmla="*/ 818198 h 1112468"/>
                      <a:gd name="connsiteX3" fmla="*/ 584836 w 661035"/>
                      <a:gd name="connsiteY3" fmla="*/ 818198 h 1112468"/>
                      <a:gd name="connsiteX4" fmla="*/ 545783 w 661035"/>
                      <a:gd name="connsiteY4" fmla="*/ 882015 h 1112468"/>
                      <a:gd name="connsiteX5" fmla="*/ 538930 w 661035"/>
                      <a:gd name="connsiteY5" fmla="*/ 891439 h 1112468"/>
                      <a:gd name="connsiteX6" fmla="*/ 539116 w 661035"/>
                      <a:gd name="connsiteY6" fmla="*/ 891540 h 1112468"/>
                      <a:gd name="connsiteX7" fmla="*/ 500063 w 661035"/>
                      <a:gd name="connsiteY7" fmla="*/ 940118 h 1112468"/>
                      <a:gd name="connsiteX8" fmla="*/ 500063 w 661035"/>
                      <a:gd name="connsiteY8" fmla="*/ 941070 h 1112468"/>
                      <a:gd name="connsiteX9" fmla="*/ 451485 w 661035"/>
                      <a:gd name="connsiteY9" fmla="*/ 989648 h 1112468"/>
                      <a:gd name="connsiteX10" fmla="*/ 396629 w 661035"/>
                      <a:gd name="connsiteY10" fmla="*/ 1033155 h 1112468"/>
                      <a:gd name="connsiteX11" fmla="*/ 397193 w 661035"/>
                      <a:gd name="connsiteY11" fmla="*/ 1033462 h 1112468"/>
                      <a:gd name="connsiteX12" fmla="*/ 320041 w 661035"/>
                      <a:gd name="connsiteY12" fmla="*/ 1076325 h 1112468"/>
                      <a:gd name="connsiteX13" fmla="*/ 319088 w 661035"/>
                      <a:gd name="connsiteY13" fmla="*/ 1077277 h 1112468"/>
                      <a:gd name="connsiteX14" fmla="*/ 247796 w 661035"/>
                      <a:gd name="connsiteY14" fmla="*/ 1112468 h 1112468"/>
                      <a:gd name="connsiteX15" fmla="*/ 0 w 661035"/>
                      <a:gd name="connsiteY15" fmla="*/ 957262 h 1112468"/>
                      <a:gd name="connsiteX16" fmla="*/ 59055 w 661035"/>
                      <a:gd name="connsiteY16" fmla="*/ 935355 h 1112468"/>
                      <a:gd name="connsiteX17" fmla="*/ 60008 w 661035"/>
                      <a:gd name="connsiteY17" fmla="*/ 935355 h 1112468"/>
                      <a:gd name="connsiteX18" fmla="*/ 135745 w 661035"/>
                      <a:gd name="connsiteY18" fmla="*/ 891807 h 1112468"/>
                      <a:gd name="connsiteX19" fmla="*/ 135255 w 661035"/>
                      <a:gd name="connsiteY19" fmla="*/ 891540 h 1112468"/>
                      <a:gd name="connsiteX20" fmla="*/ 190500 w 661035"/>
                      <a:gd name="connsiteY20" fmla="*/ 847725 h 1112468"/>
                      <a:gd name="connsiteX21" fmla="*/ 239078 w 661035"/>
                      <a:gd name="connsiteY21" fmla="*/ 799148 h 1112468"/>
                      <a:gd name="connsiteX22" fmla="*/ 239078 w 661035"/>
                      <a:gd name="connsiteY22" fmla="*/ 798196 h 1112468"/>
                      <a:gd name="connsiteX23" fmla="*/ 277307 w 661035"/>
                      <a:gd name="connsiteY23" fmla="*/ 750642 h 1112468"/>
                      <a:gd name="connsiteX24" fmla="*/ 277178 w 661035"/>
                      <a:gd name="connsiteY24" fmla="*/ 750571 h 1112468"/>
                      <a:gd name="connsiteX25" fmla="*/ 284798 w 661035"/>
                      <a:gd name="connsiteY25" fmla="*/ 740093 h 1112468"/>
                      <a:gd name="connsiteX26" fmla="*/ 323850 w 661035"/>
                      <a:gd name="connsiteY26" fmla="*/ 676275 h 1112468"/>
                      <a:gd name="connsiteX27" fmla="*/ 359092 w 661035"/>
                      <a:gd name="connsiteY27" fmla="*/ 597218 h 1112468"/>
                      <a:gd name="connsiteX28" fmla="*/ 220980 w 661035"/>
                      <a:gd name="connsiteY28" fmla="*/ 0 h 1112468"/>
                      <a:gd name="connsiteX29" fmla="*/ 481965 w 661035"/>
                      <a:gd name="connsiteY29" fmla="*/ 141922 h 1112468"/>
                      <a:gd name="connsiteX30" fmla="*/ 575310 w 661035"/>
                      <a:gd name="connsiteY30" fmla="*/ 214313 h 1112468"/>
                      <a:gd name="connsiteX31" fmla="*/ 661035 w 661035"/>
                      <a:gd name="connsiteY31" fmla="*/ 504825 h 1112468"/>
                      <a:gd name="connsiteX32" fmla="*/ 621030 w 661035"/>
                      <a:gd name="connsiteY32" fmla="*/ 739140 h 1112468"/>
                      <a:gd name="connsiteX33" fmla="*/ 360045 w 661035"/>
                      <a:gd name="connsiteY33" fmla="*/ 597218 h 1112468"/>
                      <a:gd name="connsiteX34" fmla="*/ 400050 w 661035"/>
                      <a:gd name="connsiteY34" fmla="*/ 362902 h 1112468"/>
                      <a:gd name="connsiteX35" fmla="*/ 314325 w 661035"/>
                      <a:gd name="connsiteY35" fmla="*/ 72390 h 1112468"/>
                      <a:gd name="connsiteX36" fmla="*/ 220980 w 661035"/>
                      <a:gd name="connsiteY36" fmla="*/ 0 h 1112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661035" h="1112468">
                        <a:moveTo>
                          <a:pt x="359092" y="597218"/>
                        </a:moveTo>
                        <a:lnTo>
                          <a:pt x="620078" y="739140"/>
                        </a:lnTo>
                        <a:lnTo>
                          <a:pt x="584835" y="818198"/>
                        </a:lnTo>
                        <a:lnTo>
                          <a:pt x="584836" y="818198"/>
                        </a:lnTo>
                        <a:cubicBezTo>
                          <a:pt x="573405" y="840105"/>
                          <a:pt x="560070" y="861060"/>
                          <a:pt x="545783" y="882015"/>
                        </a:cubicBezTo>
                        <a:lnTo>
                          <a:pt x="538930" y="891439"/>
                        </a:lnTo>
                        <a:lnTo>
                          <a:pt x="539116" y="891540"/>
                        </a:lnTo>
                        <a:cubicBezTo>
                          <a:pt x="525780" y="908686"/>
                          <a:pt x="513398" y="924878"/>
                          <a:pt x="500063" y="940118"/>
                        </a:cubicBezTo>
                        <a:lnTo>
                          <a:pt x="500063" y="941070"/>
                        </a:lnTo>
                        <a:cubicBezTo>
                          <a:pt x="483870" y="958215"/>
                          <a:pt x="467678" y="974408"/>
                          <a:pt x="451485" y="989648"/>
                        </a:cubicBezTo>
                        <a:lnTo>
                          <a:pt x="396629" y="1033155"/>
                        </a:lnTo>
                        <a:lnTo>
                          <a:pt x="397193" y="1033462"/>
                        </a:lnTo>
                        <a:cubicBezTo>
                          <a:pt x="371475" y="1049655"/>
                          <a:pt x="346711" y="1063943"/>
                          <a:pt x="320041" y="1076325"/>
                        </a:cubicBezTo>
                        <a:lnTo>
                          <a:pt x="319088" y="1077277"/>
                        </a:lnTo>
                        <a:lnTo>
                          <a:pt x="247796" y="1112468"/>
                        </a:lnTo>
                        <a:lnTo>
                          <a:pt x="0" y="957262"/>
                        </a:lnTo>
                        <a:lnTo>
                          <a:pt x="59055" y="935355"/>
                        </a:lnTo>
                        <a:lnTo>
                          <a:pt x="60008" y="935355"/>
                        </a:lnTo>
                        <a:lnTo>
                          <a:pt x="135745" y="891807"/>
                        </a:lnTo>
                        <a:lnTo>
                          <a:pt x="135255" y="891540"/>
                        </a:lnTo>
                        <a:cubicBezTo>
                          <a:pt x="154305" y="878205"/>
                          <a:pt x="173355" y="863918"/>
                          <a:pt x="190500" y="847725"/>
                        </a:cubicBezTo>
                        <a:cubicBezTo>
                          <a:pt x="207645" y="832486"/>
                          <a:pt x="222885" y="816293"/>
                          <a:pt x="239078" y="799148"/>
                        </a:cubicBezTo>
                        <a:lnTo>
                          <a:pt x="239078" y="798196"/>
                        </a:lnTo>
                        <a:lnTo>
                          <a:pt x="277307" y="750642"/>
                        </a:lnTo>
                        <a:lnTo>
                          <a:pt x="277178" y="750571"/>
                        </a:lnTo>
                        <a:cubicBezTo>
                          <a:pt x="280036" y="746761"/>
                          <a:pt x="281941" y="743903"/>
                          <a:pt x="284798" y="740093"/>
                        </a:cubicBezTo>
                        <a:cubicBezTo>
                          <a:pt x="299086" y="719138"/>
                          <a:pt x="312420" y="698183"/>
                          <a:pt x="323850" y="676275"/>
                        </a:cubicBezTo>
                        <a:cubicBezTo>
                          <a:pt x="337185" y="650558"/>
                          <a:pt x="349567" y="623888"/>
                          <a:pt x="359092" y="597218"/>
                        </a:cubicBezTo>
                        <a:close/>
                        <a:moveTo>
                          <a:pt x="220980" y="0"/>
                        </a:moveTo>
                        <a:lnTo>
                          <a:pt x="481965" y="141922"/>
                        </a:lnTo>
                        <a:cubicBezTo>
                          <a:pt x="521970" y="163830"/>
                          <a:pt x="553403" y="187642"/>
                          <a:pt x="575310" y="214313"/>
                        </a:cubicBezTo>
                        <a:cubicBezTo>
                          <a:pt x="632460" y="281940"/>
                          <a:pt x="661035" y="379095"/>
                          <a:pt x="661035" y="504825"/>
                        </a:cubicBezTo>
                        <a:cubicBezTo>
                          <a:pt x="660083" y="588645"/>
                          <a:pt x="646748" y="666750"/>
                          <a:pt x="621030" y="739140"/>
                        </a:cubicBezTo>
                        <a:lnTo>
                          <a:pt x="360045" y="597218"/>
                        </a:lnTo>
                        <a:cubicBezTo>
                          <a:pt x="386715" y="524827"/>
                          <a:pt x="400050" y="446722"/>
                          <a:pt x="400050" y="362902"/>
                        </a:cubicBezTo>
                        <a:cubicBezTo>
                          <a:pt x="400050" y="237172"/>
                          <a:pt x="371475" y="140970"/>
                          <a:pt x="314325" y="72390"/>
                        </a:cubicBezTo>
                        <a:cubicBezTo>
                          <a:pt x="291465" y="45720"/>
                          <a:pt x="260985" y="20955"/>
                          <a:pt x="22098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081592C5-E635-47DB-A83E-C8E54733CDD0}"/>
                      </a:ext>
                    </a:extLst>
                  </p:cNvPr>
                  <p:cNvSpPr/>
                  <p:nvPr/>
                </p:nvSpPr>
                <p:spPr>
                  <a:xfrm>
                    <a:off x="2967026" y="3229268"/>
                    <a:ext cx="673417" cy="247650"/>
                  </a:xfrm>
                  <a:custGeom>
                    <a:avLst/>
                    <a:gdLst>
                      <a:gd name="connsiteX0" fmla="*/ 261937 w 673417"/>
                      <a:gd name="connsiteY0" fmla="*/ 45720 h 247650"/>
                      <a:gd name="connsiteX1" fmla="*/ 288607 w 673417"/>
                      <a:gd name="connsiteY1" fmla="*/ 53340 h 247650"/>
                      <a:gd name="connsiteX2" fmla="*/ 387667 w 673417"/>
                      <a:gd name="connsiteY2" fmla="*/ 93345 h 247650"/>
                      <a:gd name="connsiteX3" fmla="*/ 412432 w 673417"/>
                      <a:gd name="connsiteY3" fmla="*/ 105728 h 247650"/>
                      <a:gd name="connsiteX4" fmla="*/ 673417 w 673417"/>
                      <a:gd name="connsiteY4" fmla="*/ 247650 h 247650"/>
                      <a:gd name="connsiteX5" fmla="*/ 647700 w 673417"/>
                      <a:gd name="connsiteY5" fmla="*/ 235267 h 247650"/>
                      <a:gd name="connsiteX6" fmla="*/ 644991 w 673417"/>
                      <a:gd name="connsiteY6" fmla="*/ 233789 h 247650"/>
                      <a:gd name="connsiteX7" fmla="*/ 549592 w 673417"/>
                      <a:gd name="connsiteY7" fmla="*/ 195262 h 247650"/>
                      <a:gd name="connsiteX8" fmla="*/ 522922 w 673417"/>
                      <a:gd name="connsiteY8" fmla="*/ 186690 h 247650"/>
                      <a:gd name="connsiteX9" fmla="*/ 0 w 673417"/>
                      <a:gd name="connsiteY9" fmla="*/ 0 h 247650"/>
                      <a:gd name="connsiteX10" fmla="*/ 80010 w 673417"/>
                      <a:gd name="connsiteY10" fmla="*/ 11430 h 247650"/>
                      <a:gd name="connsiteX11" fmla="*/ 80421 w 673417"/>
                      <a:gd name="connsiteY11" fmla="*/ 11654 h 247650"/>
                      <a:gd name="connsiteX12" fmla="*/ 185499 w 673417"/>
                      <a:gd name="connsiteY12" fmla="*/ 28933 h 247650"/>
                      <a:gd name="connsiteX13" fmla="*/ 261937 w 673417"/>
                      <a:gd name="connsiteY13" fmla="*/ 45720 h 247650"/>
                      <a:gd name="connsiteX14" fmla="*/ 522922 w 673417"/>
                      <a:gd name="connsiteY14" fmla="*/ 187643 h 247650"/>
                      <a:gd name="connsiteX15" fmla="*/ 340042 w 673417"/>
                      <a:gd name="connsiteY15" fmla="*/ 153353 h 247650"/>
                      <a:gd name="connsiteX16" fmla="*/ 260985 w 673417"/>
                      <a:gd name="connsiteY16" fmla="*/ 141923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673417" h="247650">
                        <a:moveTo>
                          <a:pt x="261937" y="45720"/>
                        </a:moveTo>
                        <a:cubicBezTo>
                          <a:pt x="271462" y="48578"/>
                          <a:pt x="280987" y="50483"/>
                          <a:pt x="288607" y="53340"/>
                        </a:cubicBezTo>
                        <a:cubicBezTo>
                          <a:pt x="323850" y="64770"/>
                          <a:pt x="357187" y="79058"/>
                          <a:pt x="387667" y="93345"/>
                        </a:cubicBezTo>
                        <a:cubicBezTo>
                          <a:pt x="396240" y="97155"/>
                          <a:pt x="404812" y="101917"/>
                          <a:pt x="412432" y="105728"/>
                        </a:cubicBezTo>
                        <a:lnTo>
                          <a:pt x="673417" y="247650"/>
                        </a:lnTo>
                        <a:cubicBezTo>
                          <a:pt x="664845" y="243840"/>
                          <a:pt x="656272" y="239078"/>
                          <a:pt x="647700" y="235267"/>
                        </a:cubicBezTo>
                        <a:lnTo>
                          <a:pt x="644991" y="233789"/>
                        </a:lnTo>
                        <a:lnTo>
                          <a:pt x="549592" y="195262"/>
                        </a:lnTo>
                        <a:cubicBezTo>
                          <a:pt x="541972" y="192405"/>
                          <a:pt x="532447" y="189548"/>
                          <a:pt x="522922" y="186690"/>
                        </a:cubicBezTo>
                        <a:close/>
                        <a:moveTo>
                          <a:pt x="0" y="0"/>
                        </a:moveTo>
                        <a:lnTo>
                          <a:pt x="80010" y="11430"/>
                        </a:lnTo>
                        <a:lnTo>
                          <a:pt x="80421" y="11654"/>
                        </a:lnTo>
                        <a:lnTo>
                          <a:pt x="185499" y="28933"/>
                        </a:lnTo>
                        <a:cubicBezTo>
                          <a:pt x="215979" y="34528"/>
                          <a:pt x="241458" y="40005"/>
                          <a:pt x="261937" y="45720"/>
                        </a:cubicBezTo>
                        <a:lnTo>
                          <a:pt x="522922" y="187643"/>
                        </a:lnTo>
                        <a:cubicBezTo>
                          <a:pt x="481965" y="176213"/>
                          <a:pt x="421004" y="164783"/>
                          <a:pt x="340042" y="153353"/>
                        </a:cubicBezTo>
                        <a:lnTo>
                          <a:pt x="260985" y="14192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E7A42EB7-5D34-4239-9E38-A2EEA274A8B5}"/>
                      </a:ext>
                    </a:extLst>
                  </p:cNvPr>
                  <p:cNvSpPr/>
                  <p:nvPr/>
                </p:nvSpPr>
                <p:spPr>
                  <a:xfrm>
                    <a:off x="2707091" y="3532163"/>
                    <a:ext cx="257175" cy="1238250"/>
                  </a:xfrm>
                  <a:custGeom>
                    <a:avLst/>
                    <a:gdLst>
                      <a:gd name="connsiteX0" fmla="*/ 260985 w 257175"/>
                      <a:gd name="connsiteY0" fmla="*/ 1244918 h 1238250"/>
                      <a:gd name="connsiteX1" fmla="*/ 0 w 257175"/>
                      <a:gd name="connsiteY1" fmla="*/ 1102995 h 1238250"/>
                      <a:gd name="connsiteX2" fmla="*/ 1905 w 257175"/>
                      <a:gd name="connsiteY2" fmla="*/ 0 h 1238250"/>
                      <a:gd name="connsiteX3" fmla="*/ 262890 w 257175"/>
                      <a:gd name="connsiteY3" fmla="*/ 141922 h 1238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238250">
                        <a:moveTo>
                          <a:pt x="260985" y="1244918"/>
                        </a:moveTo>
                        <a:lnTo>
                          <a:pt x="0" y="1102995"/>
                        </a:lnTo>
                        <a:lnTo>
                          <a:pt x="1905" y="0"/>
                        </a:lnTo>
                        <a:lnTo>
                          <a:pt x="262890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011C0175-D263-451B-A86C-7858B62943FA}"/>
                      </a:ext>
                    </a:extLst>
                  </p:cNvPr>
                  <p:cNvSpPr/>
                  <p:nvPr/>
                </p:nvSpPr>
                <p:spPr>
                  <a:xfrm>
                    <a:off x="3110832" y="2270955"/>
                    <a:ext cx="457201" cy="495301"/>
                  </a:xfrm>
                  <a:custGeom>
                    <a:avLst/>
                    <a:gdLst>
                      <a:gd name="connsiteX0" fmla="*/ 459105 w 457200"/>
                      <a:gd name="connsiteY0" fmla="*/ 500063 h 495300"/>
                      <a:gd name="connsiteX1" fmla="*/ 198120 w 457200"/>
                      <a:gd name="connsiteY1" fmla="*/ 358140 h 495300"/>
                      <a:gd name="connsiteX2" fmla="*/ 80963 w 457200"/>
                      <a:gd name="connsiteY2" fmla="*/ 62865 h 495300"/>
                      <a:gd name="connsiteX3" fmla="*/ 0 w 457200"/>
                      <a:gd name="connsiteY3" fmla="*/ 0 h 495300"/>
                      <a:gd name="connsiteX4" fmla="*/ 260985 w 457200"/>
                      <a:gd name="connsiteY4" fmla="*/ 141923 h 495300"/>
                      <a:gd name="connsiteX5" fmla="*/ 341948 w 457200"/>
                      <a:gd name="connsiteY5" fmla="*/ 204788 h 495300"/>
                      <a:gd name="connsiteX6" fmla="*/ 459105 w 457200"/>
                      <a:gd name="connsiteY6" fmla="*/ 500063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57200" h="495300">
                        <a:moveTo>
                          <a:pt x="459105" y="500063"/>
                        </a:moveTo>
                        <a:lnTo>
                          <a:pt x="198120" y="358140"/>
                        </a:lnTo>
                        <a:cubicBezTo>
                          <a:pt x="179070" y="224790"/>
                          <a:pt x="140017" y="126683"/>
                          <a:pt x="80963" y="62865"/>
                        </a:cubicBezTo>
                        <a:cubicBezTo>
                          <a:pt x="57150" y="38100"/>
                          <a:pt x="30480" y="17145"/>
                          <a:pt x="0" y="0"/>
                        </a:cubicBezTo>
                        <a:lnTo>
                          <a:pt x="260985" y="141923"/>
                        </a:lnTo>
                        <a:cubicBezTo>
                          <a:pt x="291465" y="158115"/>
                          <a:pt x="318135" y="179070"/>
                          <a:pt x="341948" y="204788"/>
                        </a:cubicBezTo>
                        <a:cubicBezTo>
                          <a:pt x="401955" y="268605"/>
                          <a:pt x="441008" y="366713"/>
                          <a:pt x="459105" y="500063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39D44F96-A87E-4906-9E92-4B7C8BB19EC9}"/>
                      </a:ext>
                    </a:extLst>
                  </p:cNvPr>
                  <p:cNvSpPr/>
                  <p:nvPr/>
                </p:nvSpPr>
                <p:spPr>
                  <a:xfrm>
                    <a:off x="2541356" y="3138780"/>
                    <a:ext cx="428625" cy="200026"/>
                  </a:xfrm>
                  <a:custGeom>
                    <a:avLst/>
                    <a:gdLst>
                      <a:gd name="connsiteX0" fmla="*/ 0 w 428625"/>
                      <a:gd name="connsiteY0" fmla="*/ 0 h 200026"/>
                      <a:gd name="connsiteX1" fmla="*/ 17145 w 428625"/>
                      <a:gd name="connsiteY1" fmla="*/ 8573 h 200026"/>
                      <a:gd name="connsiteX2" fmla="*/ 109538 w 428625"/>
                      <a:gd name="connsiteY2" fmla="*/ 44768 h 200026"/>
                      <a:gd name="connsiteX3" fmla="*/ 370023 w 428625"/>
                      <a:gd name="connsiteY3" fmla="*/ 186418 h 200026"/>
                      <a:gd name="connsiteX4" fmla="*/ 110490 w 428625"/>
                      <a:gd name="connsiteY4" fmla="*/ 44768 h 200026"/>
                      <a:gd name="connsiteX5" fmla="*/ 168592 w 428625"/>
                      <a:gd name="connsiteY5" fmla="*/ 59056 h 200026"/>
                      <a:gd name="connsiteX6" fmla="*/ 428625 w 428625"/>
                      <a:gd name="connsiteY6" fmla="*/ 200026 h 200026"/>
                      <a:gd name="connsiteX7" fmla="*/ 370523 w 428625"/>
                      <a:gd name="connsiteY7" fmla="*/ 186691 h 200026"/>
                      <a:gd name="connsiteX8" fmla="*/ 370517 w 428625"/>
                      <a:gd name="connsiteY8" fmla="*/ 186688 h 200026"/>
                      <a:gd name="connsiteX9" fmla="*/ 278130 w 428625"/>
                      <a:gd name="connsiteY9" fmla="*/ 150495 h 200026"/>
                      <a:gd name="connsiteX10" fmla="*/ 260985 w 428625"/>
                      <a:gd name="connsiteY10" fmla="*/ 141923 h 200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28625" h="200026">
                        <a:moveTo>
                          <a:pt x="0" y="0"/>
                        </a:moveTo>
                        <a:cubicBezTo>
                          <a:pt x="5715" y="2858"/>
                          <a:pt x="11430" y="5715"/>
                          <a:pt x="17145" y="8573"/>
                        </a:cubicBezTo>
                        <a:cubicBezTo>
                          <a:pt x="44767" y="21908"/>
                          <a:pt x="75248" y="34290"/>
                          <a:pt x="109538" y="44768"/>
                        </a:cubicBezTo>
                        <a:lnTo>
                          <a:pt x="370023" y="186418"/>
                        </a:lnTo>
                        <a:lnTo>
                          <a:pt x="110490" y="44768"/>
                        </a:lnTo>
                        <a:lnTo>
                          <a:pt x="168592" y="59056"/>
                        </a:lnTo>
                        <a:lnTo>
                          <a:pt x="428625" y="200026"/>
                        </a:lnTo>
                        <a:lnTo>
                          <a:pt x="370523" y="186691"/>
                        </a:lnTo>
                        <a:lnTo>
                          <a:pt x="370517" y="186688"/>
                        </a:lnTo>
                        <a:lnTo>
                          <a:pt x="278130" y="150495"/>
                        </a:lnTo>
                        <a:cubicBezTo>
                          <a:pt x="272415" y="147638"/>
                          <a:pt x="266700" y="144780"/>
                          <a:pt x="260985" y="14192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8" name="Freeform: Shape 327">
                    <a:extLst>
                      <a:ext uri="{FF2B5EF4-FFF2-40B4-BE49-F238E27FC236}">
                        <a16:creationId xmlns:a16="http://schemas.microsoft.com/office/drawing/2014/main" id="{9389EC95-7503-46FF-9FF0-D90BD0A73A0E}"/>
                      </a:ext>
                    </a:extLst>
                  </p:cNvPr>
                  <p:cNvSpPr/>
                  <p:nvPr/>
                </p:nvSpPr>
                <p:spPr>
                  <a:xfrm>
                    <a:off x="2969883" y="1938632"/>
                    <a:ext cx="618767" cy="219303"/>
                  </a:xfrm>
                  <a:custGeom>
                    <a:avLst/>
                    <a:gdLst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236092 w 603786"/>
                      <a:gd name="connsiteY8" fmla="*/ 34757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0" fmla="*/ 323751 w 603786"/>
                      <a:gd name="connsiteY0" fmla="*/ 66771 h 218219"/>
                      <a:gd name="connsiteX1" fmla="*/ 342801 w 603786"/>
                      <a:gd name="connsiteY1" fmla="*/ 76296 h 218219"/>
                      <a:gd name="connsiteX2" fmla="*/ 603786 w 603786"/>
                      <a:gd name="connsiteY2" fmla="*/ 218219 h 218219"/>
                      <a:gd name="connsiteX3" fmla="*/ 584736 w 603786"/>
                      <a:gd name="connsiteY3" fmla="*/ 208694 h 218219"/>
                      <a:gd name="connsiteX4" fmla="*/ 323751 w 603786"/>
                      <a:gd name="connsiteY4" fmla="*/ 66771 h 218219"/>
                      <a:gd name="connsiteX5" fmla="*/ 0 w 603786"/>
                      <a:gd name="connsiteY5" fmla="*/ 0 h 218219"/>
                      <a:gd name="connsiteX6" fmla="*/ 100965 w 603786"/>
                      <a:gd name="connsiteY6" fmla="*/ 2857 h 218219"/>
                      <a:gd name="connsiteX7" fmla="*/ 102772 w 603786"/>
                      <a:gd name="connsiteY7" fmla="*/ 3833 h 218219"/>
                      <a:gd name="connsiteX8" fmla="*/ 214213 w 603786"/>
                      <a:gd name="connsiteY8" fmla="*/ 22860 h 218219"/>
                      <a:gd name="connsiteX9" fmla="*/ 323751 w 603786"/>
                      <a:gd name="connsiteY9" fmla="*/ 66772 h 218219"/>
                      <a:gd name="connsiteX10" fmla="*/ 584736 w 603786"/>
                      <a:gd name="connsiteY10" fmla="*/ 208695 h 218219"/>
                      <a:gd name="connsiteX11" fmla="*/ 475198 w 603786"/>
                      <a:gd name="connsiteY11" fmla="*/ 168690 h 218219"/>
                      <a:gd name="connsiteX12" fmla="*/ 464489 w 603786"/>
                      <a:gd name="connsiteY12" fmla="*/ 162866 h 218219"/>
                      <a:gd name="connsiteX13" fmla="*/ 358041 w 603786"/>
                      <a:gd name="connsiteY13" fmla="*/ 143827 h 218219"/>
                      <a:gd name="connsiteX14" fmla="*/ 357901 w 603786"/>
                      <a:gd name="connsiteY14" fmla="*/ 143751 h 218219"/>
                      <a:gd name="connsiteX15" fmla="*/ 260033 w 603786"/>
                      <a:gd name="connsiteY15" fmla="*/ 141922 h 218219"/>
                      <a:gd name="connsiteX16" fmla="*/ 0 w 603786"/>
                      <a:gd name="connsiteY16" fmla="*/ 0 h 218219"/>
                      <a:gd name="connsiteX0" fmla="*/ 323751 w 603786"/>
                      <a:gd name="connsiteY0" fmla="*/ 66771 h 218219"/>
                      <a:gd name="connsiteX1" fmla="*/ 603786 w 603786"/>
                      <a:gd name="connsiteY1" fmla="*/ 218219 h 218219"/>
                      <a:gd name="connsiteX2" fmla="*/ 584736 w 603786"/>
                      <a:gd name="connsiteY2" fmla="*/ 208694 h 218219"/>
                      <a:gd name="connsiteX3" fmla="*/ 323751 w 603786"/>
                      <a:gd name="connsiteY3" fmla="*/ 66771 h 218219"/>
                      <a:gd name="connsiteX4" fmla="*/ 0 w 603786"/>
                      <a:gd name="connsiteY4" fmla="*/ 0 h 218219"/>
                      <a:gd name="connsiteX5" fmla="*/ 100965 w 603786"/>
                      <a:gd name="connsiteY5" fmla="*/ 2857 h 218219"/>
                      <a:gd name="connsiteX6" fmla="*/ 102772 w 603786"/>
                      <a:gd name="connsiteY6" fmla="*/ 3833 h 218219"/>
                      <a:gd name="connsiteX7" fmla="*/ 214213 w 603786"/>
                      <a:gd name="connsiteY7" fmla="*/ 22860 h 218219"/>
                      <a:gd name="connsiteX8" fmla="*/ 323751 w 603786"/>
                      <a:gd name="connsiteY8" fmla="*/ 66772 h 218219"/>
                      <a:gd name="connsiteX9" fmla="*/ 584736 w 603786"/>
                      <a:gd name="connsiteY9" fmla="*/ 208695 h 218219"/>
                      <a:gd name="connsiteX10" fmla="*/ 475198 w 603786"/>
                      <a:gd name="connsiteY10" fmla="*/ 168690 h 218219"/>
                      <a:gd name="connsiteX11" fmla="*/ 464489 w 603786"/>
                      <a:gd name="connsiteY11" fmla="*/ 162866 h 218219"/>
                      <a:gd name="connsiteX12" fmla="*/ 358041 w 603786"/>
                      <a:gd name="connsiteY12" fmla="*/ 143827 h 218219"/>
                      <a:gd name="connsiteX13" fmla="*/ 357901 w 603786"/>
                      <a:gd name="connsiteY13" fmla="*/ 143751 h 218219"/>
                      <a:gd name="connsiteX14" fmla="*/ 260033 w 603786"/>
                      <a:gd name="connsiteY14" fmla="*/ 141922 h 218219"/>
                      <a:gd name="connsiteX15" fmla="*/ 0 w 603786"/>
                      <a:gd name="connsiteY15" fmla="*/ 0 h 218219"/>
                      <a:gd name="connsiteX0" fmla="*/ 323751 w 584736"/>
                      <a:gd name="connsiteY0" fmla="*/ 66771 h 208695"/>
                      <a:gd name="connsiteX1" fmla="*/ 584736 w 584736"/>
                      <a:gd name="connsiteY1" fmla="*/ 208694 h 208695"/>
                      <a:gd name="connsiteX2" fmla="*/ 323751 w 584736"/>
                      <a:gd name="connsiteY2" fmla="*/ 66771 h 208695"/>
                      <a:gd name="connsiteX3" fmla="*/ 0 w 584736"/>
                      <a:gd name="connsiteY3" fmla="*/ 0 h 208695"/>
                      <a:gd name="connsiteX4" fmla="*/ 100965 w 584736"/>
                      <a:gd name="connsiteY4" fmla="*/ 2857 h 208695"/>
                      <a:gd name="connsiteX5" fmla="*/ 102772 w 584736"/>
                      <a:gd name="connsiteY5" fmla="*/ 3833 h 208695"/>
                      <a:gd name="connsiteX6" fmla="*/ 214213 w 584736"/>
                      <a:gd name="connsiteY6" fmla="*/ 22860 h 208695"/>
                      <a:gd name="connsiteX7" fmla="*/ 323751 w 584736"/>
                      <a:gd name="connsiteY7" fmla="*/ 66772 h 208695"/>
                      <a:gd name="connsiteX8" fmla="*/ 584736 w 584736"/>
                      <a:gd name="connsiteY8" fmla="*/ 208695 h 208695"/>
                      <a:gd name="connsiteX9" fmla="*/ 475198 w 584736"/>
                      <a:gd name="connsiteY9" fmla="*/ 168690 h 208695"/>
                      <a:gd name="connsiteX10" fmla="*/ 464489 w 584736"/>
                      <a:gd name="connsiteY10" fmla="*/ 162866 h 208695"/>
                      <a:gd name="connsiteX11" fmla="*/ 358041 w 584736"/>
                      <a:gd name="connsiteY11" fmla="*/ 143827 h 208695"/>
                      <a:gd name="connsiteX12" fmla="*/ 357901 w 584736"/>
                      <a:gd name="connsiteY12" fmla="*/ 143751 h 208695"/>
                      <a:gd name="connsiteX13" fmla="*/ 260033 w 584736"/>
                      <a:gd name="connsiteY13" fmla="*/ 141922 h 208695"/>
                      <a:gd name="connsiteX14" fmla="*/ 0 w 584736"/>
                      <a:gd name="connsiteY14" fmla="*/ 0 h 208695"/>
                      <a:gd name="connsiteX0" fmla="*/ 323751 w 615997"/>
                      <a:gd name="connsiteY0" fmla="*/ 66771 h 216510"/>
                      <a:gd name="connsiteX1" fmla="*/ 584736 w 615997"/>
                      <a:gd name="connsiteY1" fmla="*/ 208694 h 216510"/>
                      <a:gd name="connsiteX2" fmla="*/ 323751 w 615997"/>
                      <a:gd name="connsiteY2" fmla="*/ 66771 h 216510"/>
                      <a:gd name="connsiteX3" fmla="*/ 0 w 615997"/>
                      <a:gd name="connsiteY3" fmla="*/ 0 h 216510"/>
                      <a:gd name="connsiteX4" fmla="*/ 100965 w 615997"/>
                      <a:gd name="connsiteY4" fmla="*/ 2857 h 216510"/>
                      <a:gd name="connsiteX5" fmla="*/ 102772 w 615997"/>
                      <a:gd name="connsiteY5" fmla="*/ 3833 h 216510"/>
                      <a:gd name="connsiteX6" fmla="*/ 214213 w 615997"/>
                      <a:gd name="connsiteY6" fmla="*/ 22860 h 216510"/>
                      <a:gd name="connsiteX7" fmla="*/ 323751 w 615997"/>
                      <a:gd name="connsiteY7" fmla="*/ 66772 h 216510"/>
                      <a:gd name="connsiteX8" fmla="*/ 615997 w 615997"/>
                      <a:gd name="connsiteY8" fmla="*/ 216510 h 216510"/>
                      <a:gd name="connsiteX9" fmla="*/ 475198 w 615997"/>
                      <a:gd name="connsiteY9" fmla="*/ 168690 h 216510"/>
                      <a:gd name="connsiteX10" fmla="*/ 464489 w 615997"/>
                      <a:gd name="connsiteY10" fmla="*/ 162866 h 216510"/>
                      <a:gd name="connsiteX11" fmla="*/ 358041 w 615997"/>
                      <a:gd name="connsiteY11" fmla="*/ 143827 h 216510"/>
                      <a:gd name="connsiteX12" fmla="*/ 357901 w 615997"/>
                      <a:gd name="connsiteY12" fmla="*/ 143751 h 216510"/>
                      <a:gd name="connsiteX13" fmla="*/ 260033 w 615997"/>
                      <a:gd name="connsiteY13" fmla="*/ 141922 h 216510"/>
                      <a:gd name="connsiteX14" fmla="*/ 0 w 615997"/>
                      <a:gd name="connsiteY14" fmla="*/ 0 h 216510"/>
                      <a:gd name="connsiteX0" fmla="*/ 323751 w 618767"/>
                      <a:gd name="connsiteY0" fmla="*/ 66771 h 219303"/>
                      <a:gd name="connsiteX1" fmla="*/ 584736 w 618767"/>
                      <a:gd name="connsiteY1" fmla="*/ 208694 h 219303"/>
                      <a:gd name="connsiteX2" fmla="*/ 323751 w 618767"/>
                      <a:gd name="connsiteY2" fmla="*/ 66771 h 219303"/>
                      <a:gd name="connsiteX3" fmla="*/ 0 w 618767"/>
                      <a:gd name="connsiteY3" fmla="*/ 0 h 219303"/>
                      <a:gd name="connsiteX4" fmla="*/ 100965 w 618767"/>
                      <a:gd name="connsiteY4" fmla="*/ 2857 h 219303"/>
                      <a:gd name="connsiteX5" fmla="*/ 102772 w 618767"/>
                      <a:gd name="connsiteY5" fmla="*/ 3833 h 219303"/>
                      <a:gd name="connsiteX6" fmla="*/ 214213 w 618767"/>
                      <a:gd name="connsiteY6" fmla="*/ 22860 h 219303"/>
                      <a:gd name="connsiteX7" fmla="*/ 323751 w 618767"/>
                      <a:gd name="connsiteY7" fmla="*/ 66772 h 219303"/>
                      <a:gd name="connsiteX8" fmla="*/ 615997 w 618767"/>
                      <a:gd name="connsiteY8" fmla="*/ 216510 h 219303"/>
                      <a:gd name="connsiteX9" fmla="*/ 464489 w 618767"/>
                      <a:gd name="connsiteY9" fmla="*/ 162866 h 219303"/>
                      <a:gd name="connsiteX10" fmla="*/ 358041 w 618767"/>
                      <a:gd name="connsiteY10" fmla="*/ 143827 h 219303"/>
                      <a:gd name="connsiteX11" fmla="*/ 357901 w 618767"/>
                      <a:gd name="connsiteY11" fmla="*/ 143751 h 219303"/>
                      <a:gd name="connsiteX12" fmla="*/ 260033 w 618767"/>
                      <a:gd name="connsiteY12" fmla="*/ 141922 h 219303"/>
                      <a:gd name="connsiteX13" fmla="*/ 0 w 618767"/>
                      <a:gd name="connsiteY13" fmla="*/ 0 h 219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18767" h="219303">
                        <a:moveTo>
                          <a:pt x="323751" y="66771"/>
                        </a:moveTo>
                        <a:lnTo>
                          <a:pt x="584736" y="208694"/>
                        </a:lnTo>
                        <a:lnTo>
                          <a:pt x="323751" y="66771"/>
                        </a:lnTo>
                        <a:close/>
                        <a:moveTo>
                          <a:pt x="0" y="0"/>
                        </a:moveTo>
                        <a:lnTo>
                          <a:pt x="100965" y="2857"/>
                        </a:lnTo>
                        <a:lnTo>
                          <a:pt x="102772" y="3833"/>
                        </a:lnTo>
                        <a:lnTo>
                          <a:pt x="214213" y="22860"/>
                        </a:lnTo>
                        <a:lnTo>
                          <a:pt x="323751" y="66772"/>
                        </a:lnTo>
                        <a:lnTo>
                          <a:pt x="615997" y="216510"/>
                        </a:lnTo>
                        <a:cubicBezTo>
                          <a:pt x="639453" y="232526"/>
                          <a:pt x="507482" y="174980"/>
                          <a:pt x="464489" y="162866"/>
                        </a:cubicBezTo>
                        <a:lnTo>
                          <a:pt x="358041" y="143827"/>
                        </a:lnTo>
                        <a:cubicBezTo>
                          <a:pt x="357994" y="143802"/>
                          <a:pt x="357948" y="143776"/>
                          <a:pt x="357901" y="143751"/>
                        </a:cubicBezTo>
                        <a:lnTo>
                          <a:pt x="260033" y="1419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9" name="Freeform: Shape 328">
                    <a:extLst>
                      <a:ext uri="{FF2B5EF4-FFF2-40B4-BE49-F238E27FC236}">
                        <a16:creationId xmlns:a16="http://schemas.microsoft.com/office/drawing/2014/main" id="{941DFAD9-E143-4A09-8DC8-AF4D2B33908E}"/>
                      </a:ext>
                    </a:extLst>
                  </p:cNvPr>
                  <p:cNvSpPr/>
                  <p:nvPr/>
                </p:nvSpPr>
                <p:spPr>
                  <a:xfrm>
                    <a:off x="2709948" y="2277720"/>
                    <a:ext cx="257175" cy="1066800"/>
                  </a:xfrm>
                  <a:custGeom>
                    <a:avLst/>
                    <a:gdLst>
                      <a:gd name="connsiteX0" fmla="*/ 260033 w 257175"/>
                      <a:gd name="connsiteY0" fmla="*/ 1070610 h 1066800"/>
                      <a:gd name="connsiteX1" fmla="*/ 0 w 257175"/>
                      <a:gd name="connsiteY1" fmla="*/ 929640 h 1066800"/>
                      <a:gd name="connsiteX2" fmla="*/ 1905 w 257175"/>
                      <a:gd name="connsiteY2" fmla="*/ 0 h 1066800"/>
                      <a:gd name="connsiteX3" fmla="*/ 261938 w 257175"/>
                      <a:gd name="connsiteY3" fmla="*/ 141922 h 1066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1066800">
                        <a:moveTo>
                          <a:pt x="260033" y="1070610"/>
                        </a:moveTo>
                        <a:lnTo>
                          <a:pt x="0" y="929640"/>
                        </a:lnTo>
                        <a:lnTo>
                          <a:pt x="1905" y="0"/>
                        </a:lnTo>
                        <a:lnTo>
                          <a:pt x="261938" y="1419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0" name="Freeform: Shape 329">
                    <a:extLst>
                      <a:ext uri="{FF2B5EF4-FFF2-40B4-BE49-F238E27FC236}">
                        <a16:creationId xmlns:a16="http://schemas.microsoft.com/office/drawing/2014/main" id="{546B8B00-1E80-4121-A130-B14E29344EBE}"/>
                      </a:ext>
                    </a:extLst>
                  </p:cNvPr>
                  <p:cNvSpPr/>
                  <p:nvPr/>
                </p:nvSpPr>
                <p:spPr>
                  <a:xfrm>
                    <a:off x="2708898" y="1774680"/>
                    <a:ext cx="521969" cy="178118"/>
                  </a:xfrm>
                  <a:custGeom>
                    <a:avLst/>
                    <a:gdLst>
                      <a:gd name="connsiteX0" fmla="*/ 230505 w 521970"/>
                      <a:gd name="connsiteY0" fmla="*/ 2858 h 178118"/>
                      <a:gd name="connsiteX1" fmla="*/ 490537 w 521970"/>
                      <a:gd name="connsiteY1" fmla="*/ 144781 h 178118"/>
                      <a:gd name="connsiteX2" fmla="*/ 302895 w 521970"/>
                      <a:gd name="connsiteY2" fmla="*/ 172403 h 178118"/>
                      <a:gd name="connsiteX3" fmla="*/ 260032 w 521970"/>
                      <a:gd name="connsiteY3" fmla="*/ 178118 h 178118"/>
                      <a:gd name="connsiteX4" fmla="*/ 0 w 521970"/>
                      <a:gd name="connsiteY4" fmla="*/ 37148 h 178118"/>
                      <a:gd name="connsiteX5" fmla="*/ 41910 w 521970"/>
                      <a:gd name="connsiteY5" fmla="*/ 30480 h 178118"/>
                      <a:gd name="connsiteX6" fmla="*/ 41912 w 521970"/>
                      <a:gd name="connsiteY6" fmla="*/ 30481 h 178118"/>
                      <a:gd name="connsiteX7" fmla="*/ 260985 w 521970"/>
                      <a:gd name="connsiteY7" fmla="*/ 0 h 178118"/>
                      <a:gd name="connsiteX8" fmla="*/ 521970 w 521970"/>
                      <a:gd name="connsiteY8" fmla="*/ 141923 h 178118"/>
                      <a:gd name="connsiteX9" fmla="*/ 490537 w 521970"/>
                      <a:gd name="connsiteY9" fmla="*/ 144780 h 178118"/>
                      <a:gd name="connsiteX10" fmla="*/ 230505 w 521970"/>
                      <a:gd name="connsiteY10" fmla="*/ 2858 h 17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21970" h="178118">
                        <a:moveTo>
                          <a:pt x="230505" y="2858"/>
                        </a:moveTo>
                        <a:lnTo>
                          <a:pt x="490537" y="144781"/>
                        </a:lnTo>
                        <a:lnTo>
                          <a:pt x="302895" y="172403"/>
                        </a:lnTo>
                        <a:lnTo>
                          <a:pt x="260032" y="178118"/>
                        </a:lnTo>
                        <a:lnTo>
                          <a:pt x="0" y="37148"/>
                        </a:lnTo>
                        <a:lnTo>
                          <a:pt x="41910" y="30480"/>
                        </a:lnTo>
                        <a:lnTo>
                          <a:pt x="41912" y="30481"/>
                        </a:lnTo>
                        <a:close/>
                        <a:moveTo>
                          <a:pt x="260985" y="0"/>
                        </a:moveTo>
                        <a:lnTo>
                          <a:pt x="521970" y="141923"/>
                        </a:lnTo>
                        <a:lnTo>
                          <a:pt x="490537" y="144780"/>
                        </a:lnTo>
                        <a:lnTo>
                          <a:pt x="230505" y="285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8866C4F2-5137-4A3F-A63C-044425C57412}"/>
                    </a:ext>
                  </a:extLst>
                </p:cNvPr>
                <p:cNvSpPr/>
                <p:nvPr/>
              </p:nvSpPr>
              <p:spPr>
                <a:xfrm>
                  <a:off x="12579689" y="4661548"/>
                  <a:ext cx="730421" cy="1493305"/>
                </a:xfrm>
                <a:custGeom>
                  <a:avLst/>
                  <a:gdLst>
                    <a:gd name="connsiteX0" fmla="*/ 1669733 w 1714500"/>
                    <a:gd name="connsiteY0" fmla="*/ 1870710 h 3505200"/>
                    <a:gd name="connsiteX1" fmla="*/ 1720215 w 1714500"/>
                    <a:gd name="connsiteY1" fmla="*/ 2166938 h 3505200"/>
                    <a:gd name="connsiteX2" fmla="*/ 1507808 w 1714500"/>
                    <a:gd name="connsiteY2" fmla="*/ 2795588 h 3505200"/>
                    <a:gd name="connsiteX3" fmla="*/ 1121093 w 1714500"/>
                    <a:gd name="connsiteY3" fmla="*/ 3084195 h 3505200"/>
                    <a:gd name="connsiteX4" fmla="*/ 991553 w 1714500"/>
                    <a:gd name="connsiteY4" fmla="*/ 3120390 h 3505200"/>
                    <a:gd name="connsiteX5" fmla="*/ 990600 w 1714500"/>
                    <a:gd name="connsiteY5" fmla="*/ 3466148 h 3505200"/>
                    <a:gd name="connsiteX6" fmla="*/ 960120 w 1714500"/>
                    <a:gd name="connsiteY6" fmla="*/ 3470910 h 3505200"/>
                    <a:gd name="connsiteX7" fmla="*/ 772478 w 1714500"/>
                    <a:gd name="connsiteY7" fmla="*/ 3505200 h 3505200"/>
                    <a:gd name="connsiteX8" fmla="*/ 729615 w 1714500"/>
                    <a:gd name="connsiteY8" fmla="*/ 3503295 h 3505200"/>
                    <a:gd name="connsiteX9" fmla="*/ 730568 w 1714500"/>
                    <a:gd name="connsiteY9" fmla="*/ 3158490 h 3505200"/>
                    <a:gd name="connsiteX10" fmla="*/ 659130 w 1714500"/>
                    <a:gd name="connsiteY10" fmla="*/ 3156585 h 3505200"/>
                    <a:gd name="connsiteX11" fmla="*/ 383858 w 1714500"/>
                    <a:gd name="connsiteY11" fmla="*/ 3098483 h 3505200"/>
                    <a:gd name="connsiteX12" fmla="*/ 125730 w 1714500"/>
                    <a:gd name="connsiteY12" fmla="*/ 2865120 h 3505200"/>
                    <a:gd name="connsiteX13" fmla="*/ 0 w 1714500"/>
                    <a:gd name="connsiteY13" fmla="*/ 2427923 h 3505200"/>
                    <a:gd name="connsiteX14" fmla="*/ 320993 w 1714500"/>
                    <a:gd name="connsiteY14" fmla="*/ 2317433 h 3505200"/>
                    <a:gd name="connsiteX15" fmla="*/ 451485 w 1714500"/>
                    <a:gd name="connsiteY15" fmla="*/ 2707958 h 3505200"/>
                    <a:gd name="connsiteX16" fmla="*/ 682943 w 1714500"/>
                    <a:gd name="connsiteY16" fmla="*/ 2860358 h 3505200"/>
                    <a:gd name="connsiteX17" fmla="*/ 730568 w 1714500"/>
                    <a:gd name="connsiteY17" fmla="*/ 2864168 h 3505200"/>
                    <a:gd name="connsiteX18" fmla="*/ 732473 w 1714500"/>
                    <a:gd name="connsiteY18" fmla="*/ 1761173 h 3505200"/>
                    <a:gd name="connsiteX19" fmla="*/ 576263 w 1714500"/>
                    <a:gd name="connsiteY19" fmla="*/ 1735455 h 3505200"/>
                    <a:gd name="connsiteX20" fmla="*/ 372428 w 1714500"/>
                    <a:gd name="connsiteY20" fmla="*/ 1660208 h 3505200"/>
                    <a:gd name="connsiteX21" fmla="*/ 138113 w 1714500"/>
                    <a:gd name="connsiteY21" fmla="*/ 1438275 h 3505200"/>
                    <a:gd name="connsiteX22" fmla="*/ 56198 w 1714500"/>
                    <a:gd name="connsiteY22" fmla="*/ 1079183 h 3505200"/>
                    <a:gd name="connsiteX23" fmla="*/ 298133 w 1714500"/>
                    <a:gd name="connsiteY23" fmla="*/ 448628 h 3505200"/>
                    <a:gd name="connsiteX24" fmla="*/ 628650 w 1714500"/>
                    <a:gd name="connsiteY24" fmla="*/ 239077 h 3505200"/>
                    <a:gd name="connsiteX25" fmla="*/ 735330 w 1714500"/>
                    <a:gd name="connsiteY25" fmla="*/ 206693 h 3505200"/>
                    <a:gd name="connsiteX26" fmla="*/ 735330 w 1714500"/>
                    <a:gd name="connsiteY26" fmla="*/ 36195 h 3505200"/>
                    <a:gd name="connsiteX27" fmla="*/ 778193 w 1714500"/>
                    <a:gd name="connsiteY27" fmla="*/ 30480 h 3505200"/>
                    <a:gd name="connsiteX28" fmla="*/ 965835 w 1714500"/>
                    <a:gd name="connsiteY28" fmla="*/ 2858 h 3505200"/>
                    <a:gd name="connsiteX29" fmla="*/ 996315 w 1714500"/>
                    <a:gd name="connsiteY29" fmla="*/ 0 h 3505200"/>
                    <a:gd name="connsiteX30" fmla="*/ 996315 w 1714500"/>
                    <a:gd name="connsiteY30" fmla="*/ 168593 h 3505200"/>
                    <a:gd name="connsiteX31" fmla="*/ 1097280 w 1714500"/>
                    <a:gd name="connsiteY31" fmla="*/ 171450 h 3505200"/>
                    <a:gd name="connsiteX32" fmla="*/ 1406843 w 1714500"/>
                    <a:gd name="connsiteY32" fmla="*/ 282893 h 3505200"/>
                    <a:gd name="connsiteX33" fmla="*/ 1657350 w 1714500"/>
                    <a:gd name="connsiteY33" fmla="*/ 763905 h 3505200"/>
                    <a:gd name="connsiteX34" fmla="*/ 1326833 w 1714500"/>
                    <a:gd name="connsiteY34" fmla="*/ 863918 h 3505200"/>
                    <a:gd name="connsiteX35" fmla="*/ 1209675 w 1714500"/>
                    <a:gd name="connsiteY35" fmla="*/ 568643 h 3505200"/>
                    <a:gd name="connsiteX36" fmla="*/ 1038225 w 1714500"/>
                    <a:gd name="connsiteY36" fmla="*/ 471488 h 3505200"/>
                    <a:gd name="connsiteX37" fmla="*/ 995363 w 1714500"/>
                    <a:gd name="connsiteY37" fmla="*/ 464820 h 3505200"/>
                    <a:gd name="connsiteX38" fmla="*/ 993458 w 1714500"/>
                    <a:gd name="connsiteY38" fmla="*/ 1460183 h 3505200"/>
                    <a:gd name="connsiteX39" fmla="*/ 1073468 w 1714500"/>
                    <a:gd name="connsiteY39" fmla="*/ 1471613 h 3505200"/>
                    <a:gd name="connsiteX40" fmla="*/ 1282065 w 1714500"/>
                    <a:gd name="connsiteY40" fmla="*/ 1513523 h 3505200"/>
                    <a:gd name="connsiteX41" fmla="*/ 1524953 w 1714500"/>
                    <a:gd name="connsiteY41" fmla="*/ 1651635 h 3505200"/>
                    <a:gd name="connsiteX42" fmla="*/ 1669733 w 1714500"/>
                    <a:gd name="connsiteY42" fmla="*/ 1870710 h 3505200"/>
                    <a:gd name="connsiteX43" fmla="*/ 1268730 w 1714500"/>
                    <a:gd name="connsiteY43" fmla="*/ 2624138 h 3505200"/>
                    <a:gd name="connsiteX44" fmla="*/ 1390650 w 1714500"/>
                    <a:gd name="connsiteY44" fmla="*/ 2236470 h 3505200"/>
                    <a:gd name="connsiteX45" fmla="*/ 1304925 w 1714500"/>
                    <a:gd name="connsiteY45" fmla="*/ 1945958 h 3505200"/>
                    <a:gd name="connsiteX46" fmla="*/ 1080135 w 1714500"/>
                    <a:gd name="connsiteY46" fmla="*/ 1820228 h 3505200"/>
                    <a:gd name="connsiteX47" fmla="*/ 992505 w 1714500"/>
                    <a:gd name="connsiteY47" fmla="*/ 1798320 h 3505200"/>
                    <a:gd name="connsiteX48" fmla="*/ 990600 w 1714500"/>
                    <a:gd name="connsiteY48" fmla="*/ 2830830 h 3505200"/>
                    <a:gd name="connsiteX49" fmla="*/ 1048703 w 1714500"/>
                    <a:gd name="connsiteY49" fmla="*/ 2808923 h 3505200"/>
                    <a:gd name="connsiteX50" fmla="*/ 1268730 w 1714500"/>
                    <a:gd name="connsiteY50" fmla="*/ 2624138 h 3505200"/>
                    <a:gd name="connsiteX51" fmla="*/ 732473 w 1714500"/>
                    <a:gd name="connsiteY51" fmla="*/ 1425893 h 3505200"/>
                    <a:gd name="connsiteX52" fmla="*/ 734378 w 1714500"/>
                    <a:gd name="connsiteY52" fmla="*/ 497205 h 3505200"/>
                    <a:gd name="connsiteX53" fmla="*/ 688658 w 1714500"/>
                    <a:gd name="connsiteY53" fmla="*/ 514350 h 3505200"/>
                    <a:gd name="connsiteX54" fmla="*/ 482917 w 1714500"/>
                    <a:gd name="connsiteY54" fmla="*/ 682943 h 3505200"/>
                    <a:gd name="connsiteX55" fmla="*/ 375285 w 1714500"/>
                    <a:gd name="connsiteY55" fmla="*/ 1006793 h 3505200"/>
                    <a:gd name="connsiteX56" fmla="*/ 465773 w 1714500"/>
                    <a:gd name="connsiteY56" fmla="*/ 1289685 h 3505200"/>
                    <a:gd name="connsiteX57" fmla="*/ 674370 w 1714500"/>
                    <a:gd name="connsiteY57" fmla="*/ 1411605 h 3505200"/>
                    <a:gd name="connsiteX58" fmla="*/ 732473 w 1714500"/>
                    <a:gd name="connsiteY58" fmla="*/ 1425893 h 350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714500" h="3505200">
                      <a:moveTo>
                        <a:pt x="1669733" y="1870710"/>
                      </a:moveTo>
                      <a:cubicBezTo>
                        <a:pt x="1703070" y="1959293"/>
                        <a:pt x="1720215" y="2058353"/>
                        <a:pt x="1720215" y="2166938"/>
                      </a:cubicBezTo>
                      <a:cubicBezTo>
                        <a:pt x="1720215" y="2406015"/>
                        <a:pt x="1648778" y="2615565"/>
                        <a:pt x="1507808" y="2795588"/>
                      </a:cubicBezTo>
                      <a:cubicBezTo>
                        <a:pt x="1402080" y="2930843"/>
                        <a:pt x="1273493" y="3027045"/>
                        <a:pt x="1121093" y="3084195"/>
                      </a:cubicBezTo>
                      <a:lnTo>
                        <a:pt x="991553" y="3120390"/>
                      </a:lnTo>
                      <a:lnTo>
                        <a:pt x="990600" y="3466148"/>
                      </a:lnTo>
                      <a:lnTo>
                        <a:pt x="960120" y="3470910"/>
                      </a:lnTo>
                      <a:lnTo>
                        <a:pt x="772478" y="3505200"/>
                      </a:lnTo>
                      <a:lnTo>
                        <a:pt x="729615" y="3503295"/>
                      </a:lnTo>
                      <a:lnTo>
                        <a:pt x="730568" y="3158490"/>
                      </a:lnTo>
                      <a:lnTo>
                        <a:pt x="659130" y="3156585"/>
                      </a:lnTo>
                      <a:cubicBezTo>
                        <a:pt x="550545" y="3148965"/>
                        <a:pt x="459105" y="3129915"/>
                        <a:pt x="383858" y="3098483"/>
                      </a:cubicBezTo>
                      <a:cubicBezTo>
                        <a:pt x="283845" y="3056573"/>
                        <a:pt x="198120" y="2979420"/>
                        <a:pt x="125730" y="2865120"/>
                      </a:cubicBezTo>
                      <a:cubicBezTo>
                        <a:pt x="53340" y="2750820"/>
                        <a:pt x="11430" y="2606040"/>
                        <a:pt x="0" y="2427923"/>
                      </a:cubicBezTo>
                      <a:lnTo>
                        <a:pt x="320993" y="2317433"/>
                      </a:lnTo>
                      <a:cubicBezTo>
                        <a:pt x="345758" y="2499360"/>
                        <a:pt x="388620" y="2629853"/>
                        <a:pt x="451485" y="2707958"/>
                      </a:cubicBezTo>
                      <a:cubicBezTo>
                        <a:pt x="519113" y="2790825"/>
                        <a:pt x="596265" y="2841308"/>
                        <a:pt x="682943" y="2860358"/>
                      </a:cubicBezTo>
                      <a:lnTo>
                        <a:pt x="730568" y="2864168"/>
                      </a:lnTo>
                      <a:lnTo>
                        <a:pt x="732473" y="1761173"/>
                      </a:lnTo>
                      <a:lnTo>
                        <a:pt x="576263" y="1735455"/>
                      </a:lnTo>
                      <a:cubicBezTo>
                        <a:pt x="509588" y="1717358"/>
                        <a:pt x="441008" y="1692593"/>
                        <a:pt x="372428" y="1660208"/>
                      </a:cubicBezTo>
                      <a:cubicBezTo>
                        <a:pt x="270510" y="1612583"/>
                        <a:pt x="192405" y="1539240"/>
                        <a:pt x="138113" y="1438275"/>
                      </a:cubicBezTo>
                      <a:cubicBezTo>
                        <a:pt x="82868" y="1337310"/>
                        <a:pt x="56198" y="1217295"/>
                        <a:pt x="56198" y="1079183"/>
                      </a:cubicBezTo>
                      <a:cubicBezTo>
                        <a:pt x="56198" y="833438"/>
                        <a:pt x="137160" y="622935"/>
                        <a:pt x="298133" y="448628"/>
                      </a:cubicBezTo>
                      <a:cubicBezTo>
                        <a:pt x="379095" y="360998"/>
                        <a:pt x="488633" y="290513"/>
                        <a:pt x="628650" y="239077"/>
                      </a:cubicBezTo>
                      <a:lnTo>
                        <a:pt x="735330" y="206693"/>
                      </a:lnTo>
                      <a:lnTo>
                        <a:pt x="735330" y="36195"/>
                      </a:lnTo>
                      <a:lnTo>
                        <a:pt x="778193" y="30480"/>
                      </a:lnTo>
                      <a:lnTo>
                        <a:pt x="965835" y="2858"/>
                      </a:lnTo>
                      <a:lnTo>
                        <a:pt x="996315" y="0"/>
                      </a:lnTo>
                      <a:lnTo>
                        <a:pt x="996315" y="168593"/>
                      </a:lnTo>
                      <a:lnTo>
                        <a:pt x="1097280" y="171450"/>
                      </a:lnTo>
                      <a:cubicBezTo>
                        <a:pt x="1222058" y="182880"/>
                        <a:pt x="1324928" y="220027"/>
                        <a:pt x="1406843" y="282893"/>
                      </a:cubicBezTo>
                      <a:cubicBezTo>
                        <a:pt x="1545908" y="388620"/>
                        <a:pt x="1629728" y="548640"/>
                        <a:pt x="1657350" y="763905"/>
                      </a:cubicBezTo>
                      <a:lnTo>
                        <a:pt x="1326833" y="863918"/>
                      </a:lnTo>
                      <a:cubicBezTo>
                        <a:pt x="1307783" y="730568"/>
                        <a:pt x="1268730" y="632460"/>
                        <a:pt x="1209675" y="568643"/>
                      </a:cubicBezTo>
                      <a:cubicBezTo>
                        <a:pt x="1164908" y="521017"/>
                        <a:pt x="1107758" y="488633"/>
                        <a:pt x="1038225" y="471488"/>
                      </a:cubicBezTo>
                      <a:lnTo>
                        <a:pt x="995363" y="464820"/>
                      </a:lnTo>
                      <a:lnTo>
                        <a:pt x="993458" y="1460183"/>
                      </a:lnTo>
                      <a:lnTo>
                        <a:pt x="1073468" y="1471613"/>
                      </a:lnTo>
                      <a:cubicBezTo>
                        <a:pt x="1173480" y="1486853"/>
                        <a:pt x="1243013" y="1500188"/>
                        <a:pt x="1282065" y="1513523"/>
                      </a:cubicBezTo>
                      <a:cubicBezTo>
                        <a:pt x="1381125" y="1546860"/>
                        <a:pt x="1462088" y="1592580"/>
                        <a:pt x="1524953" y="1651635"/>
                      </a:cubicBezTo>
                      <a:cubicBezTo>
                        <a:pt x="1587818" y="1708785"/>
                        <a:pt x="1635443" y="1782128"/>
                        <a:pt x="1669733" y="1870710"/>
                      </a:cubicBezTo>
                      <a:close/>
                      <a:moveTo>
                        <a:pt x="1268730" y="2624138"/>
                      </a:moveTo>
                      <a:cubicBezTo>
                        <a:pt x="1349693" y="2512695"/>
                        <a:pt x="1390650" y="2384108"/>
                        <a:pt x="1390650" y="2236470"/>
                      </a:cubicBezTo>
                      <a:cubicBezTo>
                        <a:pt x="1390650" y="2110740"/>
                        <a:pt x="1362075" y="2014538"/>
                        <a:pt x="1304925" y="1945958"/>
                      </a:cubicBezTo>
                      <a:cubicBezTo>
                        <a:pt x="1262063" y="1894523"/>
                        <a:pt x="1186815" y="1852613"/>
                        <a:pt x="1080135" y="1820228"/>
                      </a:cubicBezTo>
                      <a:lnTo>
                        <a:pt x="992505" y="1798320"/>
                      </a:lnTo>
                      <a:lnTo>
                        <a:pt x="990600" y="2830830"/>
                      </a:lnTo>
                      <a:lnTo>
                        <a:pt x="1048703" y="2808923"/>
                      </a:lnTo>
                      <a:cubicBezTo>
                        <a:pt x="1135380" y="2768918"/>
                        <a:pt x="1207770" y="2707005"/>
                        <a:pt x="1268730" y="2624138"/>
                      </a:cubicBezTo>
                      <a:moveTo>
                        <a:pt x="732473" y="1425893"/>
                      </a:moveTo>
                      <a:lnTo>
                        <a:pt x="734378" y="497205"/>
                      </a:lnTo>
                      <a:lnTo>
                        <a:pt x="688658" y="514350"/>
                      </a:lnTo>
                      <a:cubicBezTo>
                        <a:pt x="604838" y="554355"/>
                        <a:pt x="537210" y="609600"/>
                        <a:pt x="482917" y="682943"/>
                      </a:cubicBezTo>
                      <a:cubicBezTo>
                        <a:pt x="411480" y="780098"/>
                        <a:pt x="375285" y="887730"/>
                        <a:pt x="375285" y="1006793"/>
                      </a:cubicBezTo>
                      <a:cubicBezTo>
                        <a:pt x="375285" y="1124903"/>
                        <a:pt x="405765" y="1219200"/>
                        <a:pt x="465773" y="1289685"/>
                      </a:cubicBezTo>
                      <a:cubicBezTo>
                        <a:pt x="511492" y="1343025"/>
                        <a:pt x="581025" y="1383030"/>
                        <a:pt x="674370" y="1411605"/>
                      </a:cubicBezTo>
                      <a:lnTo>
                        <a:pt x="732473" y="1425893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FD00A3E2-48CF-4A8F-99CD-892E1D7CE0CB}"/>
                    </a:ext>
                  </a:extLst>
                </p:cNvPr>
                <p:cNvGrpSpPr/>
                <p:nvPr/>
              </p:nvGrpSpPr>
              <p:grpSpPr>
                <a:xfrm>
                  <a:off x="12470968" y="4620148"/>
                  <a:ext cx="435759" cy="1352099"/>
                  <a:chOff x="1968987" y="1811829"/>
                  <a:chExt cx="1022846" cy="3173751"/>
                </a:xfrm>
                <a:solidFill>
                  <a:schemeClr val="bg1"/>
                </a:solidFill>
              </p:grpSpPr>
              <p:sp>
                <p:nvSpPr>
                  <p:cNvPr id="202" name="Freeform: Shape 201">
                    <a:extLst>
                      <a:ext uri="{FF2B5EF4-FFF2-40B4-BE49-F238E27FC236}">
                        <a16:creationId xmlns:a16="http://schemas.microsoft.com/office/drawing/2014/main" id="{DA86759E-05A1-4E61-8474-A0C6AC7262F8}"/>
                      </a:ext>
                    </a:extLst>
                  </p:cNvPr>
                  <p:cNvSpPr/>
                  <p:nvPr/>
                </p:nvSpPr>
                <p:spPr>
                  <a:xfrm>
                    <a:off x="1975571" y="4195005"/>
                    <a:ext cx="600075" cy="790575"/>
                  </a:xfrm>
                  <a:custGeom>
                    <a:avLst/>
                    <a:gdLst>
                      <a:gd name="connsiteX0" fmla="*/ 601980 w 600075"/>
                      <a:gd name="connsiteY0" fmla="*/ 791528 h 790575"/>
                      <a:gd name="connsiteX1" fmla="*/ 340995 w 600075"/>
                      <a:gd name="connsiteY1" fmla="*/ 649605 h 790575"/>
                      <a:gd name="connsiteX2" fmla="*/ 125730 w 600075"/>
                      <a:gd name="connsiteY2" fmla="*/ 437197 h 790575"/>
                      <a:gd name="connsiteX3" fmla="*/ 0 w 600075"/>
                      <a:gd name="connsiteY3" fmla="*/ 0 h 790575"/>
                      <a:gd name="connsiteX4" fmla="*/ 260985 w 600075"/>
                      <a:gd name="connsiteY4" fmla="*/ 141922 h 790575"/>
                      <a:gd name="connsiteX5" fmla="*/ 386715 w 600075"/>
                      <a:gd name="connsiteY5" fmla="*/ 579120 h 790575"/>
                      <a:gd name="connsiteX6" fmla="*/ 601980 w 600075"/>
                      <a:gd name="connsiteY6" fmla="*/ 791528 h 7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075" h="790575">
                        <a:moveTo>
                          <a:pt x="601980" y="791528"/>
                        </a:moveTo>
                        <a:lnTo>
                          <a:pt x="340995" y="649605"/>
                        </a:lnTo>
                        <a:cubicBezTo>
                          <a:pt x="259080" y="604838"/>
                          <a:pt x="187643" y="534353"/>
                          <a:pt x="125730" y="437197"/>
                        </a:cubicBezTo>
                        <a:cubicBezTo>
                          <a:pt x="53340" y="323850"/>
                          <a:pt x="11430" y="178118"/>
                          <a:pt x="0" y="0"/>
                        </a:cubicBezTo>
                        <a:lnTo>
                          <a:pt x="260985" y="141922"/>
                        </a:lnTo>
                        <a:cubicBezTo>
                          <a:pt x="272415" y="319088"/>
                          <a:pt x="314325" y="464820"/>
                          <a:pt x="386715" y="579120"/>
                        </a:cubicBezTo>
                        <a:cubicBezTo>
                          <a:pt x="448628" y="676275"/>
                          <a:pt x="520065" y="747713"/>
                          <a:pt x="601980" y="791528"/>
                        </a:cubicBez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: Shape 202">
                    <a:extLst>
                      <a:ext uri="{FF2B5EF4-FFF2-40B4-BE49-F238E27FC236}">
                        <a16:creationId xmlns:a16="http://schemas.microsoft.com/office/drawing/2014/main" id="{0FA30C59-3928-41F5-B95D-06D045B6D100}"/>
                      </a:ext>
                    </a:extLst>
                  </p:cNvPr>
                  <p:cNvSpPr/>
                  <p:nvPr/>
                </p:nvSpPr>
                <p:spPr>
                  <a:xfrm>
                    <a:off x="1968987" y="4089376"/>
                    <a:ext cx="581026" cy="247649"/>
                  </a:xfrm>
                  <a:custGeom>
                    <a:avLst/>
                    <a:gdLst>
                      <a:gd name="connsiteX0" fmla="*/ 260985 w 581025"/>
                      <a:gd name="connsiteY0" fmla="*/ 251460 h 247650"/>
                      <a:gd name="connsiteX1" fmla="*/ 0 w 581025"/>
                      <a:gd name="connsiteY1" fmla="*/ 109538 h 247650"/>
                      <a:gd name="connsiteX2" fmla="*/ 320993 w 581025"/>
                      <a:gd name="connsiteY2" fmla="*/ 0 h 247650"/>
                      <a:gd name="connsiteX3" fmla="*/ 581978 w 581025"/>
                      <a:gd name="connsiteY3" fmla="*/ 140970 h 247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1025" h="247650">
                        <a:moveTo>
                          <a:pt x="260985" y="251460"/>
                        </a:moveTo>
                        <a:lnTo>
                          <a:pt x="0" y="109538"/>
                        </a:lnTo>
                        <a:lnTo>
                          <a:pt x="320993" y="0"/>
                        </a:lnTo>
                        <a:lnTo>
                          <a:pt x="581978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: Shape 203">
                    <a:extLst>
                      <a:ext uri="{FF2B5EF4-FFF2-40B4-BE49-F238E27FC236}">
                        <a16:creationId xmlns:a16="http://schemas.microsoft.com/office/drawing/2014/main" id="{E59662D7-9BB5-4252-A7F8-7A8A5D693D79}"/>
                      </a:ext>
                    </a:extLst>
                  </p:cNvPr>
                  <p:cNvSpPr/>
                  <p:nvPr/>
                </p:nvSpPr>
                <p:spPr>
                  <a:xfrm>
                    <a:off x="2051714" y="1973775"/>
                    <a:ext cx="940119" cy="1580196"/>
                  </a:xfrm>
                  <a:custGeom>
                    <a:avLst/>
                    <a:gdLst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833438 w 940118"/>
                      <a:gd name="connsiteY5" fmla="*/ 174308 h 1580197"/>
                      <a:gd name="connsiteX6" fmla="*/ 833437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592976 w 940118"/>
                      <a:gd name="connsiteY10" fmla="*/ 268101 h 1580197"/>
                      <a:gd name="connsiteX11" fmla="*/ 592932 w 940118"/>
                      <a:gd name="connsiteY11" fmla="*/ 268132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55232 w 940118"/>
                      <a:gd name="connsiteY17" fmla="*/ 380990 h 1580197"/>
                      <a:gd name="connsiteX18" fmla="*/ 454648 w 940118"/>
                      <a:gd name="connsiteY18" fmla="*/ 381569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390818 w 940118"/>
                      <a:gd name="connsiteY22" fmla="*/ 466419 h 1580197"/>
                      <a:gd name="connsiteX23" fmla="*/ 422910 w 940118"/>
                      <a:gd name="connsiteY23" fmla="*/ 483870 h 1580197"/>
                      <a:gd name="connsiteX24" fmla="*/ 367665 w 940118"/>
                      <a:gd name="connsiteY24" fmla="*/ 572453 h 1580197"/>
                      <a:gd name="connsiteX25" fmla="*/ 368618 w 940118"/>
                      <a:gd name="connsiteY25" fmla="*/ 573405 h 1580197"/>
                      <a:gd name="connsiteX26" fmla="*/ 317183 w 940118"/>
                      <a:gd name="connsiteY26" fmla="*/ 684847 h 1580197"/>
                      <a:gd name="connsiteX27" fmla="*/ 305241 w 940118"/>
                      <a:gd name="connsiteY27" fmla="*/ 678329 h 1580197"/>
                      <a:gd name="connsiteX28" fmla="*/ 305235 w 940118"/>
                      <a:gd name="connsiteY28" fmla="*/ 678350 h 1580197"/>
                      <a:gd name="connsiteX29" fmla="*/ 317183 w 940118"/>
                      <a:gd name="connsiteY29" fmla="*/ 684847 h 1580197"/>
                      <a:gd name="connsiteX30" fmla="*/ 260985 w 940118"/>
                      <a:gd name="connsiteY30" fmla="*/ 1014413 h 1580197"/>
                      <a:gd name="connsiteX31" fmla="*/ 342900 w 940118"/>
                      <a:gd name="connsiteY31" fmla="*/ 1373505 h 1580197"/>
                      <a:gd name="connsiteX32" fmla="*/ 546735 w 940118"/>
                      <a:gd name="connsiteY32" fmla="*/ 1580197 h 1580197"/>
                      <a:gd name="connsiteX33" fmla="*/ 285750 w 940118"/>
                      <a:gd name="connsiteY33" fmla="*/ 1438275 h 1580197"/>
                      <a:gd name="connsiteX34" fmla="*/ 81915 w 940118"/>
                      <a:gd name="connsiteY34" fmla="*/ 1231583 h 1580197"/>
                      <a:gd name="connsiteX35" fmla="*/ 0 w 940118"/>
                      <a:gd name="connsiteY35" fmla="*/ 872490 h 1580197"/>
                      <a:gd name="connsiteX36" fmla="*/ 56197 w 940118"/>
                      <a:gd name="connsiteY36" fmla="*/ 542925 h 1580197"/>
                      <a:gd name="connsiteX37" fmla="*/ 62441 w 940118"/>
                      <a:gd name="connsiteY37" fmla="*/ 546321 h 1580197"/>
                      <a:gd name="connsiteX38" fmla="*/ 62617 w 940118"/>
                      <a:gd name="connsiteY38" fmla="*/ 545909 h 1580197"/>
                      <a:gd name="connsiteX39" fmla="*/ 57150 w 940118"/>
                      <a:gd name="connsiteY39" fmla="*/ 542925 h 1580197"/>
                      <a:gd name="connsiteX40" fmla="*/ 107444 w 940118"/>
                      <a:gd name="connsiteY40" fmla="*/ 431896 h 1580197"/>
                      <a:gd name="connsiteX41" fmla="*/ 106680 w 940118"/>
                      <a:gd name="connsiteY41" fmla="*/ 431483 h 1580197"/>
                      <a:gd name="connsiteX42" fmla="*/ 161925 w 940118"/>
                      <a:gd name="connsiteY42" fmla="*/ 341948 h 1580197"/>
                      <a:gd name="connsiteX43" fmla="*/ 171758 w 940118"/>
                      <a:gd name="connsiteY43" fmla="*/ 347295 h 1580197"/>
                      <a:gd name="connsiteX44" fmla="*/ 171778 w 940118"/>
                      <a:gd name="connsiteY44" fmla="*/ 347270 h 1580197"/>
                      <a:gd name="connsiteX45" fmla="*/ 161925 w 940118"/>
                      <a:gd name="connsiteY45" fmla="*/ 341948 h 1580197"/>
                      <a:gd name="connsiteX46" fmla="*/ 227648 w 940118"/>
                      <a:gd name="connsiteY46" fmla="*/ 258128 h 1580197"/>
                      <a:gd name="connsiteX47" fmla="*/ 239906 w 940118"/>
                      <a:gd name="connsiteY47" fmla="*/ 264794 h 1580197"/>
                      <a:gd name="connsiteX48" fmla="*/ 240267 w 940118"/>
                      <a:gd name="connsiteY48" fmla="*/ 264453 h 1580197"/>
                      <a:gd name="connsiteX49" fmla="*/ 228600 w 940118"/>
                      <a:gd name="connsiteY49" fmla="*/ 258128 h 1580197"/>
                      <a:gd name="connsiteX50" fmla="*/ 242888 w 940118"/>
                      <a:gd name="connsiteY50" fmla="*/ 241935 h 1580197"/>
                      <a:gd name="connsiteX51" fmla="*/ 287315 w 940118"/>
                      <a:gd name="connsiteY51" fmla="*/ 198453 h 1580197"/>
                      <a:gd name="connsiteX52" fmla="*/ 286702 w 940118"/>
                      <a:gd name="connsiteY52" fmla="*/ 198120 h 1580197"/>
                      <a:gd name="connsiteX53" fmla="*/ 359092 w 940118"/>
                      <a:gd name="connsiteY53" fmla="*/ 140970 h 1580197"/>
                      <a:gd name="connsiteX54" fmla="*/ 378434 w 940118"/>
                      <a:gd name="connsiteY54" fmla="*/ 151488 h 1580197"/>
                      <a:gd name="connsiteX55" fmla="*/ 378837 w 940118"/>
                      <a:gd name="connsiteY55" fmla="*/ 151226 h 1580197"/>
                      <a:gd name="connsiteX56" fmla="*/ 360045 w 940118"/>
                      <a:gd name="connsiteY56" fmla="*/ 140970 h 1580197"/>
                      <a:gd name="connsiteX57" fmla="*/ 486263 w 940118"/>
                      <a:gd name="connsiteY57" fmla="*/ 68845 h 1580197"/>
                      <a:gd name="connsiteX58" fmla="*/ 485775 w 940118"/>
                      <a:gd name="connsiteY58" fmla="*/ 68580 h 1580197"/>
                      <a:gd name="connsiteX59" fmla="*/ 572452 w 940118"/>
                      <a:gd name="connsiteY59" fmla="*/ 32385 h 1580197"/>
                      <a:gd name="connsiteX60" fmla="*/ 595123 w 940118"/>
                      <a:gd name="connsiteY60" fmla="*/ 44713 h 1580197"/>
                      <a:gd name="connsiteX61" fmla="*/ 595672 w 940118"/>
                      <a:gd name="connsiteY61" fmla="*/ 44538 h 1580197"/>
                      <a:gd name="connsiteX62" fmla="*/ 573405 w 940118"/>
                      <a:gd name="connsiteY62" fmla="*/ 32385 h 1580197"/>
                      <a:gd name="connsiteX63" fmla="*/ 679133 w 940118"/>
                      <a:gd name="connsiteY63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55232 w 940118"/>
                      <a:gd name="connsiteY18" fmla="*/ 380990 h 1580197"/>
                      <a:gd name="connsiteX19" fmla="*/ 488633 w 940118"/>
                      <a:gd name="connsiteY19" fmla="*/ 400050 h 1580197"/>
                      <a:gd name="connsiteX20" fmla="*/ 422910 w 940118"/>
                      <a:gd name="connsiteY20" fmla="*/ 482918 h 1580197"/>
                      <a:gd name="connsiteX21" fmla="*/ 391243 w 940118"/>
                      <a:gd name="connsiteY21" fmla="*/ 465814 h 1580197"/>
                      <a:gd name="connsiteX22" fmla="*/ 422910 w 940118"/>
                      <a:gd name="connsiteY22" fmla="*/ 483870 h 1580197"/>
                      <a:gd name="connsiteX23" fmla="*/ 367665 w 940118"/>
                      <a:gd name="connsiteY23" fmla="*/ 572453 h 1580197"/>
                      <a:gd name="connsiteX24" fmla="*/ 368618 w 940118"/>
                      <a:gd name="connsiteY24" fmla="*/ 573405 h 1580197"/>
                      <a:gd name="connsiteX25" fmla="*/ 317183 w 940118"/>
                      <a:gd name="connsiteY25" fmla="*/ 684847 h 1580197"/>
                      <a:gd name="connsiteX26" fmla="*/ 305241 w 940118"/>
                      <a:gd name="connsiteY26" fmla="*/ 678329 h 1580197"/>
                      <a:gd name="connsiteX27" fmla="*/ 305235 w 940118"/>
                      <a:gd name="connsiteY27" fmla="*/ 678350 h 1580197"/>
                      <a:gd name="connsiteX28" fmla="*/ 317183 w 940118"/>
                      <a:gd name="connsiteY28" fmla="*/ 684847 h 1580197"/>
                      <a:gd name="connsiteX29" fmla="*/ 260985 w 940118"/>
                      <a:gd name="connsiteY29" fmla="*/ 1014413 h 1580197"/>
                      <a:gd name="connsiteX30" fmla="*/ 342900 w 940118"/>
                      <a:gd name="connsiteY30" fmla="*/ 1373505 h 1580197"/>
                      <a:gd name="connsiteX31" fmla="*/ 546735 w 940118"/>
                      <a:gd name="connsiteY31" fmla="*/ 1580197 h 1580197"/>
                      <a:gd name="connsiteX32" fmla="*/ 285750 w 940118"/>
                      <a:gd name="connsiteY32" fmla="*/ 1438275 h 1580197"/>
                      <a:gd name="connsiteX33" fmla="*/ 81915 w 940118"/>
                      <a:gd name="connsiteY33" fmla="*/ 1231583 h 1580197"/>
                      <a:gd name="connsiteX34" fmla="*/ 0 w 940118"/>
                      <a:gd name="connsiteY34" fmla="*/ 872490 h 1580197"/>
                      <a:gd name="connsiteX35" fmla="*/ 56197 w 940118"/>
                      <a:gd name="connsiteY35" fmla="*/ 542925 h 1580197"/>
                      <a:gd name="connsiteX36" fmla="*/ 62441 w 940118"/>
                      <a:gd name="connsiteY36" fmla="*/ 546321 h 1580197"/>
                      <a:gd name="connsiteX37" fmla="*/ 62617 w 940118"/>
                      <a:gd name="connsiteY37" fmla="*/ 545909 h 1580197"/>
                      <a:gd name="connsiteX38" fmla="*/ 57150 w 940118"/>
                      <a:gd name="connsiteY38" fmla="*/ 542925 h 1580197"/>
                      <a:gd name="connsiteX39" fmla="*/ 107444 w 940118"/>
                      <a:gd name="connsiteY39" fmla="*/ 431896 h 1580197"/>
                      <a:gd name="connsiteX40" fmla="*/ 106680 w 940118"/>
                      <a:gd name="connsiteY40" fmla="*/ 431483 h 1580197"/>
                      <a:gd name="connsiteX41" fmla="*/ 161925 w 940118"/>
                      <a:gd name="connsiteY41" fmla="*/ 341948 h 1580197"/>
                      <a:gd name="connsiteX42" fmla="*/ 171758 w 940118"/>
                      <a:gd name="connsiteY42" fmla="*/ 347295 h 1580197"/>
                      <a:gd name="connsiteX43" fmla="*/ 171778 w 940118"/>
                      <a:gd name="connsiteY43" fmla="*/ 347270 h 1580197"/>
                      <a:gd name="connsiteX44" fmla="*/ 161925 w 940118"/>
                      <a:gd name="connsiteY44" fmla="*/ 341948 h 1580197"/>
                      <a:gd name="connsiteX45" fmla="*/ 227648 w 940118"/>
                      <a:gd name="connsiteY45" fmla="*/ 258128 h 1580197"/>
                      <a:gd name="connsiteX46" fmla="*/ 239906 w 940118"/>
                      <a:gd name="connsiteY46" fmla="*/ 264794 h 1580197"/>
                      <a:gd name="connsiteX47" fmla="*/ 240267 w 940118"/>
                      <a:gd name="connsiteY47" fmla="*/ 264453 h 1580197"/>
                      <a:gd name="connsiteX48" fmla="*/ 228600 w 940118"/>
                      <a:gd name="connsiteY48" fmla="*/ 258128 h 1580197"/>
                      <a:gd name="connsiteX49" fmla="*/ 242888 w 940118"/>
                      <a:gd name="connsiteY49" fmla="*/ 241935 h 1580197"/>
                      <a:gd name="connsiteX50" fmla="*/ 287315 w 940118"/>
                      <a:gd name="connsiteY50" fmla="*/ 198453 h 1580197"/>
                      <a:gd name="connsiteX51" fmla="*/ 286702 w 940118"/>
                      <a:gd name="connsiteY51" fmla="*/ 198120 h 1580197"/>
                      <a:gd name="connsiteX52" fmla="*/ 359092 w 940118"/>
                      <a:gd name="connsiteY52" fmla="*/ 140970 h 1580197"/>
                      <a:gd name="connsiteX53" fmla="*/ 378434 w 940118"/>
                      <a:gd name="connsiteY53" fmla="*/ 151488 h 1580197"/>
                      <a:gd name="connsiteX54" fmla="*/ 378837 w 940118"/>
                      <a:gd name="connsiteY54" fmla="*/ 151226 h 1580197"/>
                      <a:gd name="connsiteX55" fmla="*/ 360045 w 940118"/>
                      <a:gd name="connsiteY55" fmla="*/ 140970 h 1580197"/>
                      <a:gd name="connsiteX56" fmla="*/ 486263 w 940118"/>
                      <a:gd name="connsiteY56" fmla="*/ 68845 h 1580197"/>
                      <a:gd name="connsiteX57" fmla="*/ 485775 w 940118"/>
                      <a:gd name="connsiteY57" fmla="*/ 68580 h 1580197"/>
                      <a:gd name="connsiteX58" fmla="*/ 572452 w 940118"/>
                      <a:gd name="connsiteY58" fmla="*/ 32385 h 1580197"/>
                      <a:gd name="connsiteX59" fmla="*/ 595123 w 940118"/>
                      <a:gd name="connsiteY59" fmla="*/ 44713 h 1580197"/>
                      <a:gd name="connsiteX60" fmla="*/ 595672 w 940118"/>
                      <a:gd name="connsiteY60" fmla="*/ 44538 h 1580197"/>
                      <a:gd name="connsiteX61" fmla="*/ 573405 w 940118"/>
                      <a:gd name="connsiteY61" fmla="*/ 32385 h 1580197"/>
                      <a:gd name="connsiteX62" fmla="*/ 679133 w 940118"/>
                      <a:gd name="connsiteY62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391243 w 940118"/>
                      <a:gd name="connsiteY20" fmla="*/ 465814 h 1580197"/>
                      <a:gd name="connsiteX21" fmla="*/ 422910 w 940118"/>
                      <a:gd name="connsiteY21" fmla="*/ 483870 h 1580197"/>
                      <a:gd name="connsiteX22" fmla="*/ 367665 w 940118"/>
                      <a:gd name="connsiteY22" fmla="*/ 572453 h 1580197"/>
                      <a:gd name="connsiteX23" fmla="*/ 368618 w 940118"/>
                      <a:gd name="connsiteY23" fmla="*/ 573405 h 1580197"/>
                      <a:gd name="connsiteX24" fmla="*/ 317183 w 940118"/>
                      <a:gd name="connsiteY24" fmla="*/ 684847 h 1580197"/>
                      <a:gd name="connsiteX25" fmla="*/ 305241 w 940118"/>
                      <a:gd name="connsiteY25" fmla="*/ 678329 h 1580197"/>
                      <a:gd name="connsiteX26" fmla="*/ 305235 w 940118"/>
                      <a:gd name="connsiteY26" fmla="*/ 678350 h 1580197"/>
                      <a:gd name="connsiteX27" fmla="*/ 317183 w 940118"/>
                      <a:gd name="connsiteY27" fmla="*/ 684847 h 1580197"/>
                      <a:gd name="connsiteX28" fmla="*/ 260985 w 940118"/>
                      <a:gd name="connsiteY28" fmla="*/ 1014413 h 1580197"/>
                      <a:gd name="connsiteX29" fmla="*/ 342900 w 940118"/>
                      <a:gd name="connsiteY29" fmla="*/ 1373505 h 1580197"/>
                      <a:gd name="connsiteX30" fmla="*/ 546735 w 940118"/>
                      <a:gd name="connsiteY30" fmla="*/ 1580197 h 1580197"/>
                      <a:gd name="connsiteX31" fmla="*/ 285750 w 940118"/>
                      <a:gd name="connsiteY31" fmla="*/ 1438275 h 1580197"/>
                      <a:gd name="connsiteX32" fmla="*/ 81915 w 940118"/>
                      <a:gd name="connsiteY32" fmla="*/ 1231583 h 1580197"/>
                      <a:gd name="connsiteX33" fmla="*/ 0 w 940118"/>
                      <a:gd name="connsiteY33" fmla="*/ 872490 h 1580197"/>
                      <a:gd name="connsiteX34" fmla="*/ 56197 w 940118"/>
                      <a:gd name="connsiteY34" fmla="*/ 542925 h 1580197"/>
                      <a:gd name="connsiteX35" fmla="*/ 62441 w 940118"/>
                      <a:gd name="connsiteY35" fmla="*/ 546321 h 1580197"/>
                      <a:gd name="connsiteX36" fmla="*/ 62617 w 940118"/>
                      <a:gd name="connsiteY36" fmla="*/ 545909 h 1580197"/>
                      <a:gd name="connsiteX37" fmla="*/ 57150 w 940118"/>
                      <a:gd name="connsiteY37" fmla="*/ 542925 h 1580197"/>
                      <a:gd name="connsiteX38" fmla="*/ 107444 w 940118"/>
                      <a:gd name="connsiteY38" fmla="*/ 431896 h 1580197"/>
                      <a:gd name="connsiteX39" fmla="*/ 106680 w 940118"/>
                      <a:gd name="connsiteY39" fmla="*/ 431483 h 1580197"/>
                      <a:gd name="connsiteX40" fmla="*/ 161925 w 940118"/>
                      <a:gd name="connsiteY40" fmla="*/ 341948 h 1580197"/>
                      <a:gd name="connsiteX41" fmla="*/ 171758 w 940118"/>
                      <a:gd name="connsiteY41" fmla="*/ 347295 h 1580197"/>
                      <a:gd name="connsiteX42" fmla="*/ 171778 w 940118"/>
                      <a:gd name="connsiteY42" fmla="*/ 347270 h 1580197"/>
                      <a:gd name="connsiteX43" fmla="*/ 161925 w 940118"/>
                      <a:gd name="connsiteY43" fmla="*/ 341948 h 1580197"/>
                      <a:gd name="connsiteX44" fmla="*/ 227648 w 940118"/>
                      <a:gd name="connsiteY44" fmla="*/ 258128 h 1580197"/>
                      <a:gd name="connsiteX45" fmla="*/ 239906 w 940118"/>
                      <a:gd name="connsiteY45" fmla="*/ 264794 h 1580197"/>
                      <a:gd name="connsiteX46" fmla="*/ 240267 w 940118"/>
                      <a:gd name="connsiteY46" fmla="*/ 264453 h 1580197"/>
                      <a:gd name="connsiteX47" fmla="*/ 228600 w 940118"/>
                      <a:gd name="connsiteY47" fmla="*/ 258128 h 1580197"/>
                      <a:gd name="connsiteX48" fmla="*/ 242888 w 940118"/>
                      <a:gd name="connsiteY48" fmla="*/ 241935 h 1580197"/>
                      <a:gd name="connsiteX49" fmla="*/ 287315 w 940118"/>
                      <a:gd name="connsiteY49" fmla="*/ 198453 h 1580197"/>
                      <a:gd name="connsiteX50" fmla="*/ 286702 w 940118"/>
                      <a:gd name="connsiteY50" fmla="*/ 198120 h 1580197"/>
                      <a:gd name="connsiteX51" fmla="*/ 359092 w 940118"/>
                      <a:gd name="connsiteY51" fmla="*/ 140970 h 1580197"/>
                      <a:gd name="connsiteX52" fmla="*/ 378434 w 940118"/>
                      <a:gd name="connsiteY52" fmla="*/ 151488 h 1580197"/>
                      <a:gd name="connsiteX53" fmla="*/ 378837 w 940118"/>
                      <a:gd name="connsiteY53" fmla="*/ 151226 h 1580197"/>
                      <a:gd name="connsiteX54" fmla="*/ 360045 w 940118"/>
                      <a:gd name="connsiteY54" fmla="*/ 140970 h 1580197"/>
                      <a:gd name="connsiteX55" fmla="*/ 486263 w 940118"/>
                      <a:gd name="connsiteY55" fmla="*/ 68845 h 1580197"/>
                      <a:gd name="connsiteX56" fmla="*/ 485775 w 940118"/>
                      <a:gd name="connsiteY56" fmla="*/ 68580 h 1580197"/>
                      <a:gd name="connsiteX57" fmla="*/ 572452 w 940118"/>
                      <a:gd name="connsiteY57" fmla="*/ 32385 h 1580197"/>
                      <a:gd name="connsiteX58" fmla="*/ 595123 w 940118"/>
                      <a:gd name="connsiteY58" fmla="*/ 44713 h 1580197"/>
                      <a:gd name="connsiteX59" fmla="*/ 595672 w 940118"/>
                      <a:gd name="connsiteY59" fmla="*/ 44538 h 1580197"/>
                      <a:gd name="connsiteX60" fmla="*/ 573405 w 940118"/>
                      <a:gd name="connsiteY60" fmla="*/ 32385 h 1580197"/>
                      <a:gd name="connsiteX61" fmla="*/ 679133 w 940118"/>
                      <a:gd name="connsiteY61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592932 w 940118"/>
                      <a:gd name="connsiteY12" fmla="*/ 268132 h 1580197"/>
                      <a:gd name="connsiteX13" fmla="*/ 620077 w 940118"/>
                      <a:gd name="connsiteY13" fmla="*/ 282893 h 1580197"/>
                      <a:gd name="connsiteX14" fmla="*/ 548076 w 940118"/>
                      <a:gd name="connsiteY14" fmla="*/ 339736 h 1580197"/>
                      <a:gd name="connsiteX15" fmla="*/ 548640 w 940118"/>
                      <a:gd name="connsiteY15" fmla="*/ 340043 h 1580197"/>
                      <a:gd name="connsiteX16" fmla="*/ 503873 w 940118"/>
                      <a:gd name="connsiteY16" fmla="*/ 383858 h 1580197"/>
                      <a:gd name="connsiteX17" fmla="*/ 488633 w 940118"/>
                      <a:gd name="connsiteY17" fmla="*/ 399098 h 1580197"/>
                      <a:gd name="connsiteX18" fmla="*/ 488633 w 940118"/>
                      <a:gd name="connsiteY18" fmla="*/ 400050 h 1580197"/>
                      <a:gd name="connsiteX19" fmla="*/ 422910 w 940118"/>
                      <a:gd name="connsiteY19" fmla="*/ 482918 h 1580197"/>
                      <a:gd name="connsiteX20" fmla="*/ 422910 w 940118"/>
                      <a:gd name="connsiteY20" fmla="*/ 483870 h 1580197"/>
                      <a:gd name="connsiteX21" fmla="*/ 367665 w 940118"/>
                      <a:gd name="connsiteY21" fmla="*/ 572453 h 1580197"/>
                      <a:gd name="connsiteX22" fmla="*/ 368618 w 940118"/>
                      <a:gd name="connsiteY22" fmla="*/ 573405 h 1580197"/>
                      <a:gd name="connsiteX23" fmla="*/ 317183 w 940118"/>
                      <a:gd name="connsiteY23" fmla="*/ 684847 h 1580197"/>
                      <a:gd name="connsiteX24" fmla="*/ 305241 w 940118"/>
                      <a:gd name="connsiteY24" fmla="*/ 678329 h 1580197"/>
                      <a:gd name="connsiteX25" fmla="*/ 305235 w 940118"/>
                      <a:gd name="connsiteY25" fmla="*/ 678350 h 1580197"/>
                      <a:gd name="connsiteX26" fmla="*/ 317183 w 940118"/>
                      <a:gd name="connsiteY26" fmla="*/ 684847 h 1580197"/>
                      <a:gd name="connsiteX27" fmla="*/ 260985 w 940118"/>
                      <a:gd name="connsiteY27" fmla="*/ 1014413 h 1580197"/>
                      <a:gd name="connsiteX28" fmla="*/ 342900 w 940118"/>
                      <a:gd name="connsiteY28" fmla="*/ 1373505 h 1580197"/>
                      <a:gd name="connsiteX29" fmla="*/ 546735 w 940118"/>
                      <a:gd name="connsiteY29" fmla="*/ 1580197 h 1580197"/>
                      <a:gd name="connsiteX30" fmla="*/ 285750 w 940118"/>
                      <a:gd name="connsiteY30" fmla="*/ 1438275 h 1580197"/>
                      <a:gd name="connsiteX31" fmla="*/ 81915 w 940118"/>
                      <a:gd name="connsiteY31" fmla="*/ 1231583 h 1580197"/>
                      <a:gd name="connsiteX32" fmla="*/ 0 w 940118"/>
                      <a:gd name="connsiteY32" fmla="*/ 872490 h 1580197"/>
                      <a:gd name="connsiteX33" fmla="*/ 56197 w 940118"/>
                      <a:gd name="connsiteY33" fmla="*/ 542925 h 1580197"/>
                      <a:gd name="connsiteX34" fmla="*/ 62441 w 940118"/>
                      <a:gd name="connsiteY34" fmla="*/ 546321 h 1580197"/>
                      <a:gd name="connsiteX35" fmla="*/ 62617 w 940118"/>
                      <a:gd name="connsiteY35" fmla="*/ 545909 h 1580197"/>
                      <a:gd name="connsiteX36" fmla="*/ 57150 w 940118"/>
                      <a:gd name="connsiteY36" fmla="*/ 542925 h 1580197"/>
                      <a:gd name="connsiteX37" fmla="*/ 107444 w 940118"/>
                      <a:gd name="connsiteY37" fmla="*/ 431896 h 1580197"/>
                      <a:gd name="connsiteX38" fmla="*/ 106680 w 940118"/>
                      <a:gd name="connsiteY38" fmla="*/ 431483 h 1580197"/>
                      <a:gd name="connsiteX39" fmla="*/ 161925 w 940118"/>
                      <a:gd name="connsiteY39" fmla="*/ 341948 h 1580197"/>
                      <a:gd name="connsiteX40" fmla="*/ 171758 w 940118"/>
                      <a:gd name="connsiteY40" fmla="*/ 347295 h 1580197"/>
                      <a:gd name="connsiteX41" fmla="*/ 171778 w 940118"/>
                      <a:gd name="connsiteY41" fmla="*/ 347270 h 1580197"/>
                      <a:gd name="connsiteX42" fmla="*/ 161925 w 940118"/>
                      <a:gd name="connsiteY42" fmla="*/ 341948 h 1580197"/>
                      <a:gd name="connsiteX43" fmla="*/ 227648 w 940118"/>
                      <a:gd name="connsiteY43" fmla="*/ 258128 h 1580197"/>
                      <a:gd name="connsiteX44" fmla="*/ 239906 w 940118"/>
                      <a:gd name="connsiteY44" fmla="*/ 264794 h 1580197"/>
                      <a:gd name="connsiteX45" fmla="*/ 240267 w 940118"/>
                      <a:gd name="connsiteY45" fmla="*/ 264453 h 1580197"/>
                      <a:gd name="connsiteX46" fmla="*/ 228600 w 940118"/>
                      <a:gd name="connsiteY46" fmla="*/ 258128 h 1580197"/>
                      <a:gd name="connsiteX47" fmla="*/ 242888 w 940118"/>
                      <a:gd name="connsiteY47" fmla="*/ 241935 h 1580197"/>
                      <a:gd name="connsiteX48" fmla="*/ 287315 w 940118"/>
                      <a:gd name="connsiteY48" fmla="*/ 198453 h 1580197"/>
                      <a:gd name="connsiteX49" fmla="*/ 286702 w 940118"/>
                      <a:gd name="connsiteY49" fmla="*/ 198120 h 1580197"/>
                      <a:gd name="connsiteX50" fmla="*/ 359092 w 940118"/>
                      <a:gd name="connsiteY50" fmla="*/ 140970 h 1580197"/>
                      <a:gd name="connsiteX51" fmla="*/ 378434 w 940118"/>
                      <a:gd name="connsiteY51" fmla="*/ 151488 h 1580197"/>
                      <a:gd name="connsiteX52" fmla="*/ 378837 w 940118"/>
                      <a:gd name="connsiteY52" fmla="*/ 151226 h 1580197"/>
                      <a:gd name="connsiteX53" fmla="*/ 360045 w 940118"/>
                      <a:gd name="connsiteY53" fmla="*/ 140970 h 1580197"/>
                      <a:gd name="connsiteX54" fmla="*/ 486263 w 940118"/>
                      <a:gd name="connsiteY54" fmla="*/ 68845 h 1580197"/>
                      <a:gd name="connsiteX55" fmla="*/ 485775 w 940118"/>
                      <a:gd name="connsiteY55" fmla="*/ 68580 h 1580197"/>
                      <a:gd name="connsiteX56" fmla="*/ 572452 w 940118"/>
                      <a:gd name="connsiteY56" fmla="*/ 32385 h 1580197"/>
                      <a:gd name="connsiteX57" fmla="*/ 595123 w 940118"/>
                      <a:gd name="connsiteY57" fmla="*/ 44713 h 1580197"/>
                      <a:gd name="connsiteX58" fmla="*/ 595672 w 940118"/>
                      <a:gd name="connsiteY58" fmla="*/ 44538 h 1580197"/>
                      <a:gd name="connsiteX59" fmla="*/ 573405 w 940118"/>
                      <a:gd name="connsiteY59" fmla="*/ 32385 h 1580197"/>
                      <a:gd name="connsiteX60" fmla="*/ 679133 w 940118"/>
                      <a:gd name="connsiteY60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592976 w 940118"/>
                      <a:gd name="connsiteY11" fmla="*/ 268101 h 1580197"/>
                      <a:gd name="connsiteX12" fmla="*/ 620077 w 940118"/>
                      <a:gd name="connsiteY12" fmla="*/ 282893 h 1580197"/>
                      <a:gd name="connsiteX13" fmla="*/ 548076 w 940118"/>
                      <a:gd name="connsiteY13" fmla="*/ 339736 h 1580197"/>
                      <a:gd name="connsiteX14" fmla="*/ 548640 w 940118"/>
                      <a:gd name="connsiteY14" fmla="*/ 340043 h 1580197"/>
                      <a:gd name="connsiteX15" fmla="*/ 503873 w 940118"/>
                      <a:gd name="connsiteY15" fmla="*/ 383858 h 1580197"/>
                      <a:gd name="connsiteX16" fmla="*/ 488633 w 940118"/>
                      <a:gd name="connsiteY16" fmla="*/ 399098 h 1580197"/>
                      <a:gd name="connsiteX17" fmla="*/ 488633 w 940118"/>
                      <a:gd name="connsiteY17" fmla="*/ 400050 h 1580197"/>
                      <a:gd name="connsiteX18" fmla="*/ 422910 w 940118"/>
                      <a:gd name="connsiteY18" fmla="*/ 482918 h 1580197"/>
                      <a:gd name="connsiteX19" fmla="*/ 422910 w 940118"/>
                      <a:gd name="connsiteY19" fmla="*/ 483870 h 1580197"/>
                      <a:gd name="connsiteX20" fmla="*/ 367665 w 940118"/>
                      <a:gd name="connsiteY20" fmla="*/ 572453 h 1580197"/>
                      <a:gd name="connsiteX21" fmla="*/ 368618 w 940118"/>
                      <a:gd name="connsiteY21" fmla="*/ 573405 h 1580197"/>
                      <a:gd name="connsiteX22" fmla="*/ 317183 w 940118"/>
                      <a:gd name="connsiteY22" fmla="*/ 684847 h 1580197"/>
                      <a:gd name="connsiteX23" fmla="*/ 305241 w 940118"/>
                      <a:gd name="connsiteY23" fmla="*/ 678329 h 1580197"/>
                      <a:gd name="connsiteX24" fmla="*/ 305235 w 940118"/>
                      <a:gd name="connsiteY24" fmla="*/ 678350 h 1580197"/>
                      <a:gd name="connsiteX25" fmla="*/ 317183 w 940118"/>
                      <a:gd name="connsiteY25" fmla="*/ 684847 h 1580197"/>
                      <a:gd name="connsiteX26" fmla="*/ 260985 w 940118"/>
                      <a:gd name="connsiteY26" fmla="*/ 1014413 h 1580197"/>
                      <a:gd name="connsiteX27" fmla="*/ 342900 w 940118"/>
                      <a:gd name="connsiteY27" fmla="*/ 1373505 h 1580197"/>
                      <a:gd name="connsiteX28" fmla="*/ 546735 w 940118"/>
                      <a:gd name="connsiteY28" fmla="*/ 1580197 h 1580197"/>
                      <a:gd name="connsiteX29" fmla="*/ 285750 w 940118"/>
                      <a:gd name="connsiteY29" fmla="*/ 1438275 h 1580197"/>
                      <a:gd name="connsiteX30" fmla="*/ 81915 w 940118"/>
                      <a:gd name="connsiteY30" fmla="*/ 1231583 h 1580197"/>
                      <a:gd name="connsiteX31" fmla="*/ 0 w 940118"/>
                      <a:gd name="connsiteY31" fmla="*/ 872490 h 1580197"/>
                      <a:gd name="connsiteX32" fmla="*/ 56197 w 940118"/>
                      <a:gd name="connsiteY32" fmla="*/ 542925 h 1580197"/>
                      <a:gd name="connsiteX33" fmla="*/ 62441 w 940118"/>
                      <a:gd name="connsiteY33" fmla="*/ 546321 h 1580197"/>
                      <a:gd name="connsiteX34" fmla="*/ 62617 w 940118"/>
                      <a:gd name="connsiteY34" fmla="*/ 545909 h 1580197"/>
                      <a:gd name="connsiteX35" fmla="*/ 57150 w 940118"/>
                      <a:gd name="connsiteY35" fmla="*/ 542925 h 1580197"/>
                      <a:gd name="connsiteX36" fmla="*/ 107444 w 940118"/>
                      <a:gd name="connsiteY36" fmla="*/ 431896 h 1580197"/>
                      <a:gd name="connsiteX37" fmla="*/ 106680 w 940118"/>
                      <a:gd name="connsiteY37" fmla="*/ 431483 h 1580197"/>
                      <a:gd name="connsiteX38" fmla="*/ 161925 w 940118"/>
                      <a:gd name="connsiteY38" fmla="*/ 341948 h 1580197"/>
                      <a:gd name="connsiteX39" fmla="*/ 171758 w 940118"/>
                      <a:gd name="connsiteY39" fmla="*/ 347295 h 1580197"/>
                      <a:gd name="connsiteX40" fmla="*/ 171778 w 940118"/>
                      <a:gd name="connsiteY40" fmla="*/ 347270 h 1580197"/>
                      <a:gd name="connsiteX41" fmla="*/ 161925 w 940118"/>
                      <a:gd name="connsiteY41" fmla="*/ 341948 h 1580197"/>
                      <a:gd name="connsiteX42" fmla="*/ 227648 w 940118"/>
                      <a:gd name="connsiteY42" fmla="*/ 258128 h 1580197"/>
                      <a:gd name="connsiteX43" fmla="*/ 239906 w 940118"/>
                      <a:gd name="connsiteY43" fmla="*/ 264794 h 1580197"/>
                      <a:gd name="connsiteX44" fmla="*/ 240267 w 940118"/>
                      <a:gd name="connsiteY44" fmla="*/ 264453 h 1580197"/>
                      <a:gd name="connsiteX45" fmla="*/ 228600 w 940118"/>
                      <a:gd name="connsiteY45" fmla="*/ 258128 h 1580197"/>
                      <a:gd name="connsiteX46" fmla="*/ 242888 w 940118"/>
                      <a:gd name="connsiteY46" fmla="*/ 241935 h 1580197"/>
                      <a:gd name="connsiteX47" fmla="*/ 287315 w 940118"/>
                      <a:gd name="connsiteY47" fmla="*/ 198453 h 1580197"/>
                      <a:gd name="connsiteX48" fmla="*/ 286702 w 940118"/>
                      <a:gd name="connsiteY48" fmla="*/ 198120 h 1580197"/>
                      <a:gd name="connsiteX49" fmla="*/ 359092 w 940118"/>
                      <a:gd name="connsiteY49" fmla="*/ 140970 h 1580197"/>
                      <a:gd name="connsiteX50" fmla="*/ 378434 w 940118"/>
                      <a:gd name="connsiteY50" fmla="*/ 151488 h 1580197"/>
                      <a:gd name="connsiteX51" fmla="*/ 378837 w 940118"/>
                      <a:gd name="connsiteY51" fmla="*/ 151226 h 1580197"/>
                      <a:gd name="connsiteX52" fmla="*/ 360045 w 940118"/>
                      <a:gd name="connsiteY52" fmla="*/ 140970 h 1580197"/>
                      <a:gd name="connsiteX53" fmla="*/ 486263 w 940118"/>
                      <a:gd name="connsiteY53" fmla="*/ 68845 h 1580197"/>
                      <a:gd name="connsiteX54" fmla="*/ 485775 w 940118"/>
                      <a:gd name="connsiteY54" fmla="*/ 68580 h 1580197"/>
                      <a:gd name="connsiteX55" fmla="*/ 572452 w 940118"/>
                      <a:gd name="connsiteY55" fmla="*/ 32385 h 1580197"/>
                      <a:gd name="connsiteX56" fmla="*/ 595123 w 940118"/>
                      <a:gd name="connsiteY56" fmla="*/ 44713 h 1580197"/>
                      <a:gd name="connsiteX57" fmla="*/ 595672 w 940118"/>
                      <a:gd name="connsiteY57" fmla="*/ 44538 h 1580197"/>
                      <a:gd name="connsiteX58" fmla="*/ 573405 w 940118"/>
                      <a:gd name="connsiteY58" fmla="*/ 32385 h 1580197"/>
                      <a:gd name="connsiteX59" fmla="*/ 679133 w 940118"/>
                      <a:gd name="connsiteY59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833437 w 940118"/>
                      <a:gd name="connsiteY7" fmla="*/ 174308 h 1580197"/>
                      <a:gd name="connsiteX8" fmla="*/ 747299 w 940118"/>
                      <a:gd name="connsiteY8" fmla="*/ 210278 h 1580197"/>
                      <a:gd name="connsiteX9" fmla="*/ 747713 w 940118"/>
                      <a:gd name="connsiteY9" fmla="*/ 210503 h 1580197"/>
                      <a:gd name="connsiteX10" fmla="*/ 620078 w 940118"/>
                      <a:gd name="connsiteY10" fmla="*/ 282893 h 1580197"/>
                      <a:gd name="connsiteX11" fmla="*/ 620077 w 940118"/>
                      <a:gd name="connsiteY11" fmla="*/ 282893 h 1580197"/>
                      <a:gd name="connsiteX12" fmla="*/ 548076 w 940118"/>
                      <a:gd name="connsiteY12" fmla="*/ 339736 h 1580197"/>
                      <a:gd name="connsiteX13" fmla="*/ 548640 w 940118"/>
                      <a:gd name="connsiteY13" fmla="*/ 340043 h 1580197"/>
                      <a:gd name="connsiteX14" fmla="*/ 503873 w 940118"/>
                      <a:gd name="connsiteY14" fmla="*/ 383858 h 1580197"/>
                      <a:gd name="connsiteX15" fmla="*/ 488633 w 940118"/>
                      <a:gd name="connsiteY15" fmla="*/ 399098 h 1580197"/>
                      <a:gd name="connsiteX16" fmla="*/ 488633 w 940118"/>
                      <a:gd name="connsiteY16" fmla="*/ 400050 h 1580197"/>
                      <a:gd name="connsiteX17" fmla="*/ 422910 w 940118"/>
                      <a:gd name="connsiteY17" fmla="*/ 482918 h 1580197"/>
                      <a:gd name="connsiteX18" fmla="*/ 422910 w 940118"/>
                      <a:gd name="connsiteY18" fmla="*/ 483870 h 1580197"/>
                      <a:gd name="connsiteX19" fmla="*/ 367665 w 940118"/>
                      <a:gd name="connsiteY19" fmla="*/ 572453 h 1580197"/>
                      <a:gd name="connsiteX20" fmla="*/ 368618 w 940118"/>
                      <a:gd name="connsiteY20" fmla="*/ 573405 h 1580197"/>
                      <a:gd name="connsiteX21" fmla="*/ 317183 w 940118"/>
                      <a:gd name="connsiteY21" fmla="*/ 684847 h 1580197"/>
                      <a:gd name="connsiteX22" fmla="*/ 305241 w 940118"/>
                      <a:gd name="connsiteY22" fmla="*/ 678329 h 1580197"/>
                      <a:gd name="connsiteX23" fmla="*/ 305235 w 940118"/>
                      <a:gd name="connsiteY23" fmla="*/ 678350 h 1580197"/>
                      <a:gd name="connsiteX24" fmla="*/ 317183 w 940118"/>
                      <a:gd name="connsiteY24" fmla="*/ 684847 h 1580197"/>
                      <a:gd name="connsiteX25" fmla="*/ 260985 w 940118"/>
                      <a:gd name="connsiteY25" fmla="*/ 1014413 h 1580197"/>
                      <a:gd name="connsiteX26" fmla="*/ 342900 w 940118"/>
                      <a:gd name="connsiteY26" fmla="*/ 1373505 h 1580197"/>
                      <a:gd name="connsiteX27" fmla="*/ 546735 w 940118"/>
                      <a:gd name="connsiteY27" fmla="*/ 1580197 h 1580197"/>
                      <a:gd name="connsiteX28" fmla="*/ 285750 w 940118"/>
                      <a:gd name="connsiteY28" fmla="*/ 1438275 h 1580197"/>
                      <a:gd name="connsiteX29" fmla="*/ 81915 w 940118"/>
                      <a:gd name="connsiteY29" fmla="*/ 1231583 h 1580197"/>
                      <a:gd name="connsiteX30" fmla="*/ 0 w 940118"/>
                      <a:gd name="connsiteY30" fmla="*/ 872490 h 1580197"/>
                      <a:gd name="connsiteX31" fmla="*/ 56197 w 940118"/>
                      <a:gd name="connsiteY31" fmla="*/ 542925 h 1580197"/>
                      <a:gd name="connsiteX32" fmla="*/ 62441 w 940118"/>
                      <a:gd name="connsiteY32" fmla="*/ 546321 h 1580197"/>
                      <a:gd name="connsiteX33" fmla="*/ 62617 w 940118"/>
                      <a:gd name="connsiteY33" fmla="*/ 545909 h 1580197"/>
                      <a:gd name="connsiteX34" fmla="*/ 57150 w 940118"/>
                      <a:gd name="connsiteY34" fmla="*/ 542925 h 1580197"/>
                      <a:gd name="connsiteX35" fmla="*/ 107444 w 940118"/>
                      <a:gd name="connsiteY35" fmla="*/ 431896 h 1580197"/>
                      <a:gd name="connsiteX36" fmla="*/ 106680 w 940118"/>
                      <a:gd name="connsiteY36" fmla="*/ 431483 h 1580197"/>
                      <a:gd name="connsiteX37" fmla="*/ 161925 w 940118"/>
                      <a:gd name="connsiteY37" fmla="*/ 341948 h 1580197"/>
                      <a:gd name="connsiteX38" fmla="*/ 171758 w 940118"/>
                      <a:gd name="connsiteY38" fmla="*/ 347295 h 1580197"/>
                      <a:gd name="connsiteX39" fmla="*/ 171778 w 940118"/>
                      <a:gd name="connsiteY39" fmla="*/ 347270 h 1580197"/>
                      <a:gd name="connsiteX40" fmla="*/ 161925 w 940118"/>
                      <a:gd name="connsiteY40" fmla="*/ 341948 h 1580197"/>
                      <a:gd name="connsiteX41" fmla="*/ 227648 w 940118"/>
                      <a:gd name="connsiteY41" fmla="*/ 258128 h 1580197"/>
                      <a:gd name="connsiteX42" fmla="*/ 239906 w 940118"/>
                      <a:gd name="connsiteY42" fmla="*/ 264794 h 1580197"/>
                      <a:gd name="connsiteX43" fmla="*/ 240267 w 940118"/>
                      <a:gd name="connsiteY43" fmla="*/ 264453 h 1580197"/>
                      <a:gd name="connsiteX44" fmla="*/ 228600 w 940118"/>
                      <a:gd name="connsiteY44" fmla="*/ 258128 h 1580197"/>
                      <a:gd name="connsiteX45" fmla="*/ 242888 w 940118"/>
                      <a:gd name="connsiteY45" fmla="*/ 241935 h 1580197"/>
                      <a:gd name="connsiteX46" fmla="*/ 287315 w 940118"/>
                      <a:gd name="connsiteY46" fmla="*/ 198453 h 1580197"/>
                      <a:gd name="connsiteX47" fmla="*/ 286702 w 940118"/>
                      <a:gd name="connsiteY47" fmla="*/ 198120 h 1580197"/>
                      <a:gd name="connsiteX48" fmla="*/ 359092 w 940118"/>
                      <a:gd name="connsiteY48" fmla="*/ 140970 h 1580197"/>
                      <a:gd name="connsiteX49" fmla="*/ 378434 w 940118"/>
                      <a:gd name="connsiteY49" fmla="*/ 151488 h 1580197"/>
                      <a:gd name="connsiteX50" fmla="*/ 378837 w 940118"/>
                      <a:gd name="connsiteY50" fmla="*/ 151226 h 1580197"/>
                      <a:gd name="connsiteX51" fmla="*/ 360045 w 940118"/>
                      <a:gd name="connsiteY51" fmla="*/ 140970 h 1580197"/>
                      <a:gd name="connsiteX52" fmla="*/ 486263 w 940118"/>
                      <a:gd name="connsiteY52" fmla="*/ 68845 h 1580197"/>
                      <a:gd name="connsiteX53" fmla="*/ 485775 w 940118"/>
                      <a:gd name="connsiteY53" fmla="*/ 68580 h 1580197"/>
                      <a:gd name="connsiteX54" fmla="*/ 572452 w 940118"/>
                      <a:gd name="connsiteY54" fmla="*/ 32385 h 1580197"/>
                      <a:gd name="connsiteX55" fmla="*/ 595123 w 940118"/>
                      <a:gd name="connsiteY55" fmla="*/ 44713 h 1580197"/>
                      <a:gd name="connsiteX56" fmla="*/ 595672 w 940118"/>
                      <a:gd name="connsiteY56" fmla="*/ 44538 h 1580197"/>
                      <a:gd name="connsiteX57" fmla="*/ 573405 w 940118"/>
                      <a:gd name="connsiteY57" fmla="*/ 32385 h 1580197"/>
                      <a:gd name="connsiteX58" fmla="*/ 679133 w 940118"/>
                      <a:gd name="connsiteY58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833438 w 940118"/>
                      <a:gd name="connsiteY6" fmla="*/ 174308 h 1580197"/>
                      <a:gd name="connsiteX7" fmla="*/ 747299 w 940118"/>
                      <a:gd name="connsiteY7" fmla="*/ 210278 h 1580197"/>
                      <a:gd name="connsiteX8" fmla="*/ 747713 w 940118"/>
                      <a:gd name="connsiteY8" fmla="*/ 210503 h 1580197"/>
                      <a:gd name="connsiteX9" fmla="*/ 620078 w 940118"/>
                      <a:gd name="connsiteY9" fmla="*/ 282893 h 1580197"/>
                      <a:gd name="connsiteX10" fmla="*/ 620077 w 940118"/>
                      <a:gd name="connsiteY10" fmla="*/ 282893 h 1580197"/>
                      <a:gd name="connsiteX11" fmla="*/ 548076 w 940118"/>
                      <a:gd name="connsiteY11" fmla="*/ 339736 h 1580197"/>
                      <a:gd name="connsiteX12" fmla="*/ 548640 w 940118"/>
                      <a:gd name="connsiteY12" fmla="*/ 340043 h 1580197"/>
                      <a:gd name="connsiteX13" fmla="*/ 503873 w 940118"/>
                      <a:gd name="connsiteY13" fmla="*/ 383858 h 1580197"/>
                      <a:gd name="connsiteX14" fmla="*/ 488633 w 940118"/>
                      <a:gd name="connsiteY14" fmla="*/ 399098 h 1580197"/>
                      <a:gd name="connsiteX15" fmla="*/ 488633 w 940118"/>
                      <a:gd name="connsiteY15" fmla="*/ 400050 h 1580197"/>
                      <a:gd name="connsiteX16" fmla="*/ 422910 w 940118"/>
                      <a:gd name="connsiteY16" fmla="*/ 482918 h 1580197"/>
                      <a:gd name="connsiteX17" fmla="*/ 422910 w 940118"/>
                      <a:gd name="connsiteY17" fmla="*/ 483870 h 1580197"/>
                      <a:gd name="connsiteX18" fmla="*/ 367665 w 940118"/>
                      <a:gd name="connsiteY18" fmla="*/ 572453 h 1580197"/>
                      <a:gd name="connsiteX19" fmla="*/ 368618 w 940118"/>
                      <a:gd name="connsiteY19" fmla="*/ 573405 h 1580197"/>
                      <a:gd name="connsiteX20" fmla="*/ 317183 w 940118"/>
                      <a:gd name="connsiteY20" fmla="*/ 684847 h 1580197"/>
                      <a:gd name="connsiteX21" fmla="*/ 305241 w 940118"/>
                      <a:gd name="connsiteY21" fmla="*/ 678329 h 1580197"/>
                      <a:gd name="connsiteX22" fmla="*/ 305235 w 940118"/>
                      <a:gd name="connsiteY22" fmla="*/ 678350 h 1580197"/>
                      <a:gd name="connsiteX23" fmla="*/ 317183 w 940118"/>
                      <a:gd name="connsiteY23" fmla="*/ 684847 h 1580197"/>
                      <a:gd name="connsiteX24" fmla="*/ 260985 w 940118"/>
                      <a:gd name="connsiteY24" fmla="*/ 1014413 h 1580197"/>
                      <a:gd name="connsiteX25" fmla="*/ 342900 w 940118"/>
                      <a:gd name="connsiteY25" fmla="*/ 1373505 h 1580197"/>
                      <a:gd name="connsiteX26" fmla="*/ 546735 w 940118"/>
                      <a:gd name="connsiteY26" fmla="*/ 1580197 h 1580197"/>
                      <a:gd name="connsiteX27" fmla="*/ 285750 w 940118"/>
                      <a:gd name="connsiteY27" fmla="*/ 1438275 h 1580197"/>
                      <a:gd name="connsiteX28" fmla="*/ 81915 w 940118"/>
                      <a:gd name="connsiteY28" fmla="*/ 1231583 h 1580197"/>
                      <a:gd name="connsiteX29" fmla="*/ 0 w 940118"/>
                      <a:gd name="connsiteY29" fmla="*/ 872490 h 1580197"/>
                      <a:gd name="connsiteX30" fmla="*/ 56197 w 940118"/>
                      <a:gd name="connsiteY30" fmla="*/ 542925 h 1580197"/>
                      <a:gd name="connsiteX31" fmla="*/ 62441 w 940118"/>
                      <a:gd name="connsiteY31" fmla="*/ 546321 h 1580197"/>
                      <a:gd name="connsiteX32" fmla="*/ 62617 w 940118"/>
                      <a:gd name="connsiteY32" fmla="*/ 545909 h 1580197"/>
                      <a:gd name="connsiteX33" fmla="*/ 57150 w 940118"/>
                      <a:gd name="connsiteY33" fmla="*/ 542925 h 1580197"/>
                      <a:gd name="connsiteX34" fmla="*/ 107444 w 940118"/>
                      <a:gd name="connsiteY34" fmla="*/ 431896 h 1580197"/>
                      <a:gd name="connsiteX35" fmla="*/ 106680 w 940118"/>
                      <a:gd name="connsiteY35" fmla="*/ 431483 h 1580197"/>
                      <a:gd name="connsiteX36" fmla="*/ 161925 w 940118"/>
                      <a:gd name="connsiteY36" fmla="*/ 341948 h 1580197"/>
                      <a:gd name="connsiteX37" fmla="*/ 171758 w 940118"/>
                      <a:gd name="connsiteY37" fmla="*/ 347295 h 1580197"/>
                      <a:gd name="connsiteX38" fmla="*/ 171778 w 940118"/>
                      <a:gd name="connsiteY38" fmla="*/ 347270 h 1580197"/>
                      <a:gd name="connsiteX39" fmla="*/ 161925 w 940118"/>
                      <a:gd name="connsiteY39" fmla="*/ 341948 h 1580197"/>
                      <a:gd name="connsiteX40" fmla="*/ 227648 w 940118"/>
                      <a:gd name="connsiteY40" fmla="*/ 258128 h 1580197"/>
                      <a:gd name="connsiteX41" fmla="*/ 239906 w 940118"/>
                      <a:gd name="connsiteY41" fmla="*/ 264794 h 1580197"/>
                      <a:gd name="connsiteX42" fmla="*/ 240267 w 940118"/>
                      <a:gd name="connsiteY42" fmla="*/ 264453 h 1580197"/>
                      <a:gd name="connsiteX43" fmla="*/ 228600 w 940118"/>
                      <a:gd name="connsiteY43" fmla="*/ 258128 h 1580197"/>
                      <a:gd name="connsiteX44" fmla="*/ 242888 w 940118"/>
                      <a:gd name="connsiteY44" fmla="*/ 241935 h 1580197"/>
                      <a:gd name="connsiteX45" fmla="*/ 287315 w 940118"/>
                      <a:gd name="connsiteY45" fmla="*/ 198453 h 1580197"/>
                      <a:gd name="connsiteX46" fmla="*/ 286702 w 940118"/>
                      <a:gd name="connsiteY46" fmla="*/ 198120 h 1580197"/>
                      <a:gd name="connsiteX47" fmla="*/ 359092 w 940118"/>
                      <a:gd name="connsiteY47" fmla="*/ 140970 h 1580197"/>
                      <a:gd name="connsiteX48" fmla="*/ 378434 w 940118"/>
                      <a:gd name="connsiteY48" fmla="*/ 151488 h 1580197"/>
                      <a:gd name="connsiteX49" fmla="*/ 378837 w 940118"/>
                      <a:gd name="connsiteY49" fmla="*/ 151226 h 1580197"/>
                      <a:gd name="connsiteX50" fmla="*/ 360045 w 940118"/>
                      <a:gd name="connsiteY50" fmla="*/ 140970 h 1580197"/>
                      <a:gd name="connsiteX51" fmla="*/ 486263 w 940118"/>
                      <a:gd name="connsiteY51" fmla="*/ 68845 h 1580197"/>
                      <a:gd name="connsiteX52" fmla="*/ 485775 w 940118"/>
                      <a:gd name="connsiteY52" fmla="*/ 68580 h 1580197"/>
                      <a:gd name="connsiteX53" fmla="*/ 572452 w 940118"/>
                      <a:gd name="connsiteY53" fmla="*/ 32385 h 1580197"/>
                      <a:gd name="connsiteX54" fmla="*/ 595123 w 940118"/>
                      <a:gd name="connsiteY54" fmla="*/ 44713 h 1580197"/>
                      <a:gd name="connsiteX55" fmla="*/ 595672 w 940118"/>
                      <a:gd name="connsiteY55" fmla="*/ 44538 h 1580197"/>
                      <a:gd name="connsiteX56" fmla="*/ 573405 w 940118"/>
                      <a:gd name="connsiteY56" fmla="*/ 32385 h 1580197"/>
                      <a:gd name="connsiteX57" fmla="*/ 679133 w 940118"/>
                      <a:gd name="connsiteY57" fmla="*/ 0 h 1580197"/>
                      <a:gd name="connsiteX0" fmla="*/ 812750 w 940118"/>
                      <a:gd name="connsiteY0" fmla="*/ 163017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812750 w 940118"/>
                      <a:gd name="connsiteY3" fmla="*/ 163017 h 1580197"/>
                      <a:gd name="connsiteX4" fmla="*/ 679133 w 940118"/>
                      <a:gd name="connsiteY4" fmla="*/ 0 h 1580197"/>
                      <a:gd name="connsiteX5" fmla="*/ 940118 w 940118"/>
                      <a:gd name="connsiteY5" fmla="*/ 140970 h 1580197"/>
                      <a:gd name="connsiteX6" fmla="*/ 747299 w 940118"/>
                      <a:gd name="connsiteY6" fmla="*/ 210278 h 1580197"/>
                      <a:gd name="connsiteX7" fmla="*/ 747713 w 940118"/>
                      <a:gd name="connsiteY7" fmla="*/ 210503 h 1580197"/>
                      <a:gd name="connsiteX8" fmla="*/ 620078 w 940118"/>
                      <a:gd name="connsiteY8" fmla="*/ 282893 h 1580197"/>
                      <a:gd name="connsiteX9" fmla="*/ 620077 w 940118"/>
                      <a:gd name="connsiteY9" fmla="*/ 282893 h 1580197"/>
                      <a:gd name="connsiteX10" fmla="*/ 548076 w 940118"/>
                      <a:gd name="connsiteY10" fmla="*/ 339736 h 1580197"/>
                      <a:gd name="connsiteX11" fmla="*/ 548640 w 940118"/>
                      <a:gd name="connsiteY11" fmla="*/ 340043 h 1580197"/>
                      <a:gd name="connsiteX12" fmla="*/ 503873 w 940118"/>
                      <a:gd name="connsiteY12" fmla="*/ 383858 h 1580197"/>
                      <a:gd name="connsiteX13" fmla="*/ 488633 w 940118"/>
                      <a:gd name="connsiteY13" fmla="*/ 399098 h 1580197"/>
                      <a:gd name="connsiteX14" fmla="*/ 488633 w 940118"/>
                      <a:gd name="connsiteY14" fmla="*/ 400050 h 1580197"/>
                      <a:gd name="connsiteX15" fmla="*/ 422910 w 940118"/>
                      <a:gd name="connsiteY15" fmla="*/ 482918 h 1580197"/>
                      <a:gd name="connsiteX16" fmla="*/ 422910 w 940118"/>
                      <a:gd name="connsiteY16" fmla="*/ 483870 h 1580197"/>
                      <a:gd name="connsiteX17" fmla="*/ 367665 w 940118"/>
                      <a:gd name="connsiteY17" fmla="*/ 572453 h 1580197"/>
                      <a:gd name="connsiteX18" fmla="*/ 368618 w 940118"/>
                      <a:gd name="connsiteY18" fmla="*/ 573405 h 1580197"/>
                      <a:gd name="connsiteX19" fmla="*/ 317183 w 940118"/>
                      <a:gd name="connsiteY19" fmla="*/ 684847 h 1580197"/>
                      <a:gd name="connsiteX20" fmla="*/ 305241 w 940118"/>
                      <a:gd name="connsiteY20" fmla="*/ 678329 h 1580197"/>
                      <a:gd name="connsiteX21" fmla="*/ 305235 w 940118"/>
                      <a:gd name="connsiteY21" fmla="*/ 678350 h 1580197"/>
                      <a:gd name="connsiteX22" fmla="*/ 317183 w 940118"/>
                      <a:gd name="connsiteY22" fmla="*/ 684847 h 1580197"/>
                      <a:gd name="connsiteX23" fmla="*/ 260985 w 940118"/>
                      <a:gd name="connsiteY23" fmla="*/ 1014413 h 1580197"/>
                      <a:gd name="connsiteX24" fmla="*/ 342900 w 940118"/>
                      <a:gd name="connsiteY24" fmla="*/ 1373505 h 1580197"/>
                      <a:gd name="connsiteX25" fmla="*/ 546735 w 940118"/>
                      <a:gd name="connsiteY25" fmla="*/ 1580197 h 1580197"/>
                      <a:gd name="connsiteX26" fmla="*/ 285750 w 940118"/>
                      <a:gd name="connsiteY26" fmla="*/ 1438275 h 1580197"/>
                      <a:gd name="connsiteX27" fmla="*/ 81915 w 940118"/>
                      <a:gd name="connsiteY27" fmla="*/ 1231583 h 1580197"/>
                      <a:gd name="connsiteX28" fmla="*/ 0 w 940118"/>
                      <a:gd name="connsiteY28" fmla="*/ 872490 h 1580197"/>
                      <a:gd name="connsiteX29" fmla="*/ 56197 w 940118"/>
                      <a:gd name="connsiteY29" fmla="*/ 542925 h 1580197"/>
                      <a:gd name="connsiteX30" fmla="*/ 62441 w 940118"/>
                      <a:gd name="connsiteY30" fmla="*/ 546321 h 1580197"/>
                      <a:gd name="connsiteX31" fmla="*/ 62617 w 940118"/>
                      <a:gd name="connsiteY31" fmla="*/ 545909 h 1580197"/>
                      <a:gd name="connsiteX32" fmla="*/ 57150 w 940118"/>
                      <a:gd name="connsiteY32" fmla="*/ 542925 h 1580197"/>
                      <a:gd name="connsiteX33" fmla="*/ 107444 w 940118"/>
                      <a:gd name="connsiteY33" fmla="*/ 431896 h 1580197"/>
                      <a:gd name="connsiteX34" fmla="*/ 106680 w 940118"/>
                      <a:gd name="connsiteY34" fmla="*/ 431483 h 1580197"/>
                      <a:gd name="connsiteX35" fmla="*/ 161925 w 940118"/>
                      <a:gd name="connsiteY35" fmla="*/ 341948 h 1580197"/>
                      <a:gd name="connsiteX36" fmla="*/ 171758 w 940118"/>
                      <a:gd name="connsiteY36" fmla="*/ 347295 h 1580197"/>
                      <a:gd name="connsiteX37" fmla="*/ 171778 w 940118"/>
                      <a:gd name="connsiteY37" fmla="*/ 347270 h 1580197"/>
                      <a:gd name="connsiteX38" fmla="*/ 161925 w 940118"/>
                      <a:gd name="connsiteY38" fmla="*/ 341948 h 1580197"/>
                      <a:gd name="connsiteX39" fmla="*/ 227648 w 940118"/>
                      <a:gd name="connsiteY39" fmla="*/ 258128 h 1580197"/>
                      <a:gd name="connsiteX40" fmla="*/ 239906 w 940118"/>
                      <a:gd name="connsiteY40" fmla="*/ 264794 h 1580197"/>
                      <a:gd name="connsiteX41" fmla="*/ 240267 w 940118"/>
                      <a:gd name="connsiteY41" fmla="*/ 264453 h 1580197"/>
                      <a:gd name="connsiteX42" fmla="*/ 228600 w 940118"/>
                      <a:gd name="connsiteY42" fmla="*/ 258128 h 1580197"/>
                      <a:gd name="connsiteX43" fmla="*/ 242888 w 940118"/>
                      <a:gd name="connsiteY43" fmla="*/ 241935 h 1580197"/>
                      <a:gd name="connsiteX44" fmla="*/ 287315 w 940118"/>
                      <a:gd name="connsiteY44" fmla="*/ 198453 h 1580197"/>
                      <a:gd name="connsiteX45" fmla="*/ 286702 w 940118"/>
                      <a:gd name="connsiteY45" fmla="*/ 198120 h 1580197"/>
                      <a:gd name="connsiteX46" fmla="*/ 359092 w 940118"/>
                      <a:gd name="connsiteY46" fmla="*/ 140970 h 1580197"/>
                      <a:gd name="connsiteX47" fmla="*/ 378434 w 940118"/>
                      <a:gd name="connsiteY47" fmla="*/ 151488 h 1580197"/>
                      <a:gd name="connsiteX48" fmla="*/ 378837 w 940118"/>
                      <a:gd name="connsiteY48" fmla="*/ 151226 h 1580197"/>
                      <a:gd name="connsiteX49" fmla="*/ 360045 w 940118"/>
                      <a:gd name="connsiteY49" fmla="*/ 140970 h 1580197"/>
                      <a:gd name="connsiteX50" fmla="*/ 486263 w 940118"/>
                      <a:gd name="connsiteY50" fmla="*/ 68845 h 1580197"/>
                      <a:gd name="connsiteX51" fmla="*/ 485775 w 940118"/>
                      <a:gd name="connsiteY51" fmla="*/ 68580 h 1580197"/>
                      <a:gd name="connsiteX52" fmla="*/ 572452 w 940118"/>
                      <a:gd name="connsiteY52" fmla="*/ 32385 h 1580197"/>
                      <a:gd name="connsiteX53" fmla="*/ 595123 w 940118"/>
                      <a:gd name="connsiteY53" fmla="*/ 44713 h 1580197"/>
                      <a:gd name="connsiteX54" fmla="*/ 595672 w 940118"/>
                      <a:gd name="connsiteY54" fmla="*/ 44538 h 1580197"/>
                      <a:gd name="connsiteX55" fmla="*/ 573405 w 940118"/>
                      <a:gd name="connsiteY55" fmla="*/ 32385 h 1580197"/>
                      <a:gd name="connsiteX56" fmla="*/ 679133 w 940118"/>
                      <a:gd name="connsiteY56" fmla="*/ 0 h 1580197"/>
                      <a:gd name="connsiteX0" fmla="*/ 832937 w 940118"/>
                      <a:gd name="connsiteY0" fmla="*/ 174035 h 1580197"/>
                      <a:gd name="connsiteX1" fmla="*/ 812706 w 940118"/>
                      <a:gd name="connsiteY1" fmla="*/ 163034 h 1580197"/>
                      <a:gd name="connsiteX2" fmla="*/ 832937 w 940118"/>
                      <a:gd name="connsiteY2" fmla="*/ 174035 h 1580197"/>
                      <a:gd name="connsiteX3" fmla="*/ 679133 w 940118"/>
                      <a:gd name="connsiteY3" fmla="*/ 0 h 1580197"/>
                      <a:gd name="connsiteX4" fmla="*/ 940118 w 940118"/>
                      <a:gd name="connsiteY4" fmla="*/ 140970 h 1580197"/>
                      <a:gd name="connsiteX5" fmla="*/ 747299 w 940118"/>
                      <a:gd name="connsiteY5" fmla="*/ 210278 h 1580197"/>
                      <a:gd name="connsiteX6" fmla="*/ 747713 w 940118"/>
                      <a:gd name="connsiteY6" fmla="*/ 210503 h 1580197"/>
                      <a:gd name="connsiteX7" fmla="*/ 620078 w 940118"/>
                      <a:gd name="connsiteY7" fmla="*/ 282893 h 1580197"/>
                      <a:gd name="connsiteX8" fmla="*/ 620077 w 940118"/>
                      <a:gd name="connsiteY8" fmla="*/ 282893 h 1580197"/>
                      <a:gd name="connsiteX9" fmla="*/ 548076 w 940118"/>
                      <a:gd name="connsiteY9" fmla="*/ 339736 h 1580197"/>
                      <a:gd name="connsiteX10" fmla="*/ 548640 w 940118"/>
                      <a:gd name="connsiteY10" fmla="*/ 340043 h 1580197"/>
                      <a:gd name="connsiteX11" fmla="*/ 503873 w 940118"/>
                      <a:gd name="connsiteY11" fmla="*/ 383858 h 1580197"/>
                      <a:gd name="connsiteX12" fmla="*/ 488633 w 940118"/>
                      <a:gd name="connsiteY12" fmla="*/ 399098 h 1580197"/>
                      <a:gd name="connsiteX13" fmla="*/ 488633 w 940118"/>
                      <a:gd name="connsiteY13" fmla="*/ 400050 h 1580197"/>
                      <a:gd name="connsiteX14" fmla="*/ 422910 w 940118"/>
                      <a:gd name="connsiteY14" fmla="*/ 482918 h 1580197"/>
                      <a:gd name="connsiteX15" fmla="*/ 422910 w 940118"/>
                      <a:gd name="connsiteY15" fmla="*/ 483870 h 1580197"/>
                      <a:gd name="connsiteX16" fmla="*/ 367665 w 940118"/>
                      <a:gd name="connsiteY16" fmla="*/ 572453 h 1580197"/>
                      <a:gd name="connsiteX17" fmla="*/ 368618 w 940118"/>
                      <a:gd name="connsiteY17" fmla="*/ 573405 h 1580197"/>
                      <a:gd name="connsiteX18" fmla="*/ 317183 w 940118"/>
                      <a:gd name="connsiteY18" fmla="*/ 684847 h 1580197"/>
                      <a:gd name="connsiteX19" fmla="*/ 305241 w 940118"/>
                      <a:gd name="connsiteY19" fmla="*/ 678329 h 1580197"/>
                      <a:gd name="connsiteX20" fmla="*/ 305235 w 940118"/>
                      <a:gd name="connsiteY20" fmla="*/ 678350 h 1580197"/>
                      <a:gd name="connsiteX21" fmla="*/ 317183 w 940118"/>
                      <a:gd name="connsiteY21" fmla="*/ 684847 h 1580197"/>
                      <a:gd name="connsiteX22" fmla="*/ 260985 w 940118"/>
                      <a:gd name="connsiteY22" fmla="*/ 1014413 h 1580197"/>
                      <a:gd name="connsiteX23" fmla="*/ 342900 w 940118"/>
                      <a:gd name="connsiteY23" fmla="*/ 1373505 h 1580197"/>
                      <a:gd name="connsiteX24" fmla="*/ 546735 w 940118"/>
                      <a:gd name="connsiteY24" fmla="*/ 1580197 h 1580197"/>
                      <a:gd name="connsiteX25" fmla="*/ 285750 w 940118"/>
                      <a:gd name="connsiteY25" fmla="*/ 1438275 h 1580197"/>
                      <a:gd name="connsiteX26" fmla="*/ 81915 w 940118"/>
                      <a:gd name="connsiteY26" fmla="*/ 1231583 h 1580197"/>
                      <a:gd name="connsiteX27" fmla="*/ 0 w 940118"/>
                      <a:gd name="connsiteY27" fmla="*/ 872490 h 1580197"/>
                      <a:gd name="connsiteX28" fmla="*/ 56197 w 940118"/>
                      <a:gd name="connsiteY28" fmla="*/ 542925 h 1580197"/>
                      <a:gd name="connsiteX29" fmla="*/ 62441 w 940118"/>
                      <a:gd name="connsiteY29" fmla="*/ 546321 h 1580197"/>
                      <a:gd name="connsiteX30" fmla="*/ 62617 w 940118"/>
                      <a:gd name="connsiteY30" fmla="*/ 545909 h 1580197"/>
                      <a:gd name="connsiteX31" fmla="*/ 57150 w 940118"/>
                      <a:gd name="connsiteY31" fmla="*/ 542925 h 1580197"/>
                      <a:gd name="connsiteX32" fmla="*/ 107444 w 940118"/>
                      <a:gd name="connsiteY32" fmla="*/ 431896 h 1580197"/>
                      <a:gd name="connsiteX33" fmla="*/ 106680 w 940118"/>
                      <a:gd name="connsiteY33" fmla="*/ 431483 h 1580197"/>
                      <a:gd name="connsiteX34" fmla="*/ 161925 w 940118"/>
                      <a:gd name="connsiteY34" fmla="*/ 341948 h 1580197"/>
                      <a:gd name="connsiteX35" fmla="*/ 171758 w 940118"/>
                      <a:gd name="connsiteY35" fmla="*/ 347295 h 1580197"/>
                      <a:gd name="connsiteX36" fmla="*/ 171778 w 940118"/>
                      <a:gd name="connsiteY36" fmla="*/ 347270 h 1580197"/>
                      <a:gd name="connsiteX37" fmla="*/ 161925 w 940118"/>
                      <a:gd name="connsiteY37" fmla="*/ 341948 h 1580197"/>
                      <a:gd name="connsiteX38" fmla="*/ 227648 w 940118"/>
                      <a:gd name="connsiteY38" fmla="*/ 258128 h 1580197"/>
                      <a:gd name="connsiteX39" fmla="*/ 239906 w 940118"/>
                      <a:gd name="connsiteY39" fmla="*/ 264794 h 1580197"/>
                      <a:gd name="connsiteX40" fmla="*/ 240267 w 940118"/>
                      <a:gd name="connsiteY40" fmla="*/ 264453 h 1580197"/>
                      <a:gd name="connsiteX41" fmla="*/ 228600 w 940118"/>
                      <a:gd name="connsiteY41" fmla="*/ 258128 h 1580197"/>
                      <a:gd name="connsiteX42" fmla="*/ 242888 w 940118"/>
                      <a:gd name="connsiteY42" fmla="*/ 241935 h 1580197"/>
                      <a:gd name="connsiteX43" fmla="*/ 287315 w 940118"/>
                      <a:gd name="connsiteY43" fmla="*/ 198453 h 1580197"/>
                      <a:gd name="connsiteX44" fmla="*/ 286702 w 940118"/>
                      <a:gd name="connsiteY44" fmla="*/ 198120 h 1580197"/>
                      <a:gd name="connsiteX45" fmla="*/ 359092 w 940118"/>
                      <a:gd name="connsiteY45" fmla="*/ 140970 h 1580197"/>
                      <a:gd name="connsiteX46" fmla="*/ 378434 w 940118"/>
                      <a:gd name="connsiteY46" fmla="*/ 151488 h 1580197"/>
                      <a:gd name="connsiteX47" fmla="*/ 378837 w 940118"/>
                      <a:gd name="connsiteY47" fmla="*/ 151226 h 1580197"/>
                      <a:gd name="connsiteX48" fmla="*/ 360045 w 940118"/>
                      <a:gd name="connsiteY48" fmla="*/ 140970 h 1580197"/>
                      <a:gd name="connsiteX49" fmla="*/ 486263 w 940118"/>
                      <a:gd name="connsiteY49" fmla="*/ 68845 h 1580197"/>
                      <a:gd name="connsiteX50" fmla="*/ 485775 w 940118"/>
                      <a:gd name="connsiteY50" fmla="*/ 68580 h 1580197"/>
                      <a:gd name="connsiteX51" fmla="*/ 572452 w 940118"/>
                      <a:gd name="connsiteY51" fmla="*/ 32385 h 1580197"/>
                      <a:gd name="connsiteX52" fmla="*/ 595123 w 940118"/>
                      <a:gd name="connsiteY52" fmla="*/ 44713 h 1580197"/>
                      <a:gd name="connsiteX53" fmla="*/ 595672 w 940118"/>
                      <a:gd name="connsiteY53" fmla="*/ 44538 h 1580197"/>
                      <a:gd name="connsiteX54" fmla="*/ 573405 w 940118"/>
                      <a:gd name="connsiteY54" fmla="*/ 32385 h 1580197"/>
                      <a:gd name="connsiteX55" fmla="*/ 679133 w 940118"/>
                      <a:gd name="connsiteY5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95672 w 940118"/>
                      <a:gd name="connsiteY50" fmla="*/ 44538 h 1580197"/>
                      <a:gd name="connsiteX51" fmla="*/ 573405 w 940118"/>
                      <a:gd name="connsiteY51" fmla="*/ 32385 h 1580197"/>
                      <a:gd name="connsiteX52" fmla="*/ 679133 w 940118"/>
                      <a:gd name="connsiteY5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360045 w 940118"/>
                      <a:gd name="connsiteY45" fmla="*/ 140970 h 1580197"/>
                      <a:gd name="connsiteX46" fmla="*/ 486263 w 940118"/>
                      <a:gd name="connsiteY46" fmla="*/ 68845 h 1580197"/>
                      <a:gd name="connsiteX47" fmla="*/ 485775 w 940118"/>
                      <a:gd name="connsiteY47" fmla="*/ 68580 h 1580197"/>
                      <a:gd name="connsiteX48" fmla="*/ 572452 w 940118"/>
                      <a:gd name="connsiteY48" fmla="*/ 32385 h 1580197"/>
                      <a:gd name="connsiteX49" fmla="*/ 595123 w 940118"/>
                      <a:gd name="connsiteY49" fmla="*/ 44713 h 1580197"/>
                      <a:gd name="connsiteX50" fmla="*/ 573405 w 940118"/>
                      <a:gd name="connsiteY50" fmla="*/ 32385 h 1580197"/>
                      <a:gd name="connsiteX51" fmla="*/ 679133 w 940118"/>
                      <a:gd name="connsiteY5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378837 w 940118"/>
                      <a:gd name="connsiteY44" fmla="*/ 151226 h 1580197"/>
                      <a:gd name="connsiteX45" fmla="*/ 486263 w 940118"/>
                      <a:gd name="connsiteY45" fmla="*/ 68845 h 1580197"/>
                      <a:gd name="connsiteX46" fmla="*/ 485775 w 940118"/>
                      <a:gd name="connsiteY46" fmla="*/ 68580 h 1580197"/>
                      <a:gd name="connsiteX47" fmla="*/ 572452 w 940118"/>
                      <a:gd name="connsiteY47" fmla="*/ 32385 h 1580197"/>
                      <a:gd name="connsiteX48" fmla="*/ 595123 w 940118"/>
                      <a:gd name="connsiteY48" fmla="*/ 44713 h 1580197"/>
                      <a:gd name="connsiteX49" fmla="*/ 573405 w 940118"/>
                      <a:gd name="connsiteY49" fmla="*/ 32385 h 1580197"/>
                      <a:gd name="connsiteX50" fmla="*/ 679133 w 940118"/>
                      <a:gd name="connsiteY5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378434 w 940118"/>
                      <a:gd name="connsiteY43" fmla="*/ 151488 h 1580197"/>
                      <a:gd name="connsiteX44" fmla="*/ 486263 w 940118"/>
                      <a:gd name="connsiteY44" fmla="*/ 68845 h 1580197"/>
                      <a:gd name="connsiteX45" fmla="*/ 485775 w 940118"/>
                      <a:gd name="connsiteY45" fmla="*/ 68580 h 1580197"/>
                      <a:gd name="connsiteX46" fmla="*/ 572452 w 940118"/>
                      <a:gd name="connsiteY46" fmla="*/ 32385 h 1580197"/>
                      <a:gd name="connsiteX47" fmla="*/ 595123 w 940118"/>
                      <a:gd name="connsiteY47" fmla="*/ 44713 h 1580197"/>
                      <a:gd name="connsiteX48" fmla="*/ 573405 w 940118"/>
                      <a:gd name="connsiteY48" fmla="*/ 32385 h 1580197"/>
                      <a:gd name="connsiteX49" fmla="*/ 679133 w 940118"/>
                      <a:gd name="connsiteY4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42888 w 940118"/>
                      <a:gd name="connsiteY39" fmla="*/ 241935 h 1580197"/>
                      <a:gd name="connsiteX40" fmla="*/ 287315 w 940118"/>
                      <a:gd name="connsiteY40" fmla="*/ 198453 h 1580197"/>
                      <a:gd name="connsiteX41" fmla="*/ 286702 w 940118"/>
                      <a:gd name="connsiteY41" fmla="*/ 198120 h 1580197"/>
                      <a:gd name="connsiteX42" fmla="*/ 359092 w 940118"/>
                      <a:gd name="connsiteY42" fmla="*/ 140970 h 1580197"/>
                      <a:gd name="connsiteX43" fmla="*/ 486263 w 940118"/>
                      <a:gd name="connsiteY43" fmla="*/ 68845 h 1580197"/>
                      <a:gd name="connsiteX44" fmla="*/ 485775 w 940118"/>
                      <a:gd name="connsiteY44" fmla="*/ 68580 h 1580197"/>
                      <a:gd name="connsiteX45" fmla="*/ 572452 w 940118"/>
                      <a:gd name="connsiteY45" fmla="*/ 32385 h 1580197"/>
                      <a:gd name="connsiteX46" fmla="*/ 595123 w 940118"/>
                      <a:gd name="connsiteY46" fmla="*/ 44713 h 1580197"/>
                      <a:gd name="connsiteX47" fmla="*/ 573405 w 940118"/>
                      <a:gd name="connsiteY47" fmla="*/ 32385 h 1580197"/>
                      <a:gd name="connsiteX48" fmla="*/ 679133 w 940118"/>
                      <a:gd name="connsiteY4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40267 w 940118"/>
                      <a:gd name="connsiteY37" fmla="*/ 264453 h 1580197"/>
                      <a:gd name="connsiteX38" fmla="*/ 228600 w 940118"/>
                      <a:gd name="connsiteY38" fmla="*/ 258128 h 1580197"/>
                      <a:gd name="connsiteX39" fmla="*/ 287315 w 940118"/>
                      <a:gd name="connsiteY39" fmla="*/ 198453 h 1580197"/>
                      <a:gd name="connsiteX40" fmla="*/ 286702 w 940118"/>
                      <a:gd name="connsiteY40" fmla="*/ 198120 h 1580197"/>
                      <a:gd name="connsiteX41" fmla="*/ 359092 w 940118"/>
                      <a:gd name="connsiteY41" fmla="*/ 140970 h 1580197"/>
                      <a:gd name="connsiteX42" fmla="*/ 486263 w 940118"/>
                      <a:gd name="connsiteY42" fmla="*/ 68845 h 1580197"/>
                      <a:gd name="connsiteX43" fmla="*/ 485775 w 940118"/>
                      <a:gd name="connsiteY43" fmla="*/ 68580 h 1580197"/>
                      <a:gd name="connsiteX44" fmla="*/ 572452 w 940118"/>
                      <a:gd name="connsiteY44" fmla="*/ 32385 h 1580197"/>
                      <a:gd name="connsiteX45" fmla="*/ 595123 w 940118"/>
                      <a:gd name="connsiteY45" fmla="*/ 44713 h 1580197"/>
                      <a:gd name="connsiteX46" fmla="*/ 573405 w 940118"/>
                      <a:gd name="connsiteY46" fmla="*/ 32385 h 1580197"/>
                      <a:gd name="connsiteX47" fmla="*/ 679133 w 940118"/>
                      <a:gd name="connsiteY4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28600 w 940118"/>
                      <a:gd name="connsiteY37" fmla="*/ 258128 h 1580197"/>
                      <a:gd name="connsiteX38" fmla="*/ 287315 w 940118"/>
                      <a:gd name="connsiteY38" fmla="*/ 198453 h 1580197"/>
                      <a:gd name="connsiteX39" fmla="*/ 286702 w 940118"/>
                      <a:gd name="connsiteY39" fmla="*/ 198120 h 1580197"/>
                      <a:gd name="connsiteX40" fmla="*/ 359092 w 940118"/>
                      <a:gd name="connsiteY40" fmla="*/ 140970 h 1580197"/>
                      <a:gd name="connsiteX41" fmla="*/ 486263 w 940118"/>
                      <a:gd name="connsiteY41" fmla="*/ 68845 h 1580197"/>
                      <a:gd name="connsiteX42" fmla="*/ 485775 w 940118"/>
                      <a:gd name="connsiteY42" fmla="*/ 68580 h 1580197"/>
                      <a:gd name="connsiteX43" fmla="*/ 572452 w 940118"/>
                      <a:gd name="connsiteY43" fmla="*/ 32385 h 1580197"/>
                      <a:gd name="connsiteX44" fmla="*/ 595123 w 940118"/>
                      <a:gd name="connsiteY44" fmla="*/ 44713 h 1580197"/>
                      <a:gd name="connsiteX45" fmla="*/ 573405 w 940118"/>
                      <a:gd name="connsiteY45" fmla="*/ 32385 h 1580197"/>
                      <a:gd name="connsiteX46" fmla="*/ 679133 w 940118"/>
                      <a:gd name="connsiteY46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39906 w 940118"/>
                      <a:gd name="connsiteY36" fmla="*/ 264794 h 1580197"/>
                      <a:gd name="connsiteX37" fmla="*/ 287315 w 940118"/>
                      <a:gd name="connsiteY37" fmla="*/ 198453 h 1580197"/>
                      <a:gd name="connsiteX38" fmla="*/ 286702 w 940118"/>
                      <a:gd name="connsiteY38" fmla="*/ 198120 h 1580197"/>
                      <a:gd name="connsiteX39" fmla="*/ 359092 w 940118"/>
                      <a:gd name="connsiteY39" fmla="*/ 140970 h 1580197"/>
                      <a:gd name="connsiteX40" fmla="*/ 486263 w 940118"/>
                      <a:gd name="connsiteY40" fmla="*/ 68845 h 1580197"/>
                      <a:gd name="connsiteX41" fmla="*/ 485775 w 940118"/>
                      <a:gd name="connsiteY41" fmla="*/ 68580 h 1580197"/>
                      <a:gd name="connsiteX42" fmla="*/ 572452 w 940118"/>
                      <a:gd name="connsiteY42" fmla="*/ 32385 h 1580197"/>
                      <a:gd name="connsiteX43" fmla="*/ 595123 w 940118"/>
                      <a:gd name="connsiteY43" fmla="*/ 44713 h 1580197"/>
                      <a:gd name="connsiteX44" fmla="*/ 573405 w 940118"/>
                      <a:gd name="connsiteY44" fmla="*/ 32385 h 1580197"/>
                      <a:gd name="connsiteX45" fmla="*/ 679133 w 940118"/>
                      <a:gd name="connsiteY45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71778 w 940118"/>
                      <a:gd name="connsiteY33" fmla="*/ 347270 h 1580197"/>
                      <a:gd name="connsiteX34" fmla="*/ 161925 w 940118"/>
                      <a:gd name="connsiteY34" fmla="*/ 341948 h 1580197"/>
                      <a:gd name="connsiteX35" fmla="*/ 227648 w 940118"/>
                      <a:gd name="connsiteY35" fmla="*/ 258128 h 1580197"/>
                      <a:gd name="connsiteX36" fmla="*/ 287315 w 940118"/>
                      <a:gd name="connsiteY36" fmla="*/ 198453 h 1580197"/>
                      <a:gd name="connsiteX37" fmla="*/ 286702 w 940118"/>
                      <a:gd name="connsiteY37" fmla="*/ 198120 h 1580197"/>
                      <a:gd name="connsiteX38" fmla="*/ 359092 w 940118"/>
                      <a:gd name="connsiteY38" fmla="*/ 140970 h 1580197"/>
                      <a:gd name="connsiteX39" fmla="*/ 486263 w 940118"/>
                      <a:gd name="connsiteY39" fmla="*/ 68845 h 1580197"/>
                      <a:gd name="connsiteX40" fmla="*/ 485775 w 940118"/>
                      <a:gd name="connsiteY40" fmla="*/ 68580 h 1580197"/>
                      <a:gd name="connsiteX41" fmla="*/ 572452 w 940118"/>
                      <a:gd name="connsiteY41" fmla="*/ 32385 h 1580197"/>
                      <a:gd name="connsiteX42" fmla="*/ 595123 w 940118"/>
                      <a:gd name="connsiteY42" fmla="*/ 44713 h 1580197"/>
                      <a:gd name="connsiteX43" fmla="*/ 573405 w 940118"/>
                      <a:gd name="connsiteY43" fmla="*/ 32385 h 1580197"/>
                      <a:gd name="connsiteX44" fmla="*/ 679133 w 940118"/>
                      <a:gd name="connsiteY44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161925 w 940118"/>
                      <a:gd name="connsiteY33" fmla="*/ 341948 h 1580197"/>
                      <a:gd name="connsiteX34" fmla="*/ 227648 w 940118"/>
                      <a:gd name="connsiteY34" fmla="*/ 258128 h 1580197"/>
                      <a:gd name="connsiteX35" fmla="*/ 287315 w 940118"/>
                      <a:gd name="connsiteY35" fmla="*/ 198453 h 1580197"/>
                      <a:gd name="connsiteX36" fmla="*/ 286702 w 940118"/>
                      <a:gd name="connsiteY36" fmla="*/ 198120 h 1580197"/>
                      <a:gd name="connsiteX37" fmla="*/ 359092 w 940118"/>
                      <a:gd name="connsiteY37" fmla="*/ 140970 h 1580197"/>
                      <a:gd name="connsiteX38" fmla="*/ 486263 w 940118"/>
                      <a:gd name="connsiteY38" fmla="*/ 68845 h 1580197"/>
                      <a:gd name="connsiteX39" fmla="*/ 485775 w 940118"/>
                      <a:gd name="connsiteY39" fmla="*/ 68580 h 1580197"/>
                      <a:gd name="connsiteX40" fmla="*/ 572452 w 940118"/>
                      <a:gd name="connsiteY40" fmla="*/ 32385 h 1580197"/>
                      <a:gd name="connsiteX41" fmla="*/ 595123 w 940118"/>
                      <a:gd name="connsiteY41" fmla="*/ 44713 h 1580197"/>
                      <a:gd name="connsiteX42" fmla="*/ 573405 w 940118"/>
                      <a:gd name="connsiteY42" fmla="*/ 32385 h 1580197"/>
                      <a:gd name="connsiteX43" fmla="*/ 679133 w 940118"/>
                      <a:gd name="connsiteY43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171758 w 940118"/>
                      <a:gd name="connsiteY32" fmla="*/ 347295 h 1580197"/>
                      <a:gd name="connsiteX33" fmla="*/ 227648 w 940118"/>
                      <a:gd name="connsiteY33" fmla="*/ 258128 h 1580197"/>
                      <a:gd name="connsiteX34" fmla="*/ 287315 w 940118"/>
                      <a:gd name="connsiteY34" fmla="*/ 198453 h 1580197"/>
                      <a:gd name="connsiteX35" fmla="*/ 286702 w 940118"/>
                      <a:gd name="connsiteY35" fmla="*/ 198120 h 1580197"/>
                      <a:gd name="connsiteX36" fmla="*/ 359092 w 940118"/>
                      <a:gd name="connsiteY36" fmla="*/ 140970 h 1580197"/>
                      <a:gd name="connsiteX37" fmla="*/ 486263 w 940118"/>
                      <a:gd name="connsiteY37" fmla="*/ 68845 h 1580197"/>
                      <a:gd name="connsiteX38" fmla="*/ 485775 w 940118"/>
                      <a:gd name="connsiteY38" fmla="*/ 68580 h 1580197"/>
                      <a:gd name="connsiteX39" fmla="*/ 572452 w 940118"/>
                      <a:gd name="connsiteY39" fmla="*/ 32385 h 1580197"/>
                      <a:gd name="connsiteX40" fmla="*/ 595123 w 940118"/>
                      <a:gd name="connsiteY40" fmla="*/ 44713 h 1580197"/>
                      <a:gd name="connsiteX41" fmla="*/ 573405 w 940118"/>
                      <a:gd name="connsiteY41" fmla="*/ 32385 h 1580197"/>
                      <a:gd name="connsiteX42" fmla="*/ 679133 w 940118"/>
                      <a:gd name="connsiteY42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161925 w 940118"/>
                      <a:gd name="connsiteY31" fmla="*/ 341948 h 1580197"/>
                      <a:gd name="connsiteX32" fmla="*/ 227648 w 940118"/>
                      <a:gd name="connsiteY32" fmla="*/ 258128 h 1580197"/>
                      <a:gd name="connsiteX33" fmla="*/ 287315 w 940118"/>
                      <a:gd name="connsiteY33" fmla="*/ 198453 h 1580197"/>
                      <a:gd name="connsiteX34" fmla="*/ 286702 w 940118"/>
                      <a:gd name="connsiteY34" fmla="*/ 198120 h 1580197"/>
                      <a:gd name="connsiteX35" fmla="*/ 359092 w 940118"/>
                      <a:gd name="connsiteY35" fmla="*/ 140970 h 1580197"/>
                      <a:gd name="connsiteX36" fmla="*/ 486263 w 940118"/>
                      <a:gd name="connsiteY36" fmla="*/ 68845 h 1580197"/>
                      <a:gd name="connsiteX37" fmla="*/ 485775 w 940118"/>
                      <a:gd name="connsiteY37" fmla="*/ 68580 h 1580197"/>
                      <a:gd name="connsiteX38" fmla="*/ 572452 w 940118"/>
                      <a:gd name="connsiteY38" fmla="*/ 32385 h 1580197"/>
                      <a:gd name="connsiteX39" fmla="*/ 595123 w 940118"/>
                      <a:gd name="connsiteY39" fmla="*/ 44713 h 1580197"/>
                      <a:gd name="connsiteX40" fmla="*/ 573405 w 940118"/>
                      <a:gd name="connsiteY40" fmla="*/ 32385 h 1580197"/>
                      <a:gd name="connsiteX41" fmla="*/ 679133 w 940118"/>
                      <a:gd name="connsiteY41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286702 w 940118"/>
                      <a:gd name="connsiteY33" fmla="*/ 198120 h 1580197"/>
                      <a:gd name="connsiteX34" fmla="*/ 359092 w 940118"/>
                      <a:gd name="connsiteY34" fmla="*/ 140970 h 1580197"/>
                      <a:gd name="connsiteX35" fmla="*/ 486263 w 940118"/>
                      <a:gd name="connsiteY35" fmla="*/ 68845 h 1580197"/>
                      <a:gd name="connsiteX36" fmla="*/ 485775 w 940118"/>
                      <a:gd name="connsiteY36" fmla="*/ 68580 h 1580197"/>
                      <a:gd name="connsiteX37" fmla="*/ 572452 w 940118"/>
                      <a:gd name="connsiteY37" fmla="*/ 32385 h 1580197"/>
                      <a:gd name="connsiteX38" fmla="*/ 595123 w 940118"/>
                      <a:gd name="connsiteY38" fmla="*/ 44713 h 1580197"/>
                      <a:gd name="connsiteX39" fmla="*/ 573405 w 940118"/>
                      <a:gd name="connsiteY39" fmla="*/ 32385 h 1580197"/>
                      <a:gd name="connsiteX40" fmla="*/ 679133 w 940118"/>
                      <a:gd name="connsiteY40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95123 w 940118"/>
                      <a:gd name="connsiteY37" fmla="*/ 44713 h 1580197"/>
                      <a:gd name="connsiteX38" fmla="*/ 573405 w 940118"/>
                      <a:gd name="connsiteY38" fmla="*/ 32385 h 1580197"/>
                      <a:gd name="connsiteX39" fmla="*/ 679133 w 940118"/>
                      <a:gd name="connsiteY39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503873 w 940118"/>
                      <a:gd name="connsiteY8" fmla="*/ 383858 h 1580197"/>
                      <a:gd name="connsiteX9" fmla="*/ 488633 w 940118"/>
                      <a:gd name="connsiteY9" fmla="*/ 399098 h 1580197"/>
                      <a:gd name="connsiteX10" fmla="*/ 488633 w 940118"/>
                      <a:gd name="connsiteY10" fmla="*/ 400050 h 1580197"/>
                      <a:gd name="connsiteX11" fmla="*/ 422910 w 940118"/>
                      <a:gd name="connsiteY11" fmla="*/ 482918 h 1580197"/>
                      <a:gd name="connsiteX12" fmla="*/ 422910 w 940118"/>
                      <a:gd name="connsiteY12" fmla="*/ 483870 h 1580197"/>
                      <a:gd name="connsiteX13" fmla="*/ 367665 w 940118"/>
                      <a:gd name="connsiteY13" fmla="*/ 572453 h 1580197"/>
                      <a:gd name="connsiteX14" fmla="*/ 368618 w 940118"/>
                      <a:gd name="connsiteY14" fmla="*/ 573405 h 1580197"/>
                      <a:gd name="connsiteX15" fmla="*/ 317183 w 940118"/>
                      <a:gd name="connsiteY15" fmla="*/ 684847 h 1580197"/>
                      <a:gd name="connsiteX16" fmla="*/ 305241 w 940118"/>
                      <a:gd name="connsiteY16" fmla="*/ 678329 h 1580197"/>
                      <a:gd name="connsiteX17" fmla="*/ 305235 w 940118"/>
                      <a:gd name="connsiteY17" fmla="*/ 678350 h 1580197"/>
                      <a:gd name="connsiteX18" fmla="*/ 317183 w 940118"/>
                      <a:gd name="connsiteY18" fmla="*/ 684847 h 1580197"/>
                      <a:gd name="connsiteX19" fmla="*/ 260985 w 940118"/>
                      <a:gd name="connsiteY19" fmla="*/ 1014413 h 1580197"/>
                      <a:gd name="connsiteX20" fmla="*/ 342900 w 940118"/>
                      <a:gd name="connsiteY20" fmla="*/ 1373505 h 1580197"/>
                      <a:gd name="connsiteX21" fmla="*/ 546735 w 940118"/>
                      <a:gd name="connsiteY21" fmla="*/ 1580197 h 1580197"/>
                      <a:gd name="connsiteX22" fmla="*/ 285750 w 940118"/>
                      <a:gd name="connsiteY22" fmla="*/ 1438275 h 1580197"/>
                      <a:gd name="connsiteX23" fmla="*/ 81915 w 940118"/>
                      <a:gd name="connsiteY23" fmla="*/ 1231583 h 1580197"/>
                      <a:gd name="connsiteX24" fmla="*/ 0 w 940118"/>
                      <a:gd name="connsiteY24" fmla="*/ 872490 h 1580197"/>
                      <a:gd name="connsiteX25" fmla="*/ 56197 w 940118"/>
                      <a:gd name="connsiteY25" fmla="*/ 542925 h 1580197"/>
                      <a:gd name="connsiteX26" fmla="*/ 62441 w 940118"/>
                      <a:gd name="connsiteY26" fmla="*/ 546321 h 1580197"/>
                      <a:gd name="connsiteX27" fmla="*/ 62617 w 940118"/>
                      <a:gd name="connsiteY27" fmla="*/ 545909 h 1580197"/>
                      <a:gd name="connsiteX28" fmla="*/ 57150 w 940118"/>
                      <a:gd name="connsiteY28" fmla="*/ 542925 h 1580197"/>
                      <a:gd name="connsiteX29" fmla="*/ 107444 w 940118"/>
                      <a:gd name="connsiteY29" fmla="*/ 431896 h 1580197"/>
                      <a:gd name="connsiteX30" fmla="*/ 106680 w 940118"/>
                      <a:gd name="connsiteY30" fmla="*/ 431483 h 1580197"/>
                      <a:gd name="connsiteX31" fmla="*/ 227648 w 940118"/>
                      <a:gd name="connsiteY31" fmla="*/ 258128 h 1580197"/>
                      <a:gd name="connsiteX32" fmla="*/ 287315 w 940118"/>
                      <a:gd name="connsiteY32" fmla="*/ 198453 h 1580197"/>
                      <a:gd name="connsiteX33" fmla="*/ 359092 w 940118"/>
                      <a:gd name="connsiteY33" fmla="*/ 140970 h 1580197"/>
                      <a:gd name="connsiteX34" fmla="*/ 486263 w 940118"/>
                      <a:gd name="connsiteY34" fmla="*/ 68845 h 1580197"/>
                      <a:gd name="connsiteX35" fmla="*/ 485775 w 940118"/>
                      <a:gd name="connsiteY35" fmla="*/ 68580 h 1580197"/>
                      <a:gd name="connsiteX36" fmla="*/ 572452 w 940118"/>
                      <a:gd name="connsiteY36" fmla="*/ 32385 h 1580197"/>
                      <a:gd name="connsiteX37" fmla="*/ 573405 w 940118"/>
                      <a:gd name="connsiteY37" fmla="*/ 32385 h 1580197"/>
                      <a:gd name="connsiteX38" fmla="*/ 679133 w 940118"/>
                      <a:gd name="connsiteY38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05235 w 940118"/>
                      <a:gd name="connsiteY16" fmla="*/ 678350 h 1580197"/>
                      <a:gd name="connsiteX17" fmla="*/ 317183 w 940118"/>
                      <a:gd name="connsiteY17" fmla="*/ 684847 h 1580197"/>
                      <a:gd name="connsiteX18" fmla="*/ 260985 w 940118"/>
                      <a:gd name="connsiteY18" fmla="*/ 1014413 h 1580197"/>
                      <a:gd name="connsiteX19" fmla="*/ 342900 w 940118"/>
                      <a:gd name="connsiteY19" fmla="*/ 1373505 h 1580197"/>
                      <a:gd name="connsiteX20" fmla="*/ 546735 w 940118"/>
                      <a:gd name="connsiteY20" fmla="*/ 1580197 h 1580197"/>
                      <a:gd name="connsiteX21" fmla="*/ 285750 w 940118"/>
                      <a:gd name="connsiteY21" fmla="*/ 1438275 h 1580197"/>
                      <a:gd name="connsiteX22" fmla="*/ 81915 w 940118"/>
                      <a:gd name="connsiteY22" fmla="*/ 1231583 h 1580197"/>
                      <a:gd name="connsiteX23" fmla="*/ 0 w 940118"/>
                      <a:gd name="connsiteY23" fmla="*/ 872490 h 1580197"/>
                      <a:gd name="connsiteX24" fmla="*/ 56197 w 940118"/>
                      <a:gd name="connsiteY24" fmla="*/ 542925 h 1580197"/>
                      <a:gd name="connsiteX25" fmla="*/ 62441 w 940118"/>
                      <a:gd name="connsiteY25" fmla="*/ 546321 h 1580197"/>
                      <a:gd name="connsiteX26" fmla="*/ 62617 w 940118"/>
                      <a:gd name="connsiteY26" fmla="*/ 545909 h 1580197"/>
                      <a:gd name="connsiteX27" fmla="*/ 57150 w 940118"/>
                      <a:gd name="connsiteY27" fmla="*/ 542925 h 1580197"/>
                      <a:gd name="connsiteX28" fmla="*/ 107444 w 940118"/>
                      <a:gd name="connsiteY28" fmla="*/ 431896 h 1580197"/>
                      <a:gd name="connsiteX29" fmla="*/ 106680 w 940118"/>
                      <a:gd name="connsiteY29" fmla="*/ 431483 h 1580197"/>
                      <a:gd name="connsiteX30" fmla="*/ 227648 w 940118"/>
                      <a:gd name="connsiteY30" fmla="*/ 258128 h 1580197"/>
                      <a:gd name="connsiteX31" fmla="*/ 287315 w 940118"/>
                      <a:gd name="connsiteY31" fmla="*/ 198453 h 1580197"/>
                      <a:gd name="connsiteX32" fmla="*/ 359092 w 940118"/>
                      <a:gd name="connsiteY32" fmla="*/ 140970 h 1580197"/>
                      <a:gd name="connsiteX33" fmla="*/ 486263 w 940118"/>
                      <a:gd name="connsiteY33" fmla="*/ 68845 h 1580197"/>
                      <a:gd name="connsiteX34" fmla="*/ 485775 w 940118"/>
                      <a:gd name="connsiteY34" fmla="*/ 68580 h 1580197"/>
                      <a:gd name="connsiteX35" fmla="*/ 572452 w 940118"/>
                      <a:gd name="connsiteY35" fmla="*/ 32385 h 1580197"/>
                      <a:gd name="connsiteX36" fmla="*/ 573405 w 940118"/>
                      <a:gd name="connsiteY36" fmla="*/ 32385 h 1580197"/>
                      <a:gd name="connsiteX37" fmla="*/ 679133 w 940118"/>
                      <a:gd name="connsiteY37" fmla="*/ 0 h 1580197"/>
                      <a:gd name="connsiteX0" fmla="*/ 679133 w 940118"/>
                      <a:gd name="connsiteY0" fmla="*/ 0 h 1580197"/>
                      <a:gd name="connsiteX1" fmla="*/ 940118 w 940118"/>
                      <a:gd name="connsiteY1" fmla="*/ 140970 h 1580197"/>
                      <a:gd name="connsiteX2" fmla="*/ 747299 w 940118"/>
                      <a:gd name="connsiteY2" fmla="*/ 210278 h 1580197"/>
                      <a:gd name="connsiteX3" fmla="*/ 747713 w 940118"/>
                      <a:gd name="connsiteY3" fmla="*/ 210503 h 1580197"/>
                      <a:gd name="connsiteX4" fmla="*/ 620078 w 940118"/>
                      <a:gd name="connsiteY4" fmla="*/ 282893 h 1580197"/>
                      <a:gd name="connsiteX5" fmla="*/ 620077 w 940118"/>
                      <a:gd name="connsiteY5" fmla="*/ 282893 h 1580197"/>
                      <a:gd name="connsiteX6" fmla="*/ 548076 w 940118"/>
                      <a:gd name="connsiteY6" fmla="*/ 339736 h 1580197"/>
                      <a:gd name="connsiteX7" fmla="*/ 548640 w 940118"/>
                      <a:gd name="connsiteY7" fmla="*/ 340043 h 1580197"/>
                      <a:gd name="connsiteX8" fmla="*/ 488633 w 940118"/>
                      <a:gd name="connsiteY8" fmla="*/ 399098 h 1580197"/>
                      <a:gd name="connsiteX9" fmla="*/ 488633 w 940118"/>
                      <a:gd name="connsiteY9" fmla="*/ 400050 h 1580197"/>
                      <a:gd name="connsiteX10" fmla="*/ 422910 w 940118"/>
                      <a:gd name="connsiteY10" fmla="*/ 482918 h 1580197"/>
                      <a:gd name="connsiteX11" fmla="*/ 422910 w 940118"/>
                      <a:gd name="connsiteY11" fmla="*/ 483870 h 1580197"/>
                      <a:gd name="connsiteX12" fmla="*/ 367665 w 940118"/>
                      <a:gd name="connsiteY12" fmla="*/ 572453 h 1580197"/>
                      <a:gd name="connsiteX13" fmla="*/ 368618 w 940118"/>
                      <a:gd name="connsiteY13" fmla="*/ 573405 h 1580197"/>
                      <a:gd name="connsiteX14" fmla="*/ 317183 w 940118"/>
                      <a:gd name="connsiteY14" fmla="*/ 684847 h 1580197"/>
                      <a:gd name="connsiteX15" fmla="*/ 305241 w 940118"/>
                      <a:gd name="connsiteY15" fmla="*/ 678329 h 1580197"/>
                      <a:gd name="connsiteX16" fmla="*/ 317183 w 940118"/>
                      <a:gd name="connsiteY16" fmla="*/ 684847 h 1580197"/>
                      <a:gd name="connsiteX17" fmla="*/ 260985 w 940118"/>
                      <a:gd name="connsiteY17" fmla="*/ 1014413 h 1580197"/>
                      <a:gd name="connsiteX18" fmla="*/ 342900 w 940118"/>
                      <a:gd name="connsiteY18" fmla="*/ 1373505 h 1580197"/>
                      <a:gd name="connsiteX19" fmla="*/ 546735 w 940118"/>
                      <a:gd name="connsiteY19" fmla="*/ 1580197 h 1580197"/>
                      <a:gd name="connsiteX20" fmla="*/ 285750 w 940118"/>
                      <a:gd name="connsiteY20" fmla="*/ 1438275 h 1580197"/>
                      <a:gd name="connsiteX21" fmla="*/ 81915 w 940118"/>
                      <a:gd name="connsiteY21" fmla="*/ 1231583 h 1580197"/>
                      <a:gd name="connsiteX22" fmla="*/ 0 w 940118"/>
                      <a:gd name="connsiteY22" fmla="*/ 872490 h 1580197"/>
                      <a:gd name="connsiteX23" fmla="*/ 56197 w 940118"/>
                      <a:gd name="connsiteY23" fmla="*/ 542925 h 1580197"/>
                      <a:gd name="connsiteX24" fmla="*/ 62441 w 940118"/>
                      <a:gd name="connsiteY24" fmla="*/ 546321 h 1580197"/>
                      <a:gd name="connsiteX25" fmla="*/ 62617 w 940118"/>
                      <a:gd name="connsiteY25" fmla="*/ 545909 h 1580197"/>
                      <a:gd name="connsiteX26" fmla="*/ 57150 w 940118"/>
                      <a:gd name="connsiteY26" fmla="*/ 542925 h 1580197"/>
                      <a:gd name="connsiteX27" fmla="*/ 107444 w 940118"/>
                      <a:gd name="connsiteY27" fmla="*/ 431896 h 1580197"/>
                      <a:gd name="connsiteX28" fmla="*/ 106680 w 940118"/>
                      <a:gd name="connsiteY28" fmla="*/ 431483 h 1580197"/>
                      <a:gd name="connsiteX29" fmla="*/ 227648 w 940118"/>
                      <a:gd name="connsiteY29" fmla="*/ 258128 h 1580197"/>
                      <a:gd name="connsiteX30" fmla="*/ 287315 w 940118"/>
                      <a:gd name="connsiteY30" fmla="*/ 198453 h 1580197"/>
                      <a:gd name="connsiteX31" fmla="*/ 359092 w 940118"/>
                      <a:gd name="connsiteY31" fmla="*/ 140970 h 1580197"/>
                      <a:gd name="connsiteX32" fmla="*/ 486263 w 940118"/>
                      <a:gd name="connsiteY32" fmla="*/ 68845 h 1580197"/>
                      <a:gd name="connsiteX33" fmla="*/ 485775 w 940118"/>
                      <a:gd name="connsiteY33" fmla="*/ 68580 h 1580197"/>
                      <a:gd name="connsiteX34" fmla="*/ 572452 w 940118"/>
                      <a:gd name="connsiteY34" fmla="*/ 32385 h 1580197"/>
                      <a:gd name="connsiteX35" fmla="*/ 573405 w 940118"/>
                      <a:gd name="connsiteY35" fmla="*/ 32385 h 1580197"/>
                      <a:gd name="connsiteX36" fmla="*/ 679133 w 940118"/>
                      <a:gd name="connsiteY36" fmla="*/ 0 h 158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940118" h="1580197">
                        <a:moveTo>
                          <a:pt x="679133" y="0"/>
                        </a:moveTo>
                        <a:lnTo>
                          <a:pt x="940118" y="140970"/>
                        </a:lnTo>
                        <a:lnTo>
                          <a:pt x="747299" y="210278"/>
                        </a:lnTo>
                        <a:lnTo>
                          <a:pt x="747713" y="210503"/>
                        </a:lnTo>
                        <a:cubicBezTo>
                          <a:pt x="701040" y="232410"/>
                          <a:pt x="658178" y="256223"/>
                          <a:pt x="620078" y="282893"/>
                        </a:cubicBezTo>
                        <a:lnTo>
                          <a:pt x="620077" y="282893"/>
                        </a:lnTo>
                        <a:lnTo>
                          <a:pt x="548076" y="339736"/>
                        </a:lnTo>
                        <a:lnTo>
                          <a:pt x="548640" y="340043"/>
                        </a:lnTo>
                        <a:cubicBezTo>
                          <a:pt x="538733" y="349937"/>
                          <a:pt x="498634" y="389097"/>
                          <a:pt x="488633" y="399098"/>
                        </a:cubicBezTo>
                        <a:lnTo>
                          <a:pt x="488633" y="400050"/>
                        </a:lnTo>
                        <a:cubicBezTo>
                          <a:pt x="464820" y="426720"/>
                          <a:pt x="442913" y="454343"/>
                          <a:pt x="422910" y="482918"/>
                        </a:cubicBezTo>
                        <a:lnTo>
                          <a:pt x="422910" y="483870"/>
                        </a:lnTo>
                        <a:cubicBezTo>
                          <a:pt x="402908" y="512445"/>
                          <a:pt x="383858" y="541973"/>
                          <a:pt x="367665" y="572453"/>
                        </a:cubicBezTo>
                        <a:lnTo>
                          <a:pt x="368618" y="573405"/>
                        </a:lnTo>
                        <a:cubicBezTo>
                          <a:pt x="347663" y="608647"/>
                          <a:pt x="331470" y="645795"/>
                          <a:pt x="317183" y="684847"/>
                        </a:cubicBezTo>
                        <a:lnTo>
                          <a:pt x="305241" y="678329"/>
                        </a:lnTo>
                        <a:lnTo>
                          <a:pt x="317183" y="684847"/>
                        </a:lnTo>
                        <a:cubicBezTo>
                          <a:pt x="280035" y="786765"/>
                          <a:pt x="260985" y="896303"/>
                          <a:pt x="260985" y="1014413"/>
                        </a:cubicBezTo>
                        <a:cubicBezTo>
                          <a:pt x="260985" y="1152525"/>
                          <a:pt x="287655" y="1272540"/>
                          <a:pt x="342900" y="1373505"/>
                        </a:cubicBezTo>
                        <a:cubicBezTo>
                          <a:pt x="391478" y="1463993"/>
                          <a:pt x="460058" y="1532572"/>
                          <a:pt x="546735" y="1580197"/>
                        </a:cubicBezTo>
                        <a:lnTo>
                          <a:pt x="285750" y="1438275"/>
                        </a:lnTo>
                        <a:cubicBezTo>
                          <a:pt x="199073" y="1390650"/>
                          <a:pt x="130493" y="1322070"/>
                          <a:pt x="81915" y="1231583"/>
                        </a:cubicBezTo>
                        <a:cubicBezTo>
                          <a:pt x="27622" y="1130618"/>
                          <a:pt x="0" y="1010603"/>
                          <a:pt x="0" y="872490"/>
                        </a:cubicBezTo>
                        <a:cubicBezTo>
                          <a:pt x="0" y="754380"/>
                          <a:pt x="19050" y="644842"/>
                          <a:pt x="56197" y="542925"/>
                        </a:cubicBezTo>
                        <a:lnTo>
                          <a:pt x="62441" y="546321"/>
                        </a:lnTo>
                        <a:cubicBezTo>
                          <a:pt x="62500" y="546184"/>
                          <a:pt x="62558" y="546046"/>
                          <a:pt x="62617" y="545909"/>
                        </a:cubicBezTo>
                        <a:lnTo>
                          <a:pt x="57150" y="542925"/>
                        </a:lnTo>
                        <a:lnTo>
                          <a:pt x="107444" y="431896"/>
                        </a:lnTo>
                        <a:lnTo>
                          <a:pt x="106680" y="431483"/>
                        </a:lnTo>
                        <a:cubicBezTo>
                          <a:pt x="126714" y="402522"/>
                          <a:pt x="197542" y="296966"/>
                          <a:pt x="227648" y="258128"/>
                        </a:cubicBezTo>
                        <a:lnTo>
                          <a:pt x="287315" y="198453"/>
                        </a:lnTo>
                        <a:lnTo>
                          <a:pt x="359092" y="140970"/>
                        </a:lnTo>
                        <a:lnTo>
                          <a:pt x="486263" y="68845"/>
                        </a:lnTo>
                        <a:lnTo>
                          <a:pt x="485775" y="68580"/>
                        </a:lnTo>
                        <a:cubicBezTo>
                          <a:pt x="513398" y="55245"/>
                          <a:pt x="541973" y="43815"/>
                          <a:pt x="572452" y="32385"/>
                        </a:cubicBezTo>
                        <a:lnTo>
                          <a:pt x="573405" y="32385"/>
                        </a:lnTo>
                        <a:lnTo>
                          <a:pt x="679133" y="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E95F7980-9F9A-4CBA-BCFD-5BBE747FF9A3}"/>
                      </a:ext>
                    </a:extLst>
                  </p:cNvPr>
                  <p:cNvSpPr/>
                  <p:nvPr/>
                </p:nvSpPr>
                <p:spPr>
                  <a:xfrm>
                    <a:off x="2714531" y="1811829"/>
                    <a:ext cx="257174" cy="304801"/>
                  </a:xfrm>
                  <a:custGeom>
                    <a:avLst/>
                    <a:gdLst>
                      <a:gd name="connsiteX0" fmla="*/ 260985 w 257175"/>
                      <a:gd name="connsiteY0" fmla="*/ 311468 h 304800"/>
                      <a:gd name="connsiteX1" fmla="*/ 0 w 257175"/>
                      <a:gd name="connsiteY1" fmla="*/ 170497 h 304800"/>
                      <a:gd name="connsiteX2" fmla="*/ 952 w 257175"/>
                      <a:gd name="connsiteY2" fmla="*/ 0 h 304800"/>
                      <a:gd name="connsiteX3" fmla="*/ 260985 w 257175"/>
                      <a:gd name="connsiteY3" fmla="*/ 140970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175" h="304800">
                        <a:moveTo>
                          <a:pt x="260985" y="311468"/>
                        </a:moveTo>
                        <a:lnTo>
                          <a:pt x="0" y="170497"/>
                        </a:lnTo>
                        <a:lnTo>
                          <a:pt x="952" y="0"/>
                        </a:lnTo>
                        <a:lnTo>
                          <a:pt x="260985" y="140970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0874037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 PPT-BALLOON DOLLAR">
      <a:dk1>
        <a:sysClr val="windowText" lastClr="000000"/>
      </a:dk1>
      <a:lt1>
        <a:sysClr val="window" lastClr="FFFFFF"/>
      </a:lt1>
      <a:dk2>
        <a:srgbClr val="44546A"/>
      </a:dk2>
      <a:lt2>
        <a:srgbClr val="CBCBCB"/>
      </a:lt2>
      <a:accent1>
        <a:srgbClr val="B1D9C7"/>
      </a:accent1>
      <a:accent2>
        <a:srgbClr val="62C1C5"/>
      </a:accent2>
      <a:accent3>
        <a:srgbClr val="FDD247"/>
      </a:accent3>
      <a:accent4>
        <a:srgbClr val="F7A60B"/>
      </a:accent4>
      <a:accent5>
        <a:srgbClr val="576868"/>
      </a:accent5>
      <a:accent6>
        <a:srgbClr val="CBCBCB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 PPT-BALLOON DOLLAR">
      <a:dk1>
        <a:sysClr val="windowText" lastClr="000000"/>
      </a:dk1>
      <a:lt1>
        <a:sysClr val="window" lastClr="FFFFFF"/>
      </a:lt1>
      <a:dk2>
        <a:srgbClr val="44546A"/>
      </a:dk2>
      <a:lt2>
        <a:srgbClr val="CBCBCB"/>
      </a:lt2>
      <a:accent1>
        <a:srgbClr val="B1D9C7"/>
      </a:accent1>
      <a:accent2>
        <a:srgbClr val="62C1C5"/>
      </a:accent2>
      <a:accent3>
        <a:srgbClr val="FDD247"/>
      </a:accent3>
      <a:accent4>
        <a:srgbClr val="F7A60B"/>
      </a:accent4>
      <a:accent5>
        <a:srgbClr val="576868"/>
      </a:accent5>
      <a:accent6>
        <a:srgbClr val="CBCBCB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 PPT-BALLOON DOLLAR">
      <a:dk1>
        <a:sysClr val="windowText" lastClr="000000"/>
      </a:dk1>
      <a:lt1>
        <a:sysClr val="window" lastClr="FFFFFF"/>
      </a:lt1>
      <a:dk2>
        <a:srgbClr val="44546A"/>
      </a:dk2>
      <a:lt2>
        <a:srgbClr val="CBCBCB"/>
      </a:lt2>
      <a:accent1>
        <a:srgbClr val="B1D9C7"/>
      </a:accent1>
      <a:accent2>
        <a:srgbClr val="62C1C5"/>
      </a:accent2>
      <a:accent3>
        <a:srgbClr val="FDD247"/>
      </a:accent3>
      <a:accent4>
        <a:srgbClr val="F7A60B"/>
      </a:accent4>
      <a:accent5>
        <a:srgbClr val="576868"/>
      </a:accent5>
      <a:accent6>
        <a:srgbClr val="CBCBC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370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Vidhish Shetty</cp:lastModifiedBy>
  <cp:revision>123</cp:revision>
  <dcterms:created xsi:type="dcterms:W3CDTF">2019-01-14T06:35:35Z</dcterms:created>
  <dcterms:modified xsi:type="dcterms:W3CDTF">2024-03-30T06:03:44Z</dcterms:modified>
</cp:coreProperties>
</file>