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12"/>
  </p:notesMasterIdLst>
  <p:handoutMasterIdLst>
    <p:handoutMasterId r:id="rId13"/>
  </p:handoutMasterIdLst>
  <p:sldIdLst>
    <p:sldId id="289" r:id="rId5"/>
    <p:sldId id="276" r:id="rId6"/>
    <p:sldId id="264" r:id="rId7"/>
    <p:sldId id="283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94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5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9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8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28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7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56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0B3A65-BB60-F2B4-4CF4-19A7C53F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1DB8D5-B954-BFC9-C8D8-F0491CCBE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7D69F-27D7-2C68-A17D-3F1399C8B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4596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2055813"/>
            <a:ext cx="5781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66991" y="-22860"/>
            <a:ext cx="4625008" cy="690372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68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539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1" r:id="rId13"/>
    <p:sldLayoutId id="2147483682" r:id="rId14"/>
    <p:sldLayoutId id="2147483683" r:id="rId15"/>
    <p:sldLayoutId id="2147483685" r:id="rId16"/>
    <p:sldLayoutId id="2147483687" r:id="rId17"/>
    <p:sldLayoutId id="214748369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150" y="816076"/>
            <a:ext cx="5596751" cy="3599727"/>
          </a:xfrm>
        </p:spPr>
        <p:txBody>
          <a:bodyPr/>
          <a:lstStyle/>
          <a:p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WORD SPHERE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3" r="18193"/>
          <a:stretch/>
        </p:blipFill>
        <p:spPr>
          <a:xfrm>
            <a:off x="5624774" y="-6713"/>
            <a:ext cx="6578801" cy="6894576"/>
          </a:xfrm>
        </p:spPr>
      </p:pic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4D6EE8D1-247A-B95F-BD1A-A2D76964CF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34" b="36934"/>
          <a:stretch/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8E1B36-F4C0-18E4-693F-179BB9E8E8D6}"/>
              </a:ext>
            </a:extLst>
          </p:cNvPr>
          <p:cNvSpPr txBox="1"/>
          <p:nvPr/>
        </p:nvSpPr>
        <p:spPr>
          <a:xfrm>
            <a:off x="1696823" y="1019819"/>
            <a:ext cx="48830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ptos Narrow" panose="020B0004020202020204" pitchFamily="34" charset="0"/>
              </a:rPr>
              <a:t>Name : Shetty Shreya </a:t>
            </a:r>
          </a:p>
          <a:p>
            <a:r>
              <a:rPr lang="en-IN" sz="2000" dirty="0">
                <a:latin typeface="Aptos Narrow" panose="020B0004020202020204" pitchFamily="34" charset="0"/>
              </a:rPr>
              <a:t>Roll no : 7</a:t>
            </a:r>
          </a:p>
          <a:p>
            <a:r>
              <a:rPr lang="en-IN" sz="2000" dirty="0" err="1">
                <a:latin typeface="Aptos Narrow" panose="020B0004020202020204" pitchFamily="34" charset="0"/>
              </a:rPr>
              <a:t>Enrollment</a:t>
            </a:r>
            <a:r>
              <a:rPr lang="en-IN" sz="2000" dirty="0">
                <a:latin typeface="Aptos Narrow" panose="020B0004020202020204" pitchFamily="34" charset="0"/>
              </a:rPr>
              <a:t> no :  22002171210174</a:t>
            </a:r>
          </a:p>
          <a:p>
            <a:r>
              <a:rPr lang="en-IN" sz="2000" dirty="0">
                <a:latin typeface="Aptos Narrow" panose="020B0004020202020204" pitchFamily="34" charset="0"/>
              </a:rPr>
              <a:t>Batch : 1          Branch : CSE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8BACA9-F311-65F0-A127-0D289F7FCF98}"/>
              </a:ext>
            </a:extLst>
          </p:cNvPr>
          <p:cNvSpPr txBox="1"/>
          <p:nvPr/>
        </p:nvSpPr>
        <p:spPr>
          <a:xfrm>
            <a:off x="1696824" y="2828835"/>
            <a:ext cx="48830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ptos Narrow" panose="020B0004020202020204" pitchFamily="34" charset="0"/>
              </a:rPr>
              <a:t>Name : Shah Archi </a:t>
            </a:r>
          </a:p>
          <a:p>
            <a:r>
              <a:rPr lang="en-IN" sz="2000" dirty="0">
                <a:latin typeface="Aptos Narrow" panose="020B0004020202020204" pitchFamily="34" charset="0"/>
              </a:rPr>
              <a:t>Roll no : 26</a:t>
            </a:r>
          </a:p>
          <a:p>
            <a:r>
              <a:rPr lang="en-IN" sz="2000" dirty="0" err="1">
                <a:latin typeface="Aptos Narrow" panose="020B0004020202020204" pitchFamily="34" charset="0"/>
              </a:rPr>
              <a:t>Enrollment</a:t>
            </a:r>
            <a:r>
              <a:rPr lang="en-IN" sz="2000" dirty="0">
                <a:latin typeface="Aptos Narrow" panose="020B0004020202020204" pitchFamily="34" charset="0"/>
              </a:rPr>
              <a:t> no :  22002171210153</a:t>
            </a:r>
          </a:p>
          <a:p>
            <a:r>
              <a:rPr lang="en-IN" sz="2000" dirty="0">
                <a:latin typeface="Aptos Narrow" panose="020B0004020202020204" pitchFamily="34" charset="0"/>
              </a:rPr>
              <a:t>Batch : 1          Branch : CSE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04DF75-9BFF-DBD1-0BA5-C282F5274A3E}"/>
              </a:ext>
            </a:extLst>
          </p:cNvPr>
          <p:cNvSpPr txBox="1"/>
          <p:nvPr/>
        </p:nvSpPr>
        <p:spPr>
          <a:xfrm>
            <a:off x="6265686" y="891236"/>
            <a:ext cx="48830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ptos Narrow" panose="020B0004020202020204" pitchFamily="34" charset="0"/>
              </a:rPr>
              <a:t>Name : Shah Vishwa</a:t>
            </a:r>
          </a:p>
          <a:p>
            <a:r>
              <a:rPr lang="en-IN" sz="2000" dirty="0">
                <a:latin typeface="Aptos Narrow" panose="020B0004020202020204" pitchFamily="34" charset="0"/>
              </a:rPr>
              <a:t>Roll no : 22</a:t>
            </a:r>
          </a:p>
          <a:p>
            <a:r>
              <a:rPr lang="en-IN" sz="2000" dirty="0" err="1">
                <a:latin typeface="Aptos Narrow" panose="020B0004020202020204" pitchFamily="34" charset="0"/>
              </a:rPr>
              <a:t>Enrollment</a:t>
            </a:r>
            <a:r>
              <a:rPr lang="en-IN" sz="2000" dirty="0">
                <a:latin typeface="Aptos Narrow" panose="020B0004020202020204" pitchFamily="34" charset="0"/>
              </a:rPr>
              <a:t> no :  22002171210164</a:t>
            </a:r>
          </a:p>
          <a:p>
            <a:r>
              <a:rPr lang="en-IN" sz="2000" dirty="0">
                <a:latin typeface="Aptos Narrow" panose="020B0004020202020204" pitchFamily="34" charset="0"/>
              </a:rPr>
              <a:t>Batch : 1          Branch : CSE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E5EF23-E97F-8896-AED8-DFB2E5D05A41}"/>
              </a:ext>
            </a:extLst>
          </p:cNvPr>
          <p:cNvSpPr txBox="1"/>
          <p:nvPr/>
        </p:nvSpPr>
        <p:spPr>
          <a:xfrm>
            <a:off x="6271970" y="2845880"/>
            <a:ext cx="48830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ptos Narrow" panose="020B0004020202020204" pitchFamily="34" charset="0"/>
              </a:rPr>
              <a:t>Name : </a:t>
            </a:r>
            <a:r>
              <a:rPr lang="en-IN" sz="2000" dirty="0" err="1">
                <a:latin typeface="Aptos Narrow" panose="020B0004020202020204" pitchFamily="34" charset="0"/>
              </a:rPr>
              <a:t>Sumara</a:t>
            </a:r>
            <a:r>
              <a:rPr lang="en-IN" sz="2000" dirty="0">
                <a:latin typeface="Aptos Narrow" panose="020B0004020202020204" pitchFamily="34" charset="0"/>
              </a:rPr>
              <a:t> Muskan</a:t>
            </a:r>
          </a:p>
          <a:p>
            <a:r>
              <a:rPr lang="en-IN" sz="2000" dirty="0">
                <a:latin typeface="Aptos Narrow" panose="020B0004020202020204" pitchFamily="34" charset="0"/>
              </a:rPr>
              <a:t>Roll no : 20</a:t>
            </a:r>
          </a:p>
          <a:p>
            <a:r>
              <a:rPr lang="en-IN" sz="2000" dirty="0" err="1">
                <a:latin typeface="Aptos Narrow" panose="020B0004020202020204" pitchFamily="34" charset="0"/>
              </a:rPr>
              <a:t>Enrollment</a:t>
            </a:r>
            <a:r>
              <a:rPr lang="en-IN" sz="2000" dirty="0">
                <a:latin typeface="Aptos Narrow" panose="020B0004020202020204" pitchFamily="34" charset="0"/>
              </a:rPr>
              <a:t> no :  22002171210186</a:t>
            </a:r>
          </a:p>
          <a:p>
            <a:r>
              <a:rPr lang="en-IN" sz="2000" dirty="0">
                <a:latin typeface="Aptos Narrow" panose="020B0004020202020204" pitchFamily="34" charset="0"/>
              </a:rPr>
              <a:t>Batch : 1          Branch : CSE</a:t>
            </a:r>
          </a:p>
        </p:txBody>
      </p:sp>
    </p:spTree>
    <p:extLst>
      <p:ext uri="{BB962C8B-B14F-4D97-AF65-F5344CB8AC3E}">
        <p14:creationId xmlns:p14="http://schemas.microsoft.com/office/powerpoint/2010/main" val="82108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4F57316-9A94-E71E-379E-B117FBFF13B1}"/>
              </a:ext>
            </a:extLst>
          </p:cNvPr>
          <p:cNvSpPr txBox="1"/>
          <p:nvPr/>
        </p:nvSpPr>
        <p:spPr>
          <a:xfrm>
            <a:off x="4473142" y="961421"/>
            <a:ext cx="4411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4400" dirty="0"/>
              <a:t>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C7B73B-18BF-526C-729B-6C9BFD597F03}"/>
              </a:ext>
            </a:extLst>
          </p:cNvPr>
          <p:cNvSpPr txBox="1"/>
          <p:nvPr/>
        </p:nvSpPr>
        <p:spPr>
          <a:xfrm>
            <a:off x="1979630" y="2137786"/>
            <a:ext cx="73340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Aptos Narrow" panose="020B0004020202020204" pitchFamily="34" charset="0"/>
              </a:rPr>
              <a:t>Communicates the app's mission to empower users in their language learning </a:t>
            </a:r>
            <a:r>
              <a:rPr lang="en-IN" sz="2000" dirty="0" err="1">
                <a:latin typeface="Aptos Narrow" panose="020B0004020202020204" pitchFamily="34" charset="0"/>
              </a:rPr>
              <a:t>endeavors</a:t>
            </a:r>
            <a:r>
              <a:rPr lang="en-IN" sz="2000" dirty="0">
                <a:latin typeface="Aptos Narrow" panose="020B00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Aptos Narrow" panose="020B0004020202020204" pitchFamily="34" charset="0"/>
              </a:rPr>
              <a:t>Access to an extensive database of words and their meanings.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Aptos Narrow" panose="020B0004020202020204" pitchFamily="34" charset="0"/>
              </a:rPr>
              <a:t>Language Support: Support for multiple languages, aiding users in diverse language learning goals.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Aptos Narrow" panose="020B0004020202020204" pitchFamily="34" charset="0"/>
              </a:rPr>
              <a:t>Intuitive design for seamless navigation and enhanced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Placeholder 42">
            <a:extLst>
              <a:ext uri="{FF2B5EF4-FFF2-40B4-BE49-F238E27FC236}">
                <a16:creationId xmlns:a16="http://schemas.microsoft.com/office/drawing/2014/main" id="{9100BC91-12A3-DE75-3F38-9C17D39DC5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7" r="13397"/>
          <a:stretch/>
        </p:blipFill>
        <p:spPr/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06F8-FD10-B1CA-863C-9F8A24E74E43}"/>
              </a:ext>
            </a:extLst>
          </p:cNvPr>
          <p:cNvSpPr txBox="1"/>
          <p:nvPr/>
        </p:nvSpPr>
        <p:spPr>
          <a:xfrm>
            <a:off x="-84841" y="886119"/>
            <a:ext cx="64277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4400" dirty="0">
                <a:latin typeface="Aptos Narrow" panose="020B0004020202020204" pitchFamily="34" charset="0"/>
              </a:rPr>
              <a:t>FEATURES</a:t>
            </a:r>
            <a:endParaRPr lang="en-IN" sz="4800" dirty="0">
              <a:latin typeface="Aptos Narrow" panose="020B00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0C08FA-0559-8A00-E269-A5DC9C84C6C2}"/>
              </a:ext>
            </a:extLst>
          </p:cNvPr>
          <p:cNvSpPr txBox="1"/>
          <p:nvPr/>
        </p:nvSpPr>
        <p:spPr>
          <a:xfrm>
            <a:off x="2055044" y="1989057"/>
            <a:ext cx="34502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 err="1">
                <a:latin typeface="Aptos Narrow" panose="020B0004020202020204" pitchFamily="34" charset="0"/>
              </a:rPr>
              <a:t>Tkinter</a:t>
            </a:r>
            <a:endParaRPr lang="en-IN" sz="2000" dirty="0">
              <a:latin typeface="Aptos Narrow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Aptos Narrow" panose="020B0004020202020204" pitchFamily="34" charset="0"/>
              </a:rPr>
              <a:t>API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Aptos Narrow" panose="020B0004020202020204" pitchFamily="34" charset="0"/>
              </a:rPr>
              <a:t>Word definitions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Aptos Narrow" panose="020B0004020202020204" pitchFamily="34" charset="0"/>
              </a:rPr>
              <a:t>Synonyms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Aptos Narrow" panose="020B0004020202020204" pitchFamily="34" charset="0"/>
              </a:rPr>
              <a:t>Antonyms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Aptos Narrow" panose="020B0004020202020204" pitchFamily="34" charset="0"/>
              </a:rPr>
              <a:t>Translates in Gujarati</a:t>
            </a:r>
          </a:p>
        </p:txBody>
      </p:sp>
    </p:spTree>
    <p:extLst>
      <p:ext uri="{BB962C8B-B14F-4D97-AF65-F5344CB8AC3E}">
        <p14:creationId xmlns:p14="http://schemas.microsoft.com/office/powerpoint/2010/main" val="424203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r"/>
            <a:r>
              <a:rPr lang="en-IN" sz="4400" i="0" dirty="0">
                <a:latin typeface="Aptos Narrow" panose="020B0004020202020204" pitchFamily="34" charset="0"/>
              </a:rPr>
              <a:t>Benefits</a:t>
            </a:r>
            <a:br>
              <a:rPr lang="en-IN" sz="1200" dirty="0"/>
            </a:br>
            <a:endParaRPr lang="en-US" sz="1200" dirty="0"/>
          </a:p>
        </p:txBody>
      </p:sp>
      <p:pic>
        <p:nvPicPr>
          <p:cNvPr id="24" name="Picture Placeholder 7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6" r="7616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70116" y="2022395"/>
            <a:ext cx="6941703" cy="2851263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Aptos Narrow" panose="020B0004020202020204" pitchFamily="34" charset="0"/>
              </a:rPr>
              <a:t>Enhances vocabulary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Aptos Narrow" panose="020B0004020202020204" pitchFamily="34" charset="0"/>
              </a:rPr>
              <a:t>Improves language Skills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Aptos Narrow" panose="020B0004020202020204" pitchFamily="34" charset="0"/>
              </a:rPr>
              <a:t>Facilitates learning on the go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Aptos Narrow" panose="020B0004020202020204" pitchFamily="34" charset="0"/>
              </a:rPr>
              <a:t>Saves time and effort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Aptos Narrow" panose="020B0004020202020204" pitchFamily="34" charset="0"/>
              </a:rPr>
              <a:t>Encourages exploration and discovery</a:t>
            </a:r>
            <a:endParaRPr lang="en-US" sz="2000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70" y="726085"/>
            <a:ext cx="5781262" cy="1114883"/>
          </a:xfrm>
          <a:noFill/>
        </p:spPr>
        <p:txBody>
          <a:bodyPr/>
          <a:lstStyle/>
          <a:p>
            <a:pPr algn="r"/>
            <a:r>
              <a:rPr lang="en-US" sz="4400" i="0" dirty="0">
                <a:latin typeface="Aptos Narrow" panose="020B00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3871" y="2208614"/>
            <a:ext cx="5781261" cy="3157210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Aptos Narrow" panose="020B0004020202020204" pitchFamily="34" charset="0"/>
              </a:rPr>
              <a:t>Convenience: Accessible anytime, anywhere, making it ideal for on-the-go learning and reference.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Aptos Narrow" panose="020B0004020202020204" pitchFamily="34" charset="0"/>
              </a:rPr>
              <a:t>Comprehensiveness: Offers a vast database of words and phrases with detailed explanations and usage examples.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Aptos Narrow" panose="020B0004020202020204" pitchFamily="34" charset="0"/>
              </a:rPr>
              <a:t>User-Friendly Interface: Intuitive design with easy navigation, search functionality, and customizable features for an enhanced user experience.</a:t>
            </a:r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E5D7764F-CE06-1A00-3555-ACAE6ACDFE1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8" b="5158"/>
          <a:stretch/>
        </p:blipFill>
        <p:spPr>
          <a:xfrm>
            <a:off x="7861955" y="-22860"/>
            <a:ext cx="4330044" cy="6903720"/>
          </a:xfrm>
        </p:spPr>
      </p:pic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5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6" r="11976"/>
          <a:stretch/>
        </p:blipFill>
        <p:spPr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sz="6600" dirty="0">
                <a:latin typeface="Aptos Narrow" panose="020B00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Angle lines design</Template>
  <TotalTime>96</TotalTime>
  <Words>219</Words>
  <Application>Microsoft Office PowerPoint</Application>
  <PresentationFormat>Widescreen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Aptos</vt:lpstr>
      <vt:lpstr>Aptos Narrow</vt:lpstr>
      <vt:lpstr>Arial</vt:lpstr>
      <vt:lpstr>Calibri</vt:lpstr>
      <vt:lpstr>Segoe UI</vt:lpstr>
      <vt:lpstr>Univers Condensed Light</vt:lpstr>
      <vt:lpstr>Walbaum Display Light</vt:lpstr>
      <vt:lpstr>Wingdings</vt:lpstr>
      <vt:lpstr>AngleLinesVTI</vt:lpstr>
      <vt:lpstr>WORD SPHERE</vt:lpstr>
      <vt:lpstr>PowerPoint Presentation</vt:lpstr>
      <vt:lpstr>PowerPoint Presentation</vt:lpstr>
      <vt:lpstr>PowerPoint Presentation</vt:lpstr>
      <vt:lpstr>Benefits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SPHERE</dc:title>
  <dc:creator>Vidhish Shetty</dc:creator>
  <cp:lastModifiedBy>Vidhish Shetty</cp:lastModifiedBy>
  <cp:revision>4</cp:revision>
  <dcterms:created xsi:type="dcterms:W3CDTF">2024-04-04T08:14:47Z</dcterms:created>
  <dcterms:modified xsi:type="dcterms:W3CDTF">2024-04-06T03:23:56Z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