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CC11-19B9-9526-327F-0A776A27B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1E19B-B9E3-E662-1351-4A13C3841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131A-45E9-647C-DACE-DB978DFE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5B10-4EFD-1F2B-62A3-CC762F62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83B8-5830-6CCB-CF1E-FF94085B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9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519A-BEBA-9684-59A7-75FBC80E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E5B12-1E27-00B2-B068-CF97BC7F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E04E-293E-4B29-2EF9-6FEEA43E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B498-D7C3-2202-BF18-13FC367E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857-F6E7-9DB3-C8CB-8475964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6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BD05-1871-1541-AC79-5371935B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7A2C7-FCE1-3B1A-86C3-AA52FC22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0ED4-687D-112F-D2C5-D49FA359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2145-CBEA-1ADE-9346-D4307D87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C196-423E-EF3A-FE32-598AB38C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3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BA66-7635-7F73-0AB4-875D54B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C93E-7B82-3B29-F6F4-0CF20DE1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AD3F-A50A-4007-703C-E92B4E56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CB91-8852-A3B9-D29A-CA977129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AB90-429F-5403-7702-34D35509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8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3D46-2839-8417-F784-506970FC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9305B-1308-4237-CF40-459C15F2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5829-C00F-1FFC-D1ED-248C40CC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2334-AFE3-CF2F-6A31-2A7B9203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ADED-38C5-5D18-C2DB-72EB8EAC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53A1-820D-130A-39DC-C9E8E036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FEB2-8D1F-7DCE-A9F7-5B89B7BB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30B09-1657-8EC5-7DBE-3FBAC4A3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8E238-6043-EC00-98A5-350A8F8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09C6-6108-0338-4235-9CE6039C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B850-EC59-5E61-98F3-5525250C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56F2-4690-FCC2-5EE9-2950CA83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3CDE-0F64-2384-3316-C0BD0B8D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EFD6C-0060-810B-1825-BA68C044E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5861F-AFE6-6259-2459-FB4C6C084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D235B-2085-9B50-E1AB-76B97FBF8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28D0B-DBFF-F8E0-30BF-8E03CE61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9C493-2B14-D26D-B88F-6FAC0C0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AA271-1B2E-BCEB-3135-D686F5D5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880D-57B5-29B4-C509-ABEFD3F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B41C5-0EFB-4C17-B56A-F9CC243E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6CD2-DE87-3F9A-5C18-4E3103A4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5B1C6-272A-B5AB-64A4-05E53601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2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7C82-5665-F2A9-6D53-8D1FE6CE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A1E16-DB55-69B9-5A01-4A8D553C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43E0-6978-207B-785F-AC2A688D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2136-B351-5AC9-A6AD-5AD407A1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0E97-3376-E3CC-2086-BFF772F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6C383-62AB-5385-A021-A6A8BEBA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792C5-7C18-F9EF-D29C-6A6122A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D098F-486F-27D4-6AAC-B2E283F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590D-7F2B-F615-21C8-1CC52993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7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711A-168A-5B31-9D46-F4CD5CEE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401E3-424C-2E5D-B1F9-1C2B1FE83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9F4F-F1BE-72D0-31BA-3815E086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E17F5-F687-DD49-C880-8449DDA2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1832F-02F3-BF26-F173-831E3D70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8298F-1EF3-27BB-FB75-8FE14CE3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64263-9DFA-FC1A-EE7C-937ED0C4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C133-385F-461D-4CF9-5171F399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9621-5386-654E-E159-4B1ADACEB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C430-5C04-4FF9-87DB-B8D06424464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FAF6-DD1E-7FC8-2142-6765B1D29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E1CB-69D6-5DD4-2834-351006A0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1ED9-63E6-45D9-8C51-435AA7E41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2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65B-0D29-5456-D2E0-4028B442A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TASCK-1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754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3A6D-00F7-46C5-227B-24434BCC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                                        </a:t>
            </a:r>
            <a:r>
              <a:rPr lang="en-US" sz="4400" b="1" u="sng" dirty="0"/>
              <a:t>FTP</a:t>
            </a:r>
            <a:br>
              <a:rPr lang="en-US" sz="4400" dirty="0"/>
            </a:br>
            <a:r>
              <a:rPr lang="en-US" sz="4400" dirty="0"/>
              <a:t>                         (</a:t>
            </a:r>
            <a:r>
              <a:rPr lang="en-US" sz="4400" b="1" dirty="0"/>
              <a:t>File</a:t>
            </a:r>
            <a:r>
              <a:rPr lang="en-US" sz="4400" dirty="0"/>
              <a:t> </a:t>
            </a:r>
            <a:r>
              <a:rPr lang="en-US" sz="4400" b="1" dirty="0"/>
              <a:t>Transfer</a:t>
            </a:r>
            <a:r>
              <a:rPr lang="en-US" sz="4400" dirty="0"/>
              <a:t> </a:t>
            </a:r>
            <a:r>
              <a:rPr lang="en-US" sz="4400" b="1" dirty="0"/>
              <a:t>Protocol</a:t>
            </a:r>
            <a:r>
              <a:rPr lang="en-US" sz="4400" dirty="0"/>
              <a:t>)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906F-D450-6522-129D-1E3B107C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FTP (File Transfer Protocol) :-</a:t>
            </a:r>
          </a:p>
          <a:p>
            <a:r>
              <a:rPr lang="en-US" sz="2400" dirty="0">
                <a:solidFill>
                  <a:srgbClr val="1F1F1F"/>
                </a:solidFill>
                <a:latin typeface="Google Sans"/>
              </a:rPr>
              <a:t>                                            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standard network protocol used for the transfer of         files from one host to another over a TCP-based network, such as the Internet</a:t>
            </a:r>
          </a:p>
          <a:p>
            <a:endParaRPr lang="en-US" sz="2400" dirty="0">
              <a:solidFill>
                <a:srgbClr val="040C28"/>
              </a:solidFill>
              <a:latin typeface="Google Sans"/>
            </a:endParaRPr>
          </a:p>
          <a:p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way to download, upload, and transfer files from one location to another on the Internet and between computer systems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 </a:t>
            </a:r>
            <a:endParaRPr lang="en-US" sz="2400" b="0" i="0" dirty="0">
              <a:solidFill>
                <a:srgbClr val="040C28"/>
              </a:solidFill>
              <a:effectLst/>
              <a:latin typeface="Google Sans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449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80A4-3999-5992-10A6-500A919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</a:t>
            </a:r>
            <a:r>
              <a:rPr lang="en-US" b="1" u="sng" dirty="0"/>
              <a:t>Path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3FCB-9344-2614-08A5-91D2516F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Paths are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used extensively in computer science to represent the directory/file relationships common in modern operating systems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and are essential in the construction of Uniform Resource Locators (URLs). Resources can be represented by either absolute or relative paths.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67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A267-67A1-5D28-B619-CC25C520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</a:t>
            </a:r>
            <a:r>
              <a:rPr lang="en-IN" b="1" u="sng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7812-63CC-8466-7C51-1148F7ED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An extension, in computer operating systems,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piece of software that enhances or “extends” the capabilities of a programming language or other applications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06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89EC-89A6-32A8-F318-17A4D45E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b="1" u="sng" dirty="0"/>
              <a:t>Editor / </a:t>
            </a:r>
            <a:r>
              <a:rPr lang="en-IN" b="1" u="sng" dirty="0" err="1"/>
              <a:t>Vscode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56E1-A71D-571F-7648-461B6E1E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Visual Studio Code is a source-code editor that can be used with a variety of programming languages, including C, C#, C++, Fortran, Go, Java, JavaScript, Node.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js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, Python, Rust, and Julia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It is based on the Electron framework, which is used to develop Node.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js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web applications that run on the Blink layout engine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2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D79F-5638-74DE-FB9E-FBCAB79F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24"/>
            <a:ext cx="10626919" cy="826935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b="1" u="sng" dirty="0"/>
              <a:t>URL-URI/URN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7B89-1621-D761-1B27-567911DB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448"/>
            <a:ext cx="10515600" cy="580842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URL :- (Uniform Resource Locator)</a:t>
            </a:r>
          </a:p>
          <a:p>
            <a:pPr marL="0" indent="0" algn="l">
              <a:buNone/>
            </a:pPr>
            <a:r>
              <a:rPr lang="en-IN" sz="2400" dirty="0"/>
              <a:t>              </a:t>
            </a:r>
            <a:r>
              <a:rPr lang="en-US" sz="2400" b="0" i="0" dirty="0">
                <a:effectLst/>
                <a:latin typeface="Google Sans"/>
              </a:rPr>
              <a:t>URL stands for Uniform Resource Locator. A URL is nothing more than the address of a given unique resource on the Web. In theory, each valid URL points to a unique resource. Such resources can be an HTML page, a CSS document, an image, etc.</a:t>
            </a:r>
            <a:endParaRPr lang="en-IN" dirty="0"/>
          </a:p>
          <a:p>
            <a:r>
              <a:rPr lang="en-IN" dirty="0"/>
              <a:t>URI :- (Uniform Resource Identifier)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arial" panose="020B0604020202020204" pitchFamily="34" charset="0"/>
              </a:rPr>
              <a:t>           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Uniform Resource Identifier is a unique sequence of characters that identifies a logical or physical resource used by web technologies. URI may be used to identify anything, including real-world objects, such as people and places, concepts, or information resources such as web pages and books</a:t>
            </a:r>
            <a:endParaRPr lang="en-IN" sz="2400" dirty="0"/>
          </a:p>
          <a:p>
            <a:r>
              <a:rPr lang="en-IN" dirty="0"/>
              <a:t>URN :- (Uniform Resource Name)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              URN (Uniform Resource Name)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permanent identifier for internet resources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and employs the urn scheme. It's essentially a location-independent string of characters that identifies every resource on the internet, regardless of its form, such as a website or email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629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761A-C6B8-C72A-0966-C92A3EA0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IN" b="1" u="sng" dirty="0"/>
              <a:t>Address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7B0C-BFBF-A72A-CB6B-DC18DBF6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address bar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familiar text field at the top of a web browser's graphical user interface (GUI) that displays the name or the URL (uniform resource locator) of the current web page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03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37BB-A3EA-9219-A31C-AE5D0A67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443"/>
            <a:ext cx="10515600" cy="906448"/>
          </a:xfrm>
        </p:spPr>
        <p:txBody>
          <a:bodyPr/>
          <a:lstStyle/>
          <a:p>
            <a:r>
              <a:rPr lang="en-IN" dirty="0"/>
              <a:t>                                 </a:t>
            </a:r>
            <a:r>
              <a:rPr lang="en-IN" b="1" u="sng" dirty="0"/>
              <a:t>Title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3F59-A48D-90E0-2B8B-516C11A9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7"/>
            <a:ext cx="10515600" cy="5037149"/>
          </a:xfrm>
        </p:spPr>
        <p:txBody>
          <a:bodyPr/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 title bar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graphical user interface (GUI) component of a software application or Web page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 </a:t>
            </a:r>
          </a:p>
          <a:p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horizontal bar located at the top of a window in a GUI (graphical user interface)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 It displays the title of the software, name of the current document or file, or other text identifying the contents of that window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95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BA5C-0E14-0CE7-FAA5-AADEE920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sz="4800" b="1" dirty="0"/>
              <a:t>Topics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125F-4D3A-8016-FC4D-854ACB08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340"/>
            <a:ext cx="10515600" cy="5509895"/>
          </a:xfrm>
        </p:spPr>
        <p:txBody>
          <a:bodyPr>
            <a:noAutofit/>
          </a:bodyPr>
          <a:lstStyle/>
          <a:p>
            <a:r>
              <a:rPr lang="en-US" sz="2000" dirty="0"/>
              <a:t>Website</a:t>
            </a:r>
          </a:p>
          <a:p>
            <a:r>
              <a:rPr lang="en-US" sz="2000" dirty="0"/>
              <a:t>WWW</a:t>
            </a:r>
          </a:p>
          <a:p>
            <a:r>
              <a:rPr lang="en-US" sz="2000" dirty="0"/>
              <a:t>HTTP/HTTPs</a:t>
            </a:r>
          </a:p>
          <a:p>
            <a:r>
              <a:rPr lang="en-US" sz="2000" dirty="0"/>
              <a:t>Client Server</a:t>
            </a:r>
          </a:p>
          <a:p>
            <a:r>
              <a:rPr lang="en-US" sz="2000" dirty="0"/>
              <a:t>Domain</a:t>
            </a:r>
          </a:p>
          <a:p>
            <a:r>
              <a:rPr lang="en-US" sz="2000" dirty="0"/>
              <a:t>Host</a:t>
            </a:r>
          </a:p>
          <a:p>
            <a:r>
              <a:rPr lang="en-US" sz="2000" dirty="0"/>
              <a:t>Hosting</a:t>
            </a:r>
          </a:p>
          <a:p>
            <a:r>
              <a:rPr lang="en-US" sz="2000" dirty="0"/>
              <a:t>FTP=&gt; File Transfer Protocol</a:t>
            </a:r>
          </a:p>
          <a:p>
            <a:r>
              <a:rPr lang="en-US" sz="2000" dirty="0"/>
              <a:t>Path</a:t>
            </a:r>
          </a:p>
          <a:p>
            <a:r>
              <a:rPr lang="en-US" sz="2000" dirty="0"/>
              <a:t>Extension</a:t>
            </a:r>
          </a:p>
          <a:p>
            <a:r>
              <a:rPr lang="en-US" sz="2000" dirty="0"/>
              <a:t>Editor/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URL-URI/URN</a:t>
            </a:r>
          </a:p>
          <a:p>
            <a:r>
              <a:rPr lang="en-US" sz="2000" dirty="0"/>
              <a:t>Address bar</a:t>
            </a:r>
          </a:p>
          <a:p>
            <a:r>
              <a:rPr lang="en-US" sz="2000" dirty="0"/>
              <a:t>Title bar</a:t>
            </a:r>
          </a:p>
        </p:txBody>
      </p:sp>
    </p:spTree>
    <p:extLst>
      <p:ext uri="{BB962C8B-B14F-4D97-AF65-F5344CB8AC3E}">
        <p14:creationId xmlns:p14="http://schemas.microsoft.com/office/powerpoint/2010/main" val="12658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E911-A37D-8136-CC05-4552ED59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b="1" u="sng" dirty="0"/>
              <a:t>Websites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A9EB-989E-7E55-3E1E-82D87B0F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group of World Wide Web pages usually containing hyperlinks to each other and made available online by an individual, company, educational institution, government, or organization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63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790F-AC53-753D-5F33-64908612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 b="1" u="sng" dirty="0"/>
              <a:t> WWW</a:t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34D-674A-7CCD-12A2-3E3B1418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 :- World Wide Web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all the public websites or pages that users can access on their local computers and other devices through the internet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9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DEB8-9AF2-F110-C96A-41DC474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17"/>
            <a:ext cx="10515600" cy="1097279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b="1" u="sng" dirty="0"/>
              <a:t>HTTP/HTTPs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BCC0-2CE3-3956-2FB4-CBDF2B82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5569887"/>
          </a:xfrm>
        </p:spPr>
        <p:txBody>
          <a:bodyPr/>
          <a:lstStyle/>
          <a:p>
            <a:r>
              <a:rPr lang="en-US" sz="3200" dirty="0"/>
              <a:t>HTTP </a:t>
            </a:r>
            <a:r>
              <a:rPr lang="en-US" dirty="0"/>
              <a:t>:- </a:t>
            </a:r>
            <a:r>
              <a:rPr lang="en-IN" sz="2400" i="0" dirty="0">
                <a:effectLst/>
                <a:latin typeface="arial" panose="020B0604020202020204" pitchFamily="34" charset="0"/>
              </a:rPr>
              <a:t>Hypertext</a:t>
            </a:r>
            <a:r>
              <a:rPr lang="en-IN" sz="2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i="0" dirty="0">
                <a:effectLst/>
                <a:latin typeface="arial" panose="020B0604020202020204" pitchFamily="34" charset="0"/>
              </a:rPr>
              <a:t>Transfer</a:t>
            </a:r>
            <a:r>
              <a:rPr lang="en-IN" sz="2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i="0" dirty="0">
                <a:effectLst/>
                <a:latin typeface="arial" panose="020B0604020202020204" pitchFamily="34" charset="0"/>
              </a:rPr>
              <a:t>Protocol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HTTPs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dirty="0">
                <a:effectLst/>
                <a:latin typeface="arial" panose="020B0604020202020204" pitchFamily="34" charset="0"/>
              </a:rPr>
              <a:t>:-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i="0" dirty="0">
                <a:effectLst/>
                <a:latin typeface="arial" panose="020B0604020202020204" pitchFamily="34" charset="0"/>
              </a:rPr>
              <a:t>Hypertext</a:t>
            </a:r>
            <a:r>
              <a:rPr lang="en-IN" sz="2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i="0" dirty="0">
                <a:effectLst/>
                <a:latin typeface="arial" panose="020B0604020202020204" pitchFamily="34" charset="0"/>
              </a:rPr>
              <a:t>Transfer Protocol Secure</a:t>
            </a:r>
          </a:p>
          <a:p>
            <a:endParaRPr lang="en-IN" sz="2400" dirty="0">
              <a:latin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</a:rPr>
              <a:t>HTTP :-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474747"/>
                </a:solidFill>
                <a:effectLst/>
                <a:latin typeface="Google Sans"/>
              </a:rPr>
              <a:t>                           The Hypertext Transfer Protocol is the foundation of the World Wide Web, and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used to load webpages using hypertext links</a:t>
            </a:r>
            <a:r>
              <a:rPr lang="en-US" sz="2000" b="0" i="0" dirty="0">
                <a:solidFill>
                  <a:srgbClr val="474747"/>
                </a:solidFill>
                <a:effectLst/>
                <a:latin typeface="Google Sans"/>
              </a:rPr>
              <a:t>. HTTP is an application layer protocol designed to transfer information between networked devices and runs on top of other layers of the network protocol stack</a:t>
            </a:r>
            <a:endParaRPr lang="en-IN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HTTPs :-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474747"/>
                </a:solidFill>
                <a:effectLst/>
                <a:latin typeface="Google Sans"/>
              </a:rPr>
              <a:t>                          Hypertext Transfer Protocol Secure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 protocol that secures communication and data transfer between a user's web browser and a website</a:t>
            </a:r>
            <a:r>
              <a:rPr lang="en-US" sz="2000" b="0" i="0" dirty="0">
                <a:solidFill>
                  <a:srgbClr val="474747"/>
                </a:solidFill>
                <a:effectLst/>
                <a:latin typeface="Google Sans"/>
              </a:rPr>
              <a:t>. HTTPS is the secure version of HTTP</a:t>
            </a: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474747"/>
                </a:solidFill>
                <a:effectLst/>
                <a:latin typeface="Google Sans"/>
              </a:rPr>
              <a:t>                     </a:t>
            </a:r>
            <a:endParaRPr lang="en-US" sz="2000" b="0" i="0" dirty="0">
              <a:solidFill>
                <a:srgbClr val="474747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5EB1-FE9D-1E0D-82E3-908EE2F3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 </a:t>
            </a:r>
            <a:r>
              <a:rPr lang="en-US" b="1" u="sng" dirty="0"/>
              <a:t>Client Server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BCD5-7551-5FDD-9E9F-194B48CB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17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Client-server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relationship in which one program, the client, requests a service or resource from another program, the server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 </a:t>
            </a:r>
          </a:p>
          <a:p>
            <a:pPr marL="0" indent="0">
              <a:buNone/>
            </a:pPr>
            <a:endParaRPr lang="en-US" sz="2400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A client usually does not share any of its resources, but it requests content or service from a server. Clients, therefore, initiate communication sessions with servers, which await incoming requests. Examples of computer applications that use the client–server model are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email, network printing, and the World Wide Web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8C36E-E700-5CC1-D6D9-E477D88C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50" y="4754880"/>
            <a:ext cx="2762250" cy="17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6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1A18-16D7-EEC1-452A-9E5EC5E1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</a:t>
            </a:r>
            <a:r>
              <a:rPr lang="en-US" b="1" u="sng" dirty="0"/>
              <a:t>Domain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CF4-C041-2B01-DC30-15DA2AD1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 domain, in the context of networking, refers to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any group of users, workstations, devices, printers, computers and database servers that share different types of data via network resources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an administrative structure for organizing, delivering and accessing services on the internet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71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0E5B-83EB-5C94-9A43-8201CB85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                                  </a:t>
            </a:r>
            <a:r>
              <a:rPr lang="en-US" sz="4400" b="1" u="sng" dirty="0"/>
              <a:t>Host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5538-B9BC-CA8E-6744-9AB19337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789"/>
          </a:xfrm>
        </p:spPr>
        <p:txBody>
          <a:bodyPr/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 host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any hardware device that has the capability of permitting access to a network via a user interface, specialized software, network address, protocol stack</a:t>
            </a:r>
          </a:p>
          <a:p>
            <a:r>
              <a:rPr lang="en-US" sz="2400" dirty="0">
                <a:solidFill>
                  <a:srgbClr val="040C28"/>
                </a:solidFill>
                <a:latin typeface="Google Sans"/>
              </a:rPr>
              <a:t>In networking, a host is any device </a:t>
            </a:r>
          </a:p>
          <a:p>
            <a:pPr marL="0" indent="0">
              <a:buNone/>
            </a:pPr>
            <a:r>
              <a:rPr lang="en-IN" sz="2400" dirty="0"/>
              <a:t>That has an </a:t>
            </a:r>
            <a:r>
              <a:rPr lang="en-IN" sz="2400" dirty="0" err="1"/>
              <a:t>ip</a:t>
            </a:r>
            <a:r>
              <a:rPr lang="en-IN" sz="2400" dirty="0"/>
              <a:t> address.</a:t>
            </a:r>
          </a:p>
        </p:txBody>
      </p:sp>
    </p:spTree>
    <p:extLst>
      <p:ext uri="{BB962C8B-B14F-4D97-AF65-F5344CB8AC3E}">
        <p14:creationId xmlns:p14="http://schemas.microsoft.com/office/powerpoint/2010/main" val="240574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57E0-74C4-D9DC-E5C5-53F9F6C4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223"/>
            <a:ext cx="10515600" cy="99391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                                    </a:t>
            </a:r>
            <a:r>
              <a:rPr lang="en-US" sz="4900" b="1" u="sng" dirty="0"/>
              <a:t>Hosting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CB41-E550-9ED3-2AAD-BCEFB4F1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136"/>
            <a:ext cx="10515600" cy="501727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web server that stores and transmits the data for one or more websites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Web hosting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an online service that enables you to publish your website or web application on the internet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93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917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Google Sans</vt:lpstr>
      <vt:lpstr>Office Theme</vt:lpstr>
      <vt:lpstr>TASCK-1</vt:lpstr>
      <vt:lpstr>                                Topics</vt:lpstr>
      <vt:lpstr>                               Websites</vt:lpstr>
      <vt:lpstr>                                  WWW </vt:lpstr>
      <vt:lpstr>                             HTTP/HTTPs</vt:lpstr>
      <vt:lpstr>                              Client Server</vt:lpstr>
      <vt:lpstr>                                Domain</vt:lpstr>
      <vt:lpstr>                                   Host</vt:lpstr>
      <vt:lpstr>                                    Hosting </vt:lpstr>
      <vt:lpstr>                                        FTP                          (File Transfer Protocol) </vt:lpstr>
      <vt:lpstr>                                    Path</vt:lpstr>
      <vt:lpstr>                                  Extension</vt:lpstr>
      <vt:lpstr>                            Editor / Vscode</vt:lpstr>
      <vt:lpstr>                          URL-URI/URN </vt:lpstr>
      <vt:lpstr>                             Address bar</vt:lpstr>
      <vt:lpstr>                                 Title 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TASCK-1</dc:title>
  <dc:creator>Shreya Bhalani</dc:creator>
  <cp:lastModifiedBy>Shreya Bhalani</cp:lastModifiedBy>
  <cp:revision>6</cp:revision>
  <dcterms:created xsi:type="dcterms:W3CDTF">2023-10-26T03:54:15Z</dcterms:created>
  <dcterms:modified xsi:type="dcterms:W3CDTF">2023-10-27T16:11:42Z</dcterms:modified>
</cp:coreProperties>
</file>