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20040"/>
            <a:ext cx="8229600" cy="8229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sz="2800" b="1"/>
            </a:pPr>
            <a:r>
              <a:t>Pollution: A Threat to Our Planet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20040"/>
            <a:ext cx="8229600" cy="8229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sz="2800" b="1"/>
            </a:pPr>
            <a:r>
              <a:t>What is Pollution?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7498079" cy="39319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b="1" sz="2200"/>
            </a:pPr>
            <a:r>
              <a:t>Defining Pollution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Pollution is the contamination of the environment with harmful substances.  These substances can be natural or man-made.</a:t>
            </a:r>
          </a:p>
          <a:p>
            <a:pPr>
              <a:defRPr b="1" sz="2200"/>
            </a:pPr>
            <a:r>
              <a:t>Types of Pollution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We'll explore air, water, and land pollution, and their sources.</a:t>
            </a:r>
          </a:p>
          <a:p>
            <a:pPr>
              <a:defRPr b="1" sz="2200"/>
            </a:pPr>
            <a:r>
              <a:t>Sources of Pollution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Pollution stems from industrial activities, vehicles, agriculture, and improper waste disposal.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20040"/>
            <a:ext cx="8229600" cy="8229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sz="2800" b="1"/>
            </a:pPr>
            <a:r>
              <a:t>Air Pollution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7498079" cy="39319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b="1" sz="2200"/>
            </a:pPr>
            <a:r>
              <a:t>Harmful Gases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Burning fossil fuels releases harmful gases like carbon dioxide and sulfur dioxide, causing respiratory problems.</a:t>
            </a:r>
          </a:p>
          <a:p>
            <a:pPr>
              <a:defRPr b="1" sz="2200"/>
            </a:pPr>
            <a:r>
              <a:t>Smog and Haze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Air pollution creates smog and haze, reducing visibility and impacting air quality.</a:t>
            </a:r>
          </a:p>
          <a:p>
            <a:pPr>
              <a:defRPr b="1" sz="2200"/>
            </a:pPr>
            <a:r>
              <a:t>Acid Rain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Harmful gases react with water vapor to form acid rain, damaging ecosystems.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20040"/>
            <a:ext cx="8229600" cy="8229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sz="2800" b="1"/>
            </a:pPr>
            <a:r>
              <a:t>Water Pollution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7498079" cy="39319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b="1" sz="2200"/>
            </a:pPr>
            <a:r>
              <a:t>Contaminated Water Sources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Industrial waste, sewage, and agricultural runoff pollute rivers, lakes, and oceans.</a:t>
            </a:r>
          </a:p>
          <a:p>
            <a:pPr>
              <a:defRPr b="1" sz="2200"/>
            </a:pPr>
            <a:r>
              <a:t>Impact on Marine Life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Water pollution harms aquatic life, disrupting the delicate balance of ecosystems.</a:t>
            </a:r>
          </a:p>
          <a:p>
            <a:pPr>
              <a:defRPr b="1" sz="2200"/>
            </a:pPr>
            <a:r>
              <a:t>Human Health Risks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Drinking contaminated water can lead to serious health problems.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20040"/>
            <a:ext cx="8229600" cy="8229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sz="2800" b="1"/>
            </a:pPr>
            <a:r>
              <a:t>Land Pollution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7498079" cy="39319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b="1" sz="2200"/>
            </a:pPr>
            <a:r>
              <a:t>Waste Disposal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Improper waste disposal leads to land contamination with harmful chemicals and plastics.</a:t>
            </a:r>
          </a:p>
          <a:p>
            <a:pPr>
              <a:defRPr b="1" sz="2200"/>
            </a:pPr>
            <a:r>
              <a:t>Soil Degradation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Pollution reduces soil fertility, impacting agriculture and food production.</a:t>
            </a:r>
          </a:p>
          <a:p>
            <a:pPr>
              <a:defRPr b="1" sz="2200"/>
            </a:pPr>
            <a:r>
              <a:t>Plastic Pollution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Plastic waste persists in the environment for centuries, harming wildlife and ecosystems.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20040"/>
            <a:ext cx="8229600" cy="8229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sz="2800" b="1"/>
            </a:pPr>
            <a:r>
              <a:t>Effects of Pollution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7498079" cy="39319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b="1" sz="2200"/>
            </a:pPr>
            <a:r>
              <a:t>Climate Change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Greenhouse gases contribute to global warming and climate change.</a:t>
            </a:r>
          </a:p>
          <a:p>
            <a:pPr>
              <a:defRPr b="1" sz="2200"/>
            </a:pPr>
            <a:r>
              <a:t>Health Problems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Pollution causes respiratory illnesses, cardiovascular diseases, and other health issues.</a:t>
            </a:r>
          </a:p>
          <a:p>
            <a:pPr>
              <a:defRPr b="1" sz="2200"/>
            </a:pPr>
            <a:r>
              <a:t>Ecosystem Damage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Pollution disrupts ecosystems, leading to biodiversity loss and habitat destruction.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20040"/>
            <a:ext cx="8229600" cy="8229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sz="2800" b="1"/>
            </a:pPr>
            <a:r>
              <a:t>Solutions to Pollution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7498079" cy="39319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b="1" sz="2200"/>
            </a:pPr>
            <a:r>
              <a:t>Reduce, Reuse, Recycle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Reducing waste and recycling materials helps minimize pollution.</a:t>
            </a:r>
          </a:p>
          <a:p>
            <a:pPr>
              <a:defRPr b="1" sz="2200"/>
            </a:pPr>
            <a:r>
              <a:t>Sustainable Practices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Adopting sustainable practices in agriculture and industry reduces pollution.</a:t>
            </a:r>
          </a:p>
          <a:p>
            <a:pPr>
              <a:defRPr b="1" sz="2200"/>
            </a:pPr>
            <a:r>
              <a:t>Renewable Energy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Switching to renewable energy sources reduces greenhouse gas emissions.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20040"/>
            <a:ext cx="8229600" cy="8229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sz="2800" b="1"/>
            </a:pPr>
            <a:r>
              <a:t>What You Can Do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7498079" cy="39319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b="1" sz="2200"/>
            </a:pPr>
            <a:r>
              <a:t>Conserve Energy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Reduce your energy consumption to lower greenhouse gas emissions.</a:t>
            </a:r>
          </a:p>
          <a:p>
            <a:pPr>
              <a:defRPr b="1" sz="2200"/>
            </a:pPr>
            <a:r>
              <a:t>Proper Waste Disposal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Dispose of waste responsibly to prevent land and water pollution.</a:t>
            </a:r>
          </a:p>
          <a:p>
            <a:pPr>
              <a:defRPr b="1" sz="2200"/>
            </a:pPr>
            <a:r>
              <a:t>Advocate for Change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Support policies and initiatives that promote environmental protection.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