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13"/>
    <p:sldId id="258" r:id="rId14"/>
    <p:sldId id="259" r:id="rId15"/>
    <p:sldId id="260" r:id="rId16"/>
    <p:sldId id="261" r:id="rId17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Relationship Id="rId9" Type="http://schemas.openxmlformats.org/officeDocument/2006/relationships/font" Target="fonts/Nunito-italic.fntdata"/><Relationship Id="rId10" Type="http://schemas.openxmlformats.org/officeDocument/2006/relationships/font" Target="fonts/Nunito-boldItalic.fntdata"/><Relationship Id="rId11" Type="http://schemas.openxmlformats.org/officeDocument/2006/relationships/font" Target="fonts/MavenPro-regular.fntdata"/><Relationship Id="rId12" Type="http://schemas.openxmlformats.org/officeDocument/2006/relationships/font" Target="fonts/MavenPro-bold.fntdata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NutriPlan: Revolutionizing Healthy Eating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The Problem: Time &amp; Confusion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Wasted Time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People spend hours each week searching for healthy recipes and planning meals. This leads to stress and unhealthy eating habits.</a:t>
            </a:r>
          </a:p>
          <a:p>
            <a:pPr>
              <a:defRPr b="1" sz="2200"/>
            </a:pPr>
            <a:r>
              <a:t>Grocery Confusion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Navigating grocery stores for healthy options is overwhelming and inefficient, often resulting in impulse purchases.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Our Solution: AI-Powered Simplicity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AI Recipe Planner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Our AI analyzes dietary needs and preferences to generate personalized, healthy meal plans.</a:t>
            </a:r>
          </a:p>
          <a:p>
            <a:pPr>
              <a:defRPr b="1" sz="2200"/>
            </a:pPr>
            <a:r>
              <a:t>Smart Shopping Lists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Automatically generates tailored shopping lists based on your meal plan, optimizing your grocery trips.</a:t>
            </a:r>
          </a:p>
          <a:p>
            <a:pPr>
              <a:defRPr b="1" sz="2200"/>
            </a:pPr>
            <a:r>
              <a:t>Weekly Meal Calendar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Provides a clear, organized weekly meal calendar for effortless meal planning and preparation.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Market Opportunity: Huge &amp; Growing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Massive Market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The global healthy eating market is a $100 billion industry, demonstrating significant demand.</a:t>
            </a:r>
          </a:p>
          <a:p>
            <a:pPr>
              <a:defRPr b="1" sz="2200"/>
            </a:pPr>
            <a:r>
              <a:t>Rapid Growth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This market is experiencing a 12% annual growth rate, indicating substantial future potential.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NutriPlan:  Your Path to Healthy Eating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Time Savings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Reclaim hours each week by streamlining meal planning and grocery shopping.</a:t>
            </a:r>
          </a:p>
          <a:p>
            <a:pPr>
              <a:defRPr b="1" sz="2200"/>
            </a:pPr>
            <a:r>
              <a:t>Healthier Choices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Make informed decisions with personalized meal plans and smart shopping lists.</a:t>
            </a:r>
          </a:p>
          <a:p>
            <a:pPr>
              <a:defRPr b="1" sz="2200"/>
            </a:pPr>
            <a:r>
              <a:t>Stress Reduction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Simplify your life with an organized weekly meal calendar and effortless meal preparation.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Demo: See NutriPlan in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Intuitive Interface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Experience the ease of use and personalized recommendations.</a:t>
            </a:r>
          </a:p>
          <a:p>
            <a:pPr>
              <a:defRPr b="1" sz="2200"/>
            </a:pPr>
            <a:r>
              <a:t>Real-time Results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Witness how NutriPlan creates customized meal plans and shopping lists.</a:t>
            </a:r>
          </a:p>
          <a:p>
            <a:pPr>
              <a:defRPr b="1" sz="2200"/>
            </a:pPr>
            <a:r>
              <a:t>Future Features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Explore the potential for expansion and integration with other health apps.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