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13"/>
    <p:sldId id="258" r:id="rId14"/>
    <p:sldId id="259" r:id="rId15"/>
    <p:sldId id="260" r:id="rId16"/>
    <p:sldId id="261" r:id="rId17"/>
    <p:sldId id="262" r:id="rId18"/>
    <p:sldId id="263" r:id="rId19"/>
  </p:sldIdLst>
  <p:sldSz cy="5143500" cx="9144000"/>
  <p:notesSz cx="6858000" cy="9144000"/>
  <p:embeddedFontLst>
    <p:embeddedFont>
      <p:font typeface="Nunito"/>
      <p:regular r:id="rId7"/>
      <p:bold r:id="rId8"/>
      <p:italic r:id="rId9"/>
      <p:boldItalic r:id="rId10"/>
    </p:embeddedFont>
    <p:embeddedFont>
      <p:font typeface="Maven Pro"/>
      <p:regular r:id="rId11"/>
      <p:bold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Nunito-regular.fntdata"/><Relationship Id="rId8" Type="http://schemas.openxmlformats.org/officeDocument/2006/relationships/font" Target="fonts/Nunito-bold.fntdata"/><Relationship Id="rId9" Type="http://schemas.openxmlformats.org/officeDocument/2006/relationships/font" Target="fonts/Nunito-italic.fntdata"/><Relationship Id="rId10" Type="http://schemas.openxmlformats.org/officeDocument/2006/relationships/font" Target="fonts/Nunito-boldItalic.fntdata"/><Relationship Id="rId11" Type="http://schemas.openxmlformats.org/officeDocument/2006/relationships/font" Target="fonts/MavenPro-regular.fntdata"/><Relationship Id="rId12" Type="http://schemas.openxmlformats.org/officeDocument/2006/relationships/font" Target="fonts/MavenPro-bold.fntdata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Relationship Id="rId19" Type="http://schemas.openxmlformats.org/officeDocument/2006/relationships/slide" Target="slides/slide8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Pollution: A Threat to Our Planet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What is Pollution?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Defining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is the contamination of the environment with harmful substances. These substances can be natural or man-made and can harm the environment and human health.</a:t>
            </a:r>
          </a:p>
          <a:p>
            <a:pPr>
              <a:defRPr b="1" sz="2200"/>
            </a:pPr>
            <a:r>
              <a:t>Types of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We'll explore air, water, and land pollution, focusing on their sources and effects.</a:t>
            </a:r>
          </a:p>
          <a:p>
            <a:pPr>
              <a:defRPr b="1" sz="2200"/>
            </a:pPr>
            <a:r>
              <a:t>Sources of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stems from various sources, including industrial activities, vehicles, and agricultural practices.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Air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Harmful Gases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Burning fossil fuels releases harmful gases like carbon dioxide, contributing to global warming and respiratory problems.</a:t>
            </a:r>
          </a:p>
          <a:p>
            <a:pPr>
              <a:defRPr b="1" sz="2200"/>
            </a:pPr>
            <a:r>
              <a:t>Particulate Matter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Tiny particles in the air, from vehicles and industry, cause respiratory illnesses and reduce air quality.</a:t>
            </a:r>
          </a:p>
          <a:p>
            <a:pPr>
              <a:defRPr b="1" sz="2200"/>
            </a:pPr>
            <a:r>
              <a:t>Acid Rain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Harmful gases react in the atmosphere to form acid rain, damaging ecosystems and infrastructure.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Water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Industrial Waste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Factories discharge untreated wastewater, contaminating rivers and oceans with harmful chemicals.</a:t>
            </a:r>
          </a:p>
          <a:p>
            <a:pPr>
              <a:defRPr b="1" sz="2200"/>
            </a:pPr>
            <a:r>
              <a:t>Agricultural Runoff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Fertilizers and pesticides from farms pollute water sources, harming aquatic life.</a:t>
            </a:r>
          </a:p>
          <a:p>
            <a:pPr>
              <a:defRPr b="1" sz="2200"/>
            </a:pPr>
            <a:r>
              <a:t>Plastic Pollution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Plastic waste accumulates in oceans, harming marine animals and ecosystems.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Land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Waste Disposal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Improper waste disposal leads to land contamination with harmful substances.</a:t>
            </a:r>
          </a:p>
          <a:p>
            <a:pPr>
              <a:defRPr b="1" sz="2200"/>
            </a:pPr>
            <a:r>
              <a:t>Mining Activities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Mining operations can leave behind toxic materials, polluting the soil and water.</a:t>
            </a:r>
          </a:p>
          <a:p>
            <a:pPr>
              <a:defRPr b="1" sz="2200"/>
            </a:pPr>
            <a:r>
              <a:t>Deforestation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Cutting down trees reduces the planet's ability to absorb carbon dioxide and causes soil erosion.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Effects of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Climate Change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contributes significantly to global warming and climate change.</a:t>
            </a:r>
          </a:p>
          <a:p>
            <a:pPr>
              <a:defRPr b="1" sz="2200"/>
            </a:pPr>
            <a:r>
              <a:t>Health Problems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Air and water pollution cause respiratory illnesses, cancers, and other health issues.</a:t>
            </a:r>
          </a:p>
          <a:p>
            <a:pPr>
              <a:defRPr b="1" sz="2200"/>
            </a:pPr>
            <a:r>
              <a:t>Ecosystem Damage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Pollution harms plants, animals, and entire ecosystems.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Solutions to Pollution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Reduce, Reuse, Recycle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Simple actions can significantly reduce waste and pollution.</a:t>
            </a:r>
          </a:p>
          <a:p>
            <a:pPr>
              <a:defRPr b="1" sz="2200"/>
            </a:pPr>
            <a:r>
              <a:t>Sustainable Practices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Adopting sustainable practices in agriculture and industry is crucial.</a:t>
            </a:r>
          </a:p>
          <a:p>
            <a:pPr>
              <a:defRPr b="1" sz="2200"/>
            </a:pPr>
            <a:r>
              <a:t>Renewable Energy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Transitioning to renewable energy sources reduces air pollution.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48640" y="320040"/>
            <a:ext cx="8229600" cy="82296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sz="2800" b="1"/>
            </a:pPr>
            <a:r>
              <a:t>What You Can 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371600"/>
            <a:ext cx="7498079" cy="3931920"/>
          </a:xfrm>
          <a:prstGeom prst="rect">
            <a:avLst/>
          </a:prstGeom>
          <a:noFill/>
        </p:spPr>
        <p:txBody>
          <a:bodyPr wrap="square">
            <a:normAutofit/>
          </a:bodyPr>
          <a:lstStyle/>
          <a:p>
            <a:pPr>
              <a:defRPr b="1" sz="2200"/>
            </a:pPr>
            <a:r>
              <a:t>Conserve Water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Reduce water consumption to minimize water pollution.</a:t>
            </a:r>
          </a:p>
          <a:p>
            <a:pPr>
              <a:defRPr b="1" sz="2200"/>
            </a:pPr>
            <a:r>
              <a:t>Proper Waste Disposal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Dispose of waste responsibly to prevent land pollution.</a:t>
            </a:r>
          </a:p>
          <a:p>
            <a:pPr>
              <a:defRPr b="1" sz="2200"/>
            </a:pPr>
            <a:r>
              <a:t>Advocate for Change</a:t>
            </a:r>
          </a:p>
          <a:p>
            <a:pPr lvl="1">
              <a:defRPr b="0" sz="1800">
                <a:solidFill>
                  <a:srgbClr val="505050"/>
                </a:solidFill>
              </a:defRPr>
            </a:pPr>
            <a:r>
              <a:t>Support policies and initiatives that promote environmental protection.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