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avenPro-regular.fntdata"/><Relationship Id="rId10" Type="http://schemas.openxmlformats.org/officeDocument/2006/relationships/font" Target="fonts/Nunito-boldItalic.fntdata"/><Relationship Id="rId12" Type="http://schemas.openxmlformats.org/officeDocument/2006/relationships/font" Target="fonts/MavenPro-bold.fntdata"/><Relationship Id="rId9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