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6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A3JbtuP/AED52vDA+0Qm6l4j0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0279013-BC53-4766-9AD2-7A8124D523A8}">
  <a:tblStyle styleId="{B0279013-BC53-4766-9AD2-7A8124D523A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09474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1464734" y="784226"/>
            <a:ext cx="1010708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524001" y="1046164"/>
            <a:ext cx="9876367" cy="2154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2089152" y="4191001"/>
            <a:ext cx="8883649" cy="149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1849967" y="6357938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4963584" y="6357938"/>
            <a:ext cx="30289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619067" y="6361113"/>
            <a:ext cx="254211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3" descr="C:\Users\Utkarsh\Desktop\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25" y="33338"/>
            <a:ext cx="1391709" cy="147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61085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5202767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2"/>
          </p:nvPr>
        </p:nvSpPr>
        <p:spPr>
          <a:xfrm>
            <a:off x="6485467" y="2214563"/>
            <a:ext cx="5204884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⬥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marL="1828800" lvl="3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⬥"/>
              <a:defRPr sz="20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>
            <a:spLocks noGrp="1"/>
          </p:cNvSpPr>
          <p:nvPr>
            <p:ph type="pic" idx="2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4444207" y="-1150144"/>
            <a:ext cx="3881437" cy="1061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 rot="5400000">
            <a:off x="7621059" y="2026708"/>
            <a:ext cx="5486400" cy="265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 rot="5400000">
            <a:off x="2214034" y="-524934"/>
            <a:ext cx="5486400" cy="775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⬥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1828800" y="552451"/>
            <a:ext cx="7562850" cy="1281112"/>
            <a:chOff x="864" y="348"/>
            <a:chExt cx="3573" cy="807"/>
          </a:xfrm>
        </p:grpSpPr>
        <p:sp>
          <p:nvSpPr>
            <p:cNvPr id="7" name="Google Shape;7;p12"/>
            <p:cNvSpPr/>
            <p:nvPr/>
          </p:nvSpPr>
          <p:spPr>
            <a:xfrm>
              <a:off x="864" y="348"/>
              <a:ext cx="3567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8;p12"/>
            <p:cNvSpPr/>
            <p:nvPr/>
          </p:nvSpPr>
          <p:spPr>
            <a:xfrm>
              <a:off x="870" y="1106"/>
              <a:ext cx="3567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61085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⬥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⬥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4" name="Google Shape;14;p12" descr="C:\Users\Utkarsh\Desktop\index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025" y="33338"/>
            <a:ext cx="1603375" cy="14747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pedia.org/" TargetMode="External"/><Relationship Id="rId7" Type="http://schemas.openxmlformats.org/officeDocument/2006/relationships/hyperlink" Target="https://www.pinterest.n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kyfilabs.com/" TargetMode="External"/><Relationship Id="rId5" Type="http://schemas.openxmlformats.org/officeDocument/2006/relationships/hyperlink" Target="https://www.javapoint.com/" TargetMode="External"/><Relationship Id="rId4" Type="http://schemas.openxmlformats.org/officeDocument/2006/relationships/hyperlink" Target="https://projectgurukul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2414299" y="2076709"/>
            <a:ext cx="9087569" cy="1047631"/>
          </a:xfrm>
          <a:prstGeom prst="rect">
            <a:avLst/>
          </a:prstGeom>
          <a:solidFill>
            <a:srgbClr val="D3E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TYPING </a:t>
            </a:r>
            <a:r>
              <a:rPr lang="en-US" sz="4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lang="en-US" sz="4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CHECKER</a:t>
            </a:r>
            <a:endParaRPr sz="40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604013" y="3256998"/>
            <a:ext cx="771921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</a:pP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960348" y="5068352"/>
            <a:ext cx="9819300" cy="2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30262" y="156991"/>
            <a:ext cx="10149386" cy="1078172"/>
          </a:xfrm>
          <a:prstGeom prst="rect">
            <a:avLst/>
          </a:prstGeom>
          <a:solidFill>
            <a:srgbClr val="D3E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408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KRISHNA ENGINEERING, Ghaziabad, UP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136517" y="1301492"/>
            <a:ext cx="9643131" cy="64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(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Sem), Session 2022-23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5" name="Google Shape;95;p1"/>
          <p:cNvGraphicFramePr/>
          <p:nvPr>
            <p:extLst>
              <p:ext uri="{D42A27DB-BD31-4B8C-83A1-F6EECF244321}">
                <p14:modId xmlns:p14="http://schemas.microsoft.com/office/powerpoint/2010/main" val="3557583112"/>
              </p:ext>
            </p:extLst>
          </p:nvPr>
        </p:nvGraphicFramePr>
        <p:xfrm>
          <a:off x="2136517" y="4399998"/>
          <a:ext cx="9866025" cy="1513875"/>
        </p:xfrm>
        <a:graphic>
          <a:graphicData uri="http://schemas.openxmlformats.org/drawingml/2006/table">
            <a:tbl>
              <a:tblPr firstRow="1" bandRow="1">
                <a:noFill/>
                <a:tableStyleId>{B0279013-BC53-4766-9AD2-7A8124D523A8}</a:tableStyleId>
              </a:tblPr>
              <a:tblGrid>
                <a:gridCol w="3775325"/>
                <a:gridCol w="6090700"/>
              </a:tblGrid>
              <a:tr h="151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Guide: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20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0" i="0" u="none" strike="noStrike" cap="none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Sarika</a:t>
                      </a:r>
                      <a:r>
                        <a:rPr lang="en-US" sz="20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0" i="0" u="none" strike="noStrike" cap="none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Tyagi</a:t>
                      </a:r>
                      <a:endParaRPr lang="en-US" sz="2000" b="0" i="0" u="none" strike="noStrike" cap="none" baseline="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Assistant Professor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      </a:t>
                      </a:r>
                      <a:r>
                        <a:rPr lang="en-US" sz="20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Shreya</a:t>
                      </a:r>
                      <a:r>
                        <a:rPr lang="en-US" sz="20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0" i="0" u="none" strike="noStrike" cap="none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Saxena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000" b="0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     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2101610130057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79500" y="1828801"/>
            <a:ext cx="101345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1400" dirty="0"/>
              <a:t> if </a:t>
            </a:r>
            <a:r>
              <a:rPr lang="en-US" sz="1400" dirty="0" err="1"/>
              <a:t>event.type</a:t>
            </a:r>
            <a:r>
              <a:rPr lang="en-US" sz="1400" dirty="0"/>
              <a:t> == QUIT: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self.running</a:t>
            </a:r>
            <a:r>
              <a:rPr lang="en-US" sz="1400" dirty="0"/>
              <a:t> = False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sys.exit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event.type</a:t>
            </a:r>
            <a:r>
              <a:rPr lang="en-US" sz="1400" dirty="0"/>
              <a:t> == </a:t>
            </a:r>
            <a:r>
              <a:rPr lang="en-US" sz="1400" dirty="0" err="1"/>
              <a:t>pygame.MOUSEBUTTONUP</a:t>
            </a:r>
            <a:r>
              <a:rPr lang="en-US" sz="1400" dirty="0"/>
              <a:t>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x,y</a:t>
            </a:r>
            <a:r>
              <a:rPr lang="en-US" sz="1400" dirty="0"/>
              <a:t> = </a:t>
            </a:r>
            <a:r>
              <a:rPr lang="en-US" sz="1400" dirty="0" err="1"/>
              <a:t>pygame.mouse.get_pos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# position of input box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if(x&gt;=50 and x&lt;=650 and y&gt;=250 and y&lt;=300):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self.active</a:t>
            </a:r>
            <a:r>
              <a:rPr lang="en-US" sz="1400" dirty="0"/>
              <a:t> = True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self.input_text</a:t>
            </a:r>
            <a:r>
              <a:rPr lang="en-US" sz="1400" dirty="0"/>
              <a:t> = ''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self.time_start</a:t>
            </a:r>
            <a:r>
              <a:rPr lang="en-US" sz="1400" dirty="0"/>
              <a:t> = </a:t>
            </a:r>
            <a:r>
              <a:rPr lang="en-US" sz="1400" dirty="0" err="1"/>
              <a:t>time.time</a:t>
            </a:r>
            <a:r>
              <a:rPr lang="en-US" sz="1400" dirty="0"/>
              <a:t>() 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# position of reset box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if(x&gt;=310 and x&lt;=510 and y&gt;=390 and </a:t>
            </a:r>
            <a:r>
              <a:rPr lang="en-US" sz="1400" dirty="0" err="1"/>
              <a:t>self.end</a:t>
            </a:r>
            <a:r>
              <a:rPr lang="en-US" sz="1400" dirty="0"/>
              <a:t>):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self.reset_game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x,y</a:t>
            </a:r>
            <a:r>
              <a:rPr lang="en-US" sz="1400" dirty="0"/>
              <a:t> = </a:t>
            </a:r>
            <a:r>
              <a:rPr lang="en-US" sz="1400" dirty="0" err="1"/>
              <a:t>pygame.mouse.get_pos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event.type</a:t>
            </a:r>
            <a:r>
              <a:rPr lang="en-US" sz="1400" dirty="0"/>
              <a:t> == </a:t>
            </a:r>
            <a:r>
              <a:rPr lang="en-US" sz="1400" dirty="0" err="1"/>
              <a:t>pygame.KEYDOWN</a:t>
            </a:r>
            <a:r>
              <a:rPr lang="en-US" sz="1400" dirty="0"/>
              <a:t>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if </a:t>
            </a:r>
            <a:r>
              <a:rPr lang="en-US" sz="1400" dirty="0" err="1"/>
              <a:t>self.active</a:t>
            </a:r>
            <a:r>
              <a:rPr lang="en-US" sz="1400" dirty="0"/>
              <a:t> and not </a:t>
            </a:r>
            <a:r>
              <a:rPr lang="en-US" sz="1400" dirty="0" err="1"/>
              <a:t>self.end</a:t>
            </a:r>
            <a:r>
              <a:rPr lang="en-US" sz="1400" dirty="0"/>
              <a:t>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if </a:t>
            </a:r>
            <a:r>
              <a:rPr lang="en-US" sz="1400" dirty="0" err="1"/>
              <a:t>event.key</a:t>
            </a:r>
            <a:r>
              <a:rPr lang="en-US" sz="1400" dirty="0"/>
              <a:t> == </a:t>
            </a:r>
            <a:r>
              <a:rPr lang="en-US" sz="1400" dirty="0" err="1"/>
              <a:t>pygame.K_RETURN</a:t>
            </a:r>
            <a:r>
              <a:rPr lang="en-US" sz="1400" dirty="0"/>
              <a:t>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    print(</a:t>
            </a:r>
            <a:r>
              <a:rPr lang="en-US" sz="1400" dirty="0" err="1"/>
              <a:t>self.input_text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79500" y="1828801"/>
            <a:ext cx="101345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1400" dirty="0"/>
              <a:t> </a:t>
            </a:r>
            <a:r>
              <a:rPr lang="en-US" sz="1400" dirty="0" err="1"/>
              <a:t>self.show_results</a:t>
            </a:r>
            <a:r>
              <a:rPr lang="en-US" sz="1400" dirty="0"/>
              <a:t>(</a:t>
            </a:r>
            <a:r>
              <a:rPr lang="en-US" sz="1400" dirty="0" err="1"/>
              <a:t>self.screen</a:t>
            </a:r>
            <a:r>
              <a:rPr lang="en-US" sz="1400" dirty="0"/>
              <a:t>)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    print(</a:t>
            </a:r>
            <a:r>
              <a:rPr lang="en-US" sz="1400" dirty="0" err="1"/>
              <a:t>self.results</a:t>
            </a:r>
            <a:r>
              <a:rPr lang="en-US" sz="1400" dirty="0"/>
              <a:t>)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    </a:t>
            </a:r>
            <a:r>
              <a:rPr lang="en-US" sz="1400" dirty="0" err="1"/>
              <a:t>self.draw_text</a:t>
            </a:r>
            <a:r>
              <a:rPr lang="en-US" sz="1400" dirty="0"/>
              <a:t>(</a:t>
            </a:r>
            <a:r>
              <a:rPr lang="en-US" sz="1400" dirty="0" err="1"/>
              <a:t>self.screen</a:t>
            </a:r>
            <a:r>
              <a:rPr lang="en-US" sz="1400" dirty="0"/>
              <a:t>, self.results,350, 28, </a:t>
            </a:r>
            <a:r>
              <a:rPr lang="en-US" sz="1400" dirty="0" err="1"/>
              <a:t>self.RESULT_C</a:t>
            </a:r>
            <a:r>
              <a:rPr lang="en-US" sz="1400" dirty="0"/>
              <a:t>)  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    </a:t>
            </a:r>
            <a:r>
              <a:rPr lang="en-US" sz="1400" dirty="0" err="1"/>
              <a:t>self.end</a:t>
            </a:r>
            <a:r>
              <a:rPr lang="en-US" sz="1400" dirty="0"/>
              <a:t> = True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    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event.key</a:t>
            </a:r>
            <a:r>
              <a:rPr lang="en-US" sz="1400" dirty="0"/>
              <a:t> == </a:t>
            </a:r>
            <a:r>
              <a:rPr lang="en-US" sz="1400" dirty="0" err="1"/>
              <a:t>pygame.K_BACKSPACE</a:t>
            </a:r>
            <a:r>
              <a:rPr lang="en-US" sz="1400" dirty="0"/>
              <a:t>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    </a:t>
            </a:r>
            <a:r>
              <a:rPr lang="en-US" sz="1400" dirty="0" err="1"/>
              <a:t>self.input_text</a:t>
            </a:r>
            <a:r>
              <a:rPr lang="en-US" sz="1400" dirty="0"/>
              <a:t> = </a:t>
            </a:r>
            <a:r>
              <a:rPr lang="en-US" sz="1400" dirty="0" err="1"/>
              <a:t>self.input_text</a:t>
            </a:r>
            <a:r>
              <a:rPr lang="en-US" sz="1400" dirty="0"/>
              <a:t>[:-1]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else: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    try: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        </a:t>
            </a:r>
            <a:r>
              <a:rPr lang="en-US" sz="1400" dirty="0" err="1"/>
              <a:t>self.input_text</a:t>
            </a:r>
            <a:r>
              <a:rPr lang="en-US" sz="1400" dirty="0"/>
              <a:t> += </a:t>
            </a:r>
            <a:r>
              <a:rPr lang="en-US" sz="1400" dirty="0" err="1"/>
              <a:t>event.unicode</a:t>
            </a: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                        except: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        pass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pygame.display.update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clock.tick</a:t>
            </a:r>
            <a:r>
              <a:rPr lang="en-US" sz="1400" dirty="0"/>
              <a:t>(60)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reset_game</a:t>
            </a:r>
            <a:r>
              <a:rPr lang="en-US" sz="1400" dirty="0"/>
              <a:t>(self):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self.screen.blit</a:t>
            </a:r>
            <a:r>
              <a:rPr lang="en-US" sz="1400" dirty="0"/>
              <a:t>(</a:t>
            </a:r>
            <a:r>
              <a:rPr lang="en-US" sz="1400" dirty="0" err="1"/>
              <a:t>self.open_img</a:t>
            </a:r>
            <a:r>
              <a:rPr lang="en-US" sz="1400" dirty="0"/>
              <a:t>, (0,0</a:t>
            </a:r>
            <a:r>
              <a:rPr lang="en-US" sz="1400" dirty="0" smtClean="0"/>
              <a:t>))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79500" y="1828801"/>
            <a:ext cx="101345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1400" dirty="0"/>
              <a:t> </a:t>
            </a:r>
            <a:r>
              <a:rPr lang="en-US" sz="1400" dirty="0" err="1"/>
              <a:t>pygame.display.update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time.sleep</a:t>
            </a:r>
            <a:r>
              <a:rPr lang="en-US" sz="1400" dirty="0"/>
              <a:t>(1)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self.reset</a:t>
            </a:r>
            <a:r>
              <a:rPr lang="en-US" sz="1400" dirty="0"/>
              <a:t>=False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self.end</a:t>
            </a:r>
            <a:r>
              <a:rPr lang="en-US" sz="1400" dirty="0"/>
              <a:t> = False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self.input_text</a:t>
            </a:r>
            <a:r>
              <a:rPr lang="en-US" sz="1400" dirty="0"/>
              <a:t>=''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self.word</a:t>
            </a:r>
            <a:r>
              <a:rPr lang="en-US" sz="1400" dirty="0"/>
              <a:t> = ''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self.time_start</a:t>
            </a:r>
            <a:r>
              <a:rPr lang="en-US" sz="1400" dirty="0"/>
              <a:t> = 0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self.total_time</a:t>
            </a:r>
            <a:r>
              <a:rPr lang="en-US" sz="1400" dirty="0"/>
              <a:t> = 0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self.wpm</a:t>
            </a:r>
            <a:r>
              <a:rPr lang="en-US" sz="1400" dirty="0"/>
              <a:t> = 0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    # Get random sentence 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self.word</a:t>
            </a:r>
            <a:r>
              <a:rPr lang="en-US" sz="1400" dirty="0"/>
              <a:t> = </a:t>
            </a:r>
            <a:r>
              <a:rPr lang="en-US" sz="1400" dirty="0" err="1"/>
              <a:t>self.get_sentence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if (not </a:t>
            </a:r>
            <a:r>
              <a:rPr lang="en-US" sz="1400" dirty="0" err="1"/>
              <a:t>self.word</a:t>
            </a:r>
            <a:r>
              <a:rPr lang="en-US" sz="1400" dirty="0"/>
              <a:t>): </a:t>
            </a:r>
            <a:r>
              <a:rPr lang="en-US" sz="1400" dirty="0" err="1"/>
              <a:t>self.reset_game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#drawing heading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self.screen.fill</a:t>
            </a:r>
            <a:r>
              <a:rPr lang="en-US" sz="1400" dirty="0"/>
              <a:t>((0,0,0))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self.screen.blit</a:t>
            </a:r>
            <a:r>
              <a:rPr lang="en-US" sz="1400" dirty="0"/>
              <a:t>(self.bg,(0,0))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msg</a:t>
            </a:r>
            <a:r>
              <a:rPr lang="en-US" sz="1400" dirty="0"/>
              <a:t> = "Typing Accuracy Checker"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endParaRPr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79500" y="1828801"/>
            <a:ext cx="101345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1400" dirty="0" err="1"/>
              <a:t>self.draw_text</a:t>
            </a:r>
            <a:r>
              <a:rPr lang="en-US" sz="1400" dirty="0"/>
              <a:t>(</a:t>
            </a:r>
            <a:r>
              <a:rPr lang="en-US" sz="1400" dirty="0" err="1"/>
              <a:t>self.screen</a:t>
            </a:r>
            <a:r>
              <a:rPr lang="en-US" sz="1400" dirty="0"/>
              <a:t>, msg,80, 80,self.HEAD_C)  </a:t>
            </a:r>
          </a:p>
          <a:p>
            <a:pPr marL="114300" lvl="0" indent="0" algn="just">
              <a:buNone/>
            </a:pPr>
            <a:r>
              <a:rPr lang="en-US" sz="1400" dirty="0"/>
              <a:t>        # draw the rectangle for input box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pygame.draw.rect</a:t>
            </a:r>
            <a:r>
              <a:rPr lang="en-US" sz="1400" dirty="0"/>
              <a:t>(</a:t>
            </a:r>
            <a:r>
              <a:rPr lang="en-US" sz="1400" dirty="0" err="1"/>
              <a:t>self.screen</a:t>
            </a:r>
            <a:r>
              <a:rPr lang="en-US" sz="1400" dirty="0"/>
              <a:t>,(255,192,25), (50,250,650,50), 2)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    # draw the sentence string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self.draw_text</a:t>
            </a:r>
            <a:r>
              <a:rPr lang="en-US" sz="1400" dirty="0"/>
              <a:t>(</a:t>
            </a:r>
            <a:r>
              <a:rPr lang="en-US" sz="1400" dirty="0" err="1"/>
              <a:t>self.screen</a:t>
            </a:r>
            <a:r>
              <a:rPr lang="en-US" sz="1400" dirty="0"/>
              <a:t>, self.word,200, 28,self.TEXT_C)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pygame.display.update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Game().run()</a:t>
            </a:r>
          </a:p>
          <a:p>
            <a:pPr marL="114300" lvl="0" indent="0" algn="just">
              <a:buNone/>
            </a:pPr>
            <a:endParaRPr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9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Screenshots</a:t>
            </a:r>
            <a:endParaRPr dirty="0"/>
          </a:p>
        </p:txBody>
      </p:sp>
      <p:sp>
        <p:nvSpPr>
          <p:cNvPr id="142" name="Google Shape;142;p7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022626"/>
            <a:ext cx="5691188" cy="40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041929"/>
            <a:ext cx="5660316" cy="399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6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49" name="Google Shape;149;p10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92762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579781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sp>
        <p:nvSpPr>
          <p:cNvPr id="150" name="Google Shape;150;p10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343400" y="336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581" y="2349838"/>
            <a:ext cx="6007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hlinkClick r:id="rId3"/>
              </a:rPr>
              <a:t>https://wikipedia.org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hlinkClick r:id="rId4"/>
              </a:rPr>
              <a:t>h</a:t>
            </a:r>
            <a:r>
              <a:rPr lang="en-US" sz="2000" dirty="0" smtClean="0">
                <a:solidFill>
                  <a:srgbClr val="0070C0"/>
                </a:solidFill>
                <a:hlinkClick r:id="rId4"/>
              </a:rPr>
              <a:t>ttps://projectgurukul.org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hlinkClick r:id="rId5"/>
              </a:rPr>
              <a:t>https://www.javapoint.com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hlinkClick r:id="rId6"/>
              </a:rPr>
              <a:t>https://www.skyfilabs.com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hlinkClick r:id="rId7"/>
              </a:rPr>
              <a:t>https://www.pinterest.nz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586475" y="622300"/>
            <a:ext cx="9838267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200" dirty="0"/>
              <a:t>Thank You  !</a:t>
            </a:r>
            <a:endParaRPr dirty="0"/>
          </a:p>
        </p:txBody>
      </p:sp>
      <p:sp>
        <p:nvSpPr>
          <p:cNvPr id="157" name="Google Shape;157;p11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8" name="Google Shape;158;p11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56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2006225" y="1897052"/>
            <a:ext cx="9684000" cy="49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⬥"/>
            </a:pPr>
            <a:r>
              <a:rPr lang="en-US" sz="2400" dirty="0"/>
              <a:t>Introduction 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⬥"/>
            </a:pPr>
            <a:r>
              <a:rPr lang="en-US" sz="2400" dirty="0"/>
              <a:t>Hardware &amp; Software Requirement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⬥"/>
            </a:pPr>
            <a:r>
              <a:rPr lang="en-US" sz="2400" dirty="0"/>
              <a:t>Code 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⬥"/>
            </a:pPr>
            <a:r>
              <a:rPr lang="en-US" sz="2400" dirty="0"/>
              <a:t>Screenshots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⬥"/>
            </a:pPr>
            <a:r>
              <a:rPr lang="en-US" sz="2400" dirty="0"/>
              <a:t>References</a:t>
            </a:r>
            <a:endParaRPr sz="2400" dirty="0"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 sz="2400"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6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61085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228600">
              <a:buNone/>
            </a:pPr>
            <a:r>
              <a:rPr lang="en-US" sz="1400" dirty="0"/>
              <a:t>Python is a computer programming language often used to build websites and software, automate tasks, and conduct data analysis</a:t>
            </a:r>
            <a:r>
              <a:rPr lang="en-US" sz="1400" dirty="0" smtClean="0"/>
              <a:t>.</a:t>
            </a:r>
          </a:p>
          <a:p>
            <a:pPr lvl="0" indent="-228600">
              <a:buNone/>
            </a:pPr>
            <a:r>
              <a:rPr lang="en-US" sz="1400" dirty="0" smtClean="0"/>
              <a:t>Python </a:t>
            </a:r>
            <a:r>
              <a:rPr lang="en-US" sz="1400" dirty="0"/>
              <a:t>is a general-purpose language, meaning it can be used to create a variety of different programs and isn't specialized for </a:t>
            </a:r>
            <a:r>
              <a:rPr lang="en-US" sz="1400" dirty="0" smtClean="0"/>
              <a:t>any</a:t>
            </a:r>
          </a:p>
          <a:p>
            <a:pPr lvl="0" indent="-228600">
              <a:buNone/>
            </a:pPr>
            <a:r>
              <a:rPr lang="en-US" sz="1400" dirty="0" smtClean="0"/>
              <a:t>specific problems.</a:t>
            </a:r>
            <a:r>
              <a:rPr lang="en-US" sz="1400" dirty="0"/>
              <a:t> It was created by </a:t>
            </a:r>
            <a:r>
              <a:rPr lang="en-US" sz="1400" b="1" dirty="0"/>
              <a:t>Guido</a:t>
            </a:r>
            <a:r>
              <a:rPr lang="en-US" sz="1400" dirty="0"/>
              <a:t> van </a:t>
            </a:r>
            <a:r>
              <a:rPr lang="en-US" sz="1400" dirty="0" err="1"/>
              <a:t>Rossum</a:t>
            </a:r>
            <a:r>
              <a:rPr lang="en-US" sz="1400" dirty="0"/>
              <a:t>, and released in 1991</a:t>
            </a:r>
            <a:r>
              <a:rPr lang="en-US" sz="1400" dirty="0" smtClean="0"/>
              <a:t>.</a:t>
            </a:r>
          </a:p>
          <a:p>
            <a:pPr lvl="0" indent="-228600">
              <a:buNone/>
            </a:pPr>
            <a:r>
              <a:rPr lang="en-US" sz="1400" dirty="0"/>
              <a:t>Python is a dynamic, interpreted (</a:t>
            </a:r>
            <a:r>
              <a:rPr lang="en-US" sz="1400" dirty="0" err="1"/>
              <a:t>bytecode</a:t>
            </a:r>
            <a:r>
              <a:rPr lang="en-US" sz="1400" dirty="0"/>
              <a:t>-compiled) language. There are no type declarations of variables, parameters, functions, </a:t>
            </a:r>
            <a:endParaRPr lang="en-US" sz="1400" dirty="0" smtClean="0"/>
          </a:p>
          <a:p>
            <a:pPr lvl="0" indent="-228600">
              <a:buNone/>
            </a:pPr>
            <a:r>
              <a:rPr lang="en-US" sz="1400" dirty="0" smtClean="0"/>
              <a:t>or </a:t>
            </a:r>
            <a:r>
              <a:rPr lang="en-US" sz="1400" dirty="0"/>
              <a:t>methods in source code. This makes the code short and </a:t>
            </a:r>
            <a:r>
              <a:rPr lang="en-US" sz="1400" dirty="0" smtClean="0"/>
              <a:t>flexible, and </a:t>
            </a:r>
            <a:r>
              <a:rPr lang="en-US" sz="1400" dirty="0"/>
              <a:t>you lose the compile-time type checking of the source code</a:t>
            </a:r>
            <a:r>
              <a:rPr lang="en-US" sz="1400" dirty="0" smtClean="0"/>
              <a:t>.</a:t>
            </a:r>
          </a:p>
          <a:p>
            <a:pPr lvl="0" indent="-228600">
              <a:buNone/>
            </a:pPr>
            <a:r>
              <a:rPr lang="en-US" sz="1400" dirty="0" smtClean="0"/>
              <a:t>Python is a easy to use language for the beginners</a:t>
            </a:r>
            <a:r>
              <a:rPr lang="en-US" sz="1400" dirty="0"/>
              <a:t> </a:t>
            </a:r>
            <a:r>
              <a:rPr lang="en-US" sz="1400" dirty="0" smtClean="0"/>
              <a:t>and with the help of this language we have created this project.</a:t>
            </a:r>
          </a:p>
          <a:p>
            <a:pPr lvl="0" indent="-228600">
              <a:buNone/>
            </a:pPr>
            <a:r>
              <a:rPr lang="en-US" sz="1400" dirty="0" smtClean="0"/>
              <a:t>In </a:t>
            </a:r>
            <a:r>
              <a:rPr lang="en-US" sz="1400" dirty="0"/>
              <a:t>this Python </a:t>
            </a:r>
            <a:r>
              <a:rPr lang="en-US" sz="1400" dirty="0" smtClean="0"/>
              <a:t>project , we </a:t>
            </a:r>
            <a:r>
              <a:rPr lang="en-US" sz="1400" dirty="0"/>
              <a:t>are going to build an exciting project through which </a:t>
            </a:r>
            <a:r>
              <a:rPr lang="en-US" sz="1400" dirty="0" smtClean="0"/>
              <a:t>you </a:t>
            </a:r>
            <a:r>
              <a:rPr lang="en-US" sz="1400" dirty="0"/>
              <a:t>can </a:t>
            </a:r>
            <a:r>
              <a:rPr lang="en-US" sz="1400" b="1" dirty="0"/>
              <a:t>check</a:t>
            </a:r>
            <a:r>
              <a:rPr lang="en-US" sz="1400" dirty="0"/>
              <a:t> and even </a:t>
            </a:r>
            <a:r>
              <a:rPr lang="en-US" sz="1400" b="1" dirty="0"/>
              <a:t>improve</a:t>
            </a:r>
            <a:r>
              <a:rPr lang="en-US" sz="1400" dirty="0"/>
              <a:t> </a:t>
            </a:r>
            <a:r>
              <a:rPr lang="en-US" sz="1400" dirty="0" smtClean="0"/>
              <a:t>your </a:t>
            </a:r>
            <a:r>
              <a:rPr lang="en-US" sz="1400" dirty="0"/>
              <a:t>typing speed</a:t>
            </a:r>
            <a:r>
              <a:rPr lang="en-US" sz="1400" dirty="0" smtClean="0"/>
              <a:t>.</a:t>
            </a:r>
          </a:p>
          <a:p>
            <a:pPr lvl="0" indent="-228600">
              <a:buNone/>
            </a:pPr>
            <a:r>
              <a:rPr lang="en-US" sz="1400" dirty="0" smtClean="0"/>
              <a:t>For </a:t>
            </a:r>
            <a:r>
              <a:rPr lang="en-US" sz="1400" dirty="0"/>
              <a:t>a graphical user interface, we are going to use the </a:t>
            </a:r>
            <a:r>
              <a:rPr lang="en-US" sz="1400" b="1" dirty="0" err="1"/>
              <a:t>pygame</a:t>
            </a:r>
            <a:r>
              <a:rPr lang="en-US" sz="1400" dirty="0"/>
              <a:t> library which is used for working with graphics. </a:t>
            </a:r>
            <a:endParaRPr lang="en-US" sz="1400" dirty="0" smtClean="0"/>
          </a:p>
          <a:p>
            <a:pPr lvl="0" indent="-228600">
              <a:buNone/>
            </a:pPr>
            <a:r>
              <a:rPr lang="en-US" sz="1400" dirty="0" smtClean="0"/>
              <a:t>This project checks for the accuracy of the written text and also shows the speed and words per min.</a:t>
            </a:r>
          </a:p>
          <a:p>
            <a:pPr lvl="0" indent="-228600">
              <a:buNone/>
            </a:pPr>
            <a:r>
              <a:rPr lang="en-US" sz="1400" dirty="0" smtClean="0"/>
              <a:t>With the help of this you can not only improve your typing speed but can also get a check about the accuracy of the words.</a:t>
            </a:r>
          </a:p>
          <a:p>
            <a:pPr lvl="0" indent="-228600">
              <a:buNone/>
            </a:pPr>
            <a:endParaRPr sz="1400"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756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Hardware &amp; Software Requirement: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079500" y="2214563"/>
            <a:ext cx="10610851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>
              <a:buFont typeface="Wingdings" pitchFamily="2" charset="2"/>
              <a:buChar char="v"/>
            </a:pPr>
            <a:r>
              <a:rPr lang="en-US" sz="1600" b="1" dirty="0" smtClean="0"/>
              <a:t>Python IDLE 3.8.3</a:t>
            </a:r>
          </a:p>
          <a:p>
            <a:pPr marL="514350" lvl="0" indent="-285750">
              <a:buFont typeface="Wingdings" pitchFamily="2" charset="2"/>
              <a:buChar char="v"/>
            </a:pPr>
            <a:r>
              <a:rPr lang="en-US" sz="1600" b="1" dirty="0" err="1" smtClean="0"/>
              <a:t>Pygame</a:t>
            </a:r>
            <a:r>
              <a:rPr lang="en-US" sz="1600" b="1" dirty="0" smtClean="0"/>
              <a:t> package: </a:t>
            </a:r>
            <a:r>
              <a:rPr lang="en-US" sz="1600" dirty="0" smtClean="0"/>
              <a:t>The </a:t>
            </a:r>
            <a:r>
              <a:rPr lang="en-US" sz="1600" dirty="0" err="1" smtClean="0"/>
              <a:t>pygame</a:t>
            </a:r>
            <a:r>
              <a:rPr lang="en-US" sz="1600" dirty="0" smtClean="0"/>
              <a:t> library is a cross-</a:t>
            </a:r>
            <a:r>
              <a:rPr lang="en-US" sz="1600" dirty="0" err="1" smtClean="0"/>
              <a:t>plateform</a:t>
            </a:r>
            <a:r>
              <a:rPr lang="en-US" sz="1600" dirty="0"/>
              <a:t> </a:t>
            </a:r>
            <a:r>
              <a:rPr lang="en-US" sz="1600" dirty="0" smtClean="0"/>
              <a:t>set of python modules which is used to create video games.</a:t>
            </a:r>
          </a:p>
          <a:p>
            <a:pPr marL="514350" lvl="0" indent="-285750">
              <a:buFont typeface="Wingdings" pitchFamily="2" charset="2"/>
              <a:buChar char="v"/>
            </a:pPr>
            <a:r>
              <a:rPr lang="en-US" sz="1600" b="1" dirty="0" smtClean="0"/>
              <a:t>Background.jpg </a:t>
            </a:r>
            <a:r>
              <a:rPr lang="en-US" sz="1600" b="1" dirty="0"/>
              <a:t>–</a:t>
            </a:r>
            <a:r>
              <a:rPr lang="en-US" sz="1600" dirty="0"/>
              <a:t> A background image </a:t>
            </a:r>
            <a:r>
              <a:rPr lang="en-US" sz="1600" dirty="0" smtClean="0"/>
              <a:t>we have used </a:t>
            </a:r>
            <a:r>
              <a:rPr lang="en-US" sz="1600" dirty="0"/>
              <a:t>in our </a:t>
            </a:r>
            <a:r>
              <a:rPr lang="en-US" sz="1600" dirty="0" smtClean="0"/>
              <a:t>program.</a:t>
            </a:r>
          </a:p>
          <a:p>
            <a:pPr marL="514350" lvl="0" indent="-285750">
              <a:buFont typeface="Wingdings" pitchFamily="2" charset="2"/>
              <a:buChar char="v"/>
            </a:pPr>
            <a:r>
              <a:rPr lang="en-US" sz="1600" b="1" dirty="0" smtClean="0"/>
              <a:t>Icon.png </a:t>
            </a:r>
            <a:r>
              <a:rPr lang="en-US" sz="1600" b="1" dirty="0"/>
              <a:t>–</a:t>
            </a:r>
            <a:r>
              <a:rPr lang="en-US" sz="1600" dirty="0"/>
              <a:t> An icon image that we </a:t>
            </a:r>
            <a:r>
              <a:rPr lang="en-US" sz="1600" dirty="0" smtClean="0"/>
              <a:t>have used </a:t>
            </a:r>
            <a:r>
              <a:rPr lang="en-US" sz="1600" dirty="0"/>
              <a:t>as a reset </a:t>
            </a:r>
            <a:r>
              <a:rPr lang="en-US" sz="1600" dirty="0" smtClean="0"/>
              <a:t>button.</a:t>
            </a:r>
          </a:p>
          <a:p>
            <a:pPr marL="514350" lvl="0" indent="-285750">
              <a:buFont typeface="Wingdings" pitchFamily="2" charset="2"/>
              <a:buChar char="v"/>
            </a:pPr>
            <a:r>
              <a:rPr lang="en-US" sz="1600" b="1" dirty="0" smtClean="0"/>
              <a:t>Sentences.txt </a:t>
            </a:r>
            <a:r>
              <a:rPr lang="en-US" sz="1600" b="1" dirty="0"/>
              <a:t>–</a:t>
            </a:r>
            <a:r>
              <a:rPr lang="en-US" sz="1600" dirty="0"/>
              <a:t> This text </a:t>
            </a:r>
            <a:r>
              <a:rPr lang="en-US" sz="1600" dirty="0" smtClean="0"/>
              <a:t>file is contain </a:t>
            </a:r>
            <a:r>
              <a:rPr lang="en-US" sz="1600" dirty="0"/>
              <a:t>a list of sentences separated by a new </a:t>
            </a:r>
            <a:r>
              <a:rPr lang="en-US" sz="1600" dirty="0" smtClean="0"/>
              <a:t>line.</a:t>
            </a:r>
          </a:p>
          <a:p>
            <a:pPr marL="514350" lvl="0" indent="-285750">
              <a:buFont typeface="Wingdings" pitchFamily="2" charset="2"/>
              <a:buChar char="v"/>
            </a:pPr>
            <a:r>
              <a:rPr lang="en-US" sz="1600" b="1" dirty="0" smtClean="0"/>
              <a:t>Speed </a:t>
            </a:r>
            <a:r>
              <a:rPr lang="en-US" sz="1600" b="1" dirty="0"/>
              <a:t>typing.py –</a:t>
            </a:r>
            <a:r>
              <a:rPr lang="en-US" sz="1600" dirty="0"/>
              <a:t> The main program file that contains all the </a:t>
            </a:r>
            <a:r>
              <a:rPr lang="en-US" sz="1600" dirty="0" smtClean="0"/>
              <a:t>code.</a:t>
            </a:r>
          </a:p>
          <a:p>
            <a:pPr marL="514350" lvl="0" indent="-285750">
              <a:buFont typeface="Wingdings" pitchFamily="2" charset="2"/>
              <a:buChar char="v"/>
            </a:pPr>
            <a:r>
              <a:rPr lang="en-US" sz="1600" b="1" dirty="0" smtClean="0"/>
              <a:t>Typing-speed-open.png </a:t>
            </a:r>
            <a:r>
              <a:rPr lang="en-US" sz="1600" b="1" dirty="0"/>
              <a:t>–</a:t>
            </a:r>
            <a:r>
              <a:rPr lang="en-US" sz="1600" dirty="0"/>
              <a:t> The image to display when starting </a:t>
            </a:r>
            <a:r>
              <a:rPr lang="en-US" sz="1600" dirty="0" smtClean="0"/>
              <a:t>game.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514350" lvl="0" indent="-285750">
              <a:buFont typeface="Wingdings" pitchFamily="2" charset="2"/>
              <a:buChar char="v"/>
            </a:pPr>
            <a:endParaRPr lang="en-US" sz="1600" b="1" dirty="0" smtClean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ftr" idx="11"/>
          </p:nvPr>
        </p:nvSpPr>
        <p:spPr>
          <a:xfrm>
            <a:off x="469900" y="6376988"/>
            <a:ext cx="11010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28801" y="609600"/>
            <a:ext cx="756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79500" y="1828801"/>
            <a:ext cx="101345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1400" dirty="0"/>
              <a:t>import </a:t>
            </a:r>
            <a:r>
              <a:rPr lang="en-US" sz="1400" dirty="0" err="1"/>
              <a:t>pygame</a:t>
            </a: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from </a:t>
            </a:r>
            <a:r>
              <a:rPr lang="en-US" sz="1400" dirty="0" err="1"/>
              <a:t>pygame.locals</a:t>
            </a:r>
            <a:r>
              <a:rPr lang="en-US" sz="1400" dirty="0"/>
              <a:t> import *</a:t>
            </a:r>
          </a:p>
          <a:p>
            <a:pPr marL="114300" lvl="0" indent="0" algn="just">
              <a:buNone/>
            </a:pPr>
            <a:r>
              <a:rPr lang="en-US" sz="1400" dirty="0"/>
              <a:t>import sys</a:t>
            </a:r>
          </a:p>
          <a:p>
            <a:pPr marL="114300" lvl="0" indent="0" algn="just">
              <a:buNone/>
            </a:pPr>
            <a:r>
              <a:rPr lang="en-US" sz="1400" dirty="0"/>
              <a:t>import time</a:t>
            </a:r>
          </a:p>
          <a:p>
            <a:pPr marL="114300" lvl="0" indent="0" algn="just">
              <a:buNone/>
            </a:pPr>
            <a:r>
              <a:rPr lang="en-US" sz="1400" dirty="0"/>
              <a:t>import </a:t>
            </a:r>
            <a:r>
              <a:rPr lang="en-US" sz="1400" dirty="0" smtClean="0"/>
              <a:t>random</a:t>
            </a: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# 750 x 500    </a:t>
            </a:r>
          </a:p>
          <a:p>
            <a:pPr marL="114300" lvl="0" indent="0" algn="just">
              <a:buNone/>
            </a:pPr>
            <a:r>
              <a:rPr lang="en-US" sz="1400" dirty="0"/>
              <a:t>class Game:</a:t>
            </a:r>
          </a:p>
          <a:p>
            <a:pPr marL="114300" lvl="0" indent="0" algn="just">
              <a:buNone/>
            </a:pPr>
            <a:r>
              <a:rPr lang="en-US" sz="1400" dirty="0"/>
              <a:t>   </a:t>
            </a:r>
          </a:p>
          <a:p>
            <a:pPr marL="114300" lvl="0" indent="0" algn="just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self.w</a:t>
            </a:r>
            <a:r>
              <a:rPr lang="en-US" sz="1400" dirty="0"/>
              <a:t>=750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self.h</a:t>
            </a:r>
            <a:r>
              <a:rPr lang="en-US" sz="1400" dirty="0"/>
              <a:t>=500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self.reset</a:t>
            </a:r>
            <a:r>
              <a:rPr lang="en-US" sz="1400" dirty="0"/>
              <a:t>=True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self.active</a:t>
            </a:r>
            <a:r>
              <a:rPr lang="en-US" sz="1400" dirty="0"/>
              <a:t> = False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self.input_text</a:t>
            </a:r>
            <a:r>
              <a:rPr lang="en-US" sz="1400" dirty="0"/>
              <a:t>=''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self.word</a:t>
            </a:r>
            <a:r>
              <a:rPr lang="en-US" sz="1400" dirty="0"/>
              <a:t> = ''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self.time_start</a:t>
            </a:r>
            <a:r>
              <a:rPr lang="en-US" sz="1400" dirty="0"/>
              <a:t> = 0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self.total_time</a:t>
            </a:r>
            <a:r>
              <a:rPr lang="en-US" sz="1400" dirty="0"/>
              <a:t> = 0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self.accuracy</a:t>
            </a:r>
            <a:r>
              <a:rPr lang="en-US" sz="1400" dirty="0"/>
              <a:t> = '0</a:t>
            </a:r>
            <a:r>
              <a:rPr lang="en-US" sz="1400" dirty="0" smtClean="0"/>
              <a:t>%‘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79500" y="1828801"/>
            <a:ext cx="101345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1400" dirty="0"/>
              <a:t> </a:t>
            </a:r>
            <a:r>
              <a:rPr lang="en-US" sz="1400" dirty="0" err="1"/>
              <a:t>self.results</a:t>
            </a:r>
            <a:r>
              <a:rPr lang="en-US" sz="1400" dirty="0"/>
              <a:t> = 'Time:0 Accuracy:0 % Wpm:0 '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self.wpm</a:t>
            </a:r>
            <a:r>
              <a:rPr lang="en-US" sz="1400" dirty="0"/>
              <a:t> = 0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self.end</a:t>
            </a:r>
            <a:r>
              <a:rPr lang="en-US" sz="1400" dirty="0"/>
              <a:t> = False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self.HEAD_C</a:t>
            </a:r>
            <a:r>
              <a:rPr lang="en-US" sz="1400" dirty="0"/>
              <a:t> = (255,213,102)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self.TEXT_C</a:t>
            </a:r>
            <a:r>
              <a:rPr lang="en-US" sz="1400" dirty="0"/>
              <a:t> = (240,240,240)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self.RESULT_C</a:t>
            </a:r>
            <a:r>
              <a:rPr lang="en-US" sz="1400" dirty="0"/>
              <a:t> = (255,70,70)</a:t>
            </a:r>
          </a:p>
          <a:p>
            <a:pPr marL="114300" lvl="0" indent="0" algn="just">
              <a:buNone/>
            </a:pPr>
            <a:r>
              <a:rPr lang="en-US" sz="1400" dirty="0"/>
              <a:t>      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pygame.init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self.open_img</a:t>
            </a:r>
            <a:r>
              <a:rPr lang="en-US" sz="1400" dirty="0"/>
              <a:t> = </a:t>
            </a:r>
            <a:r>
              <a:rPr lang="en-US" sz="1400" dirty="0" err="1"/>
              <a:t>pygame.image.load</a:t>
            </a:r>
            <a:r>
              <a:rPr lang="en-US" sz="1400" dirty="0"/>
              <a:t>('type-speed-open.png')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self.open_img</a:t>
            </a:r>
            <a:r>
              <a:rPr lang="en-US" sz="1400" dirty="0"/>
              <a:t> = </a:t>
            </a:r>
            <a:r>
              <a:rPr lang="en-US" sz="1400" dirty="0" err="1"/>
              <a:t>pygame.transform.scale</a:t>
            </a:r>
            <a:r>
              <a:rPr lang="en-US" sz="1400" dirty="0"/>
              <a:t>(</a:t>
            </a:r>
            <a:r>
              <a:rPr lang="en-US" sz="1400" dirty="0" err="1"/>
              <a:t>self.open_img</a:t>
            </a:r>
            <a:r>
              <a:rPr lang="en-US" sz="1400" dirty="0"/>
              <a:t>, (</a:t>
            </a:r>
            <a:r>
              <a:rPr lang="en-US" sz="1400" dirty="0" err="1"/>
              <a:t>self.w,self.h</a:t>
            </a:r>
            <a:r>
              <a:rPr lang="en-US" sz="1400" dirty="0"/>
              <a:t>))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    self.bg = </a:t>
            </a:r>
            <a:r>
              <a:rPr lang="en-US" sz="1400" dirty="0" err="1"/>
              <a:t>pygame.image.load</a:t>
            </a:r>
            <a:r>
              <a:rPr lang="en-US" sz="1400" dirty="0"/>
              <a:t>('background.jpg')</a:t>
            </a:r>
          </a:p>
          <a:p>
            <a:pPr marL="114300" lvl="0" indent="0" algn="just">
              <a:buNone/>
            </a:pPr>
            <a:r>
              <a:rPr lang="en-US" sz="1400" dirty="0"/>
              <a:t>        self.bg = </a:t>
            </a:r>
            <a:r>
              <a:rPr lang="en-US" sz="1400" dirty="0" err="1"/>
              <a:t>pygame.transform.scale</a:t>
            </a:r>
            <a:r>
              <a:rPr lang="en-US" sz="1400" dirty="0"/>
              <a:t>(self.bg, (500,750))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self.screen</a:t>
            </a:r>
            <a:r>
              <a:rPr lang="en-US" sz="1400" dirty="0"/>
              <a:t> = </a:t>
            </a:r>
            <a:r>
              <a:rPr lang="en-US" sz="1400" dirty="0" err="1"/>
              <a:t>pygame.display.set_mode</a:t>
            </a:r>
            <a:r>
              <a:rPr lang="en-US" sz="1400" dirty="0"/>
              <a:t>((</a:t>
            </a:r>
            <a:r>
              <a:rPr lang="en-US" sz="1400" dirty="0" err="1"/>
              <a:t>self.w,self.h</a:t>
            </a:r>
            <a:r>
              <a:rPr lang="en-US" sz="1400" dirty="0"/>
              <a:t>))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pygame.display.set_caption</a:t>
            </a:r>
            <a:r>
              <a:rPr lang="en-US" sz="1400" dirty="0"/>
              <a:t>('Type Speed test')</a:t>
            </a:r>
          </a:p>
          <a:p>
            <a:pPr marL="114300" lvl="0" indent="0" algn="just">
              <a:buNone/>
            </a:pPr>
            <a:r>
              <a:rPr lang="en-US" sz="1400" dirty="0"/>
              <a:t>     </a:t>
            </a:r>
          </a:p>
          <a:p>
            <a:pPr marL="114300" lvl="0" indent="0" algn="just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draw_text</a:t>
            </a:r>
            <a:r>
              <a:rPr lang="en-US" sz="1400" dirty="0"/>
              <a:t>(self, screen, </a:t>
            </a:r>
            <a:r>
              <a:rPr lang="en-US" sz="1400" dirty="0" err="1"/>
              <a:t>msg</a:t>
            </a:r>
            <a:r>
              <a:rPr lang="en-US" sz="1400" dirty="0"/>
              <a:t>, y ,</a:t>
            </a:r>
            <a:r>
              <a:rPr lang="en-US" sz="1400" dirty="0" err="1"/>
              <a:t>fsize</a:t>
            </a:r>
            <a:r>
              <a:rPr lang="en-US" sz="1400" dirty="0"/>
              <a:t>, color</a:t>
            </a:r>
            <a:r>
              <a:rPr lang="en-US" sz="1400" dirty="0" smtClean="0"/>
              <a:t>):</a:t>
            </a:r>
          </a:p>
          <a:p>
            <a:pPr marL="114300" lvl="0" indent="0" algn="just">
              <a:buNone/>
            </a:pPr>
            <a:endParaRPr lang="en-US"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79500" y="1828801"/>
            <a:ext cx="101345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1400" dirty="0"/>
              <a:t> font = </a:t>
            </a:r>
            <a:r>
              <a:rPr lang="en-US" sz="1400" dirty="0" err="1"/>
              <a:t>pygame.font.Font</a:t>
            </a:r>
            <a:r>
              <a:rPr lang="en-US" sz="1400" dirty="0"/>
              <a:t>(None, </a:t>
            </a:r>
            <a:r>
              <a:rPr lang="en-US" sz="1400" dirty="0" err="1"/>
              <a:t>fsize</a:t>
            </a:r>
            <a:r>
              <a:rPr lang="en-US" sz="1400" dirty="0"/>
              <a:t>)</a:t>
            </a:r>
          </a:p>
          <a:p>
            <a:pPr marL="114300" lvl="0" indent="0" algn="just">
              <a:buNone/>
            </a:pPr>
            <a:r>
              <a:rPr lang="en-US" sz="1400" dirty="0"/>
              <a:t>        text = </a:t>
            </a:r>
            <a:r>
              <a:rPr lang="en-US" sz="1400" dirty="0" err="1"/>
              <a:t>font.render</a:t>
            </a:r>
            <a:r>
              <a:rPr lang="en-US" sz="1400" dirty="0"/>
              <a:t>(</a:t>
            </a:r>
            <a:r>
              <a:rPr lang="en-US" sz="1400" dirty="0" err="1"/>
              <a:t>msg</a:t>
            </a:r>
            <a:r>
              <a:rPr lang="en-US" sz="1400" dirty="0"/>
              <a:t>, 1,color)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text_rect</a:t>
            </a:r>
            <a:r>
              <a:rPr lang="en-US" sz="1400" dirty="0"/>
              <a:t> = </a:t>
            </a:r>
            <a:r>
              <a:rPr lang="en-US" sz="1400" dirty="0" err="1"/>
              <a:t>text.get_rect</a:t>
            </a:r>
            <a:r>
              <a:rPr lang="en-US" sz="1400" dirty="0"/>
              <a:t>(center=(</a:t>
            </a:r>
            <a:r>
              <a:rPr lang="en-US" sz="1400" dirty="0" err="1"/>
              <a:t>self.w</a:t>
            </a:r>
            <a:r>
              <a:rPr lang="en-US" sz="1400" dirty="0"/>
              <a:t>/2, y))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screen.blit</a:t>
            </a:r>
            <a:r>
              <a:rPr lang="en-US" sz="1400" dirty="0"/>
              <a:t>(text, </a:t>
            </a:r>
            <a:r>
              <a:rPr lang="en-US" sz="1400" dirty="0" err="1"/>
              <a:t>text_rect</a:t>
            </a:r>
            <a:r>
              <a:rPr lang="en-US" sz="1400" dirty="0"/>
              <a:t>)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pygame.display.update</a:t>
            </a:r>
            <a:r>
              <a:rPr lang="en-US" sz="1400" dirty="0"/>
              <a:t>()   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</a:p>
          <a:p>
            <a:pPr marL="114300" lvl="0" indent="0" algn="just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get_sentence</a:t>
            </a:r>
            <a:r>
              <a:rPr lang="en-US" sz="1400" dirty="0"/>
              <a:t>(self):</a:t>
            </a:r>
          </a:p>
          <a:p>
            <a:pPr marL="114300" lvl="0" indent="0" algn="just">
              <a:buNone/>
            </a:pPr>
            <a:r>
              <a:rPr lang="en-US" sz="1400" dirty="0"/>
              <a:t>        f = open('sentences.txt').read()</a:t>
            </a:r>
          </a:p>
          <a:p>
            <a:pPr marL="114300" lvl="0" indent="0" algn="just">
              <a:buNone/>
            </a:pPr>
            <a:r>
              <a:rPr lang="en-US" sz="1400" dirty="0"/>
              <a:t>        sentences = </a:t>
            </a:r>
            <a:r>
              <a:rPr lang="en-US" sz="1400" dirty="0" err="1"/>
              <a:t>f.split</a:t>
            </a:r>
            <a:r>
              <a:rPr lang="en-US" sz="1400" dirty="0"/>
              <a:t>('\n')</a:t>
            </a:r>
          </a:p>
          <a:p>
            <a:pPr marL="114300" lvl="0" indent="0" algn="just">
              <a:buNone/>
            </a:pPr>
            <a:r>
              <a:rPr lang="en-US" sz="1400" dirty="0"/>
              <a:t>        sentence = </a:t>
            </a:r>
            <a:r>
              <a:rPr lang="en-US" sz="1400" dirty="0" err="1"/>
              <a:t>random.choice</a:t>
            </a:r>
            <a:r>
              <a:rPr lang="en-US" sz="1400" dirty="0"/>
              <a:t>(sentences)</a:t>
            </a:r>
          </a:p>
          <a:p>
            <a:pPr marL="114300" lvl="0" indent="0" algn="just">
              <a:buNone/>
            </a:pPr>
            <a:r>
              <a:rPr lang="en-US" sz="1400" dirty="0"/>
              <a:t>        return sentence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show_results</a:t>
            </a:r>
            <a:r>
              <a:rPr lang="en-US" sz="1400" dirty="0"/>
              <a:t>(self, screen):</a:t>
            </a:r>
          </a:p>
          <a:p>
            <a:pPr marL="114300" lvl="0" indent="0" algn="just">
              <a:buNone/>
            </a:pPr>
            <a:r>
              <a:rPr lang="en-US" sz="1400" dirty="0"/>
              <a:t>        if(not </a:t>
            </a:r>
            <a:r>
              <a:rPr lang="en-US" sz="1400" dirty="0" err="1"/>
              <a:t>self.end</a:t>
            </a:r>
            <a:r>
              <a:rPr lang="en-US" sz="1400" dirty="0"/>
              <a:t>):</a:t>
            </a:r>
          </a:p>
          <a:p>
            <a:pPr marL="114300" lvl="0" indent="0" algn="just">
              <a:buNone/>
            </a:pPr>
            <a:r>
              <a:rPr lang="en-US" sz="1400" dirty="0"/>
              <a:t>            #Calculate time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self.total_time</a:t>
            </a:r>
            <a:r>
              <a:rPr lang="en-US" sz="1400" dirty="0"/>
              <a:t> = </a:t>
            </a:r>
            <a:r>
              <a:rPr lang="en-US" sz="1400" dirty="0" err="1"/>
              <a:t>time.time</a:t>
            </a:r>
            <a:r>
              <a:rPr lang="en-US" sz="1400" dirty="0"/>
              <a:t>() - </a:t>
            </a:r>
            <a:r>
              <a:rPr lang="en-US" sz="1400" dirty="0" err="1"/>
              <a:t>self.time_start</a:t>
            </a: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           </a:t>
            </a:r>
          </a:p>
          <a:p>
            <a:pPr marL="114300" lvl="0" indent="0" algn="just">
              <a:buNone/>
            </a:pPr>
            <a:r>
              <a:rPr lang="en-US" sz="1400" dirty="0"/>
              <a:t>            #Calculate accuracy</a:t>
            </a:r>
          </a:p>
          <a:p>
            <a:pPr marL="114300" lvl="0" indent="0" algn="just">
              <a:buNone/>
            </a:pPr>
            <a:r>
              <a:rPr lang="en-US" sz="1400" dirty="0"/>
              <a:t>            count = 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79500" y="1828801"/>
            <a:ext cx="101345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1400" dirty="0"/>
              <a:t> for </a:t>
            </a:r>
            <a:r>
              <a:rPr lang="en-US" sz="1400" dirty="0" err="1"/>
              <a:t>i,c</a:t>
            </a:r>
            <a:r>
              <a:rPr lang="en-US" sz="1400" dirty="0"/>
              <a:t> in enumerate(</a:t>
            </a:r>
            <a:r>
              <a:rPr lang="en-US" sz="1400" dirty="0" err="1"/>
              <a:t>self.word</a:t>
            </a:r>
            <a:r>
              <a:rPr lang="en-US" sz="1400" dirty="0"/>
              <a:t>):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try: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if </a:t>
            </a:r>
            <a:r>
              <a:rPr lang="en-US" sz="1400" dirty="0" err="1"/>
              <a:t>self.input_text</a:t>
            </a:r>
            <a:r>
              <a:rPr lang="en-US" sz="1400" dirty="0"/>
              <a:t>[i] == c: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    count += 1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except: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    pass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self.accuracy</a:t>
            </a:r>
            <a:r>
              <a:rPr lang="en-US" sz="1400" dirty="0"/>
              <a:t> = count/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self.word</a:t>
            </a:r>
            <a:r>
              <a:rPr lang="en-US" sz="1400" dirty="0"/>
              <a:t>)*100</a:t>
            </a:r>
          </a:p>
          <a:p>
            <a:pPr marL="114300" lvl="0" indent="0" algn="just">
              <a:buNone/>
            </a:pPr>
            <a:r>
              <a:rPr lang="en-US" sz="1400" dirty="0"/>
              <a:t>           </a:t>
            </a:r>
          </a:p>
          <a:p>
            <a:pPr marL="114300" lvl="0" indent="0" algn="just">
              <a:buNone/>
            </a:pPr>
            <a:r>
              <a:rPr lang="en-US" sz="1400" dirty="0"/>
              <a:t>            #Calculate words per minute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self.wpm</a:t>
            </a:r>
            <a:r>
              <a:rPr lang="en-US" sz="1400" dirty="0"/>
              <a:t> = 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self.input_text</a:t>
            </a:r>
            <a:r>
              <a:rPr lang="en-US" sz="1400" dirty="0"/>
              <a:t>)*60/(5*</a:t>
            </a:r>
            <a:r>
              <a:rPr lang="en-US" sz="1400" dirty="0" err="1"/>
              <a:t>self.total_time</a:t>
            </a:r>
            <a:r>
              <a:rPr lang="en-US" sz="1400" dirty="0"/>
              <a:t>)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self.end</a:t>
            </a:r>
            <a:r>
              <a:rPr lang="en-US" sz="1400" dirty="0"/>
              <a:t> = True</a:t>
            </a:r>
          </a:p>
          <a:p>
            <a:pPr marL="114300" lvl="0" indent="0" algn="just">
              <a:buNone/>
            </a:pPr>
            <a:r>
              <a:rPr lang="en-US" sz="1400" dirty="0"/>
              <a:t>            print(</a:t>
            </a:r>
            <a:r>
              <a:rPr lang="en-US" sz="1400" dirty="0" err="1"/>
              <a:t>self.total_time</a:t>
            </a:r>
            <a:r>
              <a:rPr lang="en-US" sz="1400" dirty="0"/>
              <a:t>)</a:t>
            </a:r>
          </a:p>
          <a:p>
            <a:pPr marL="114300" lvl="0" indent="0" algn="just">
              <a:buNone/>
            </a:pPr>
            <a:r>
              <a:rPr lang="en-US" sz="1400" dirty="0"/>
              <a:t>                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self.results</a:t>
            </a:r>
            <a:r>
              <a:rPr lang="en-US" sz="1400" dirty="0"/>
              <a:t> = 'Time:'+</a:t>
            </a:r>
            <a:r>
              <a:rPr lang="en-US" sz="1400" dirty="0" err="1"/>
              <a:t>str</a:t>
            </a:r>
            <a:r>
              <a:rPr lang="en-US" sz="1400" dirty="0"/>
              <a:t>(round(</a:t>
            </a:r>
            <a:r>
              <a:rPr lang="en-US" sz="1400" dirty="0" err="1"/>
              <a:t>self.total_time</a:t>
            </a:r>
            <a:r>
              <a:rPr lang="en-US" sz="1400" dirty="0"/>
              <a:t>)) +" </a:t>
            </a:r>
            <a:r>
              <a:rPr lang="en-US" sz="1400" dirty="0" err="1"/>
              <a:t>secs</a:t>
            </a:r>
            <a:r>
              <a:rPr lang="en-US" sz="1400" dirty="0"/>
              <a:t>   Accuracy:"+ </a:t>
            </a:r>
            <a:r>
              <a:rPr lang="en-US" sz="1400" dirty="0" err="1"/>
              <a:t>str</a:t>
            </a:r>
            <a:r>
              <a:rPr lang="en-US" sz="1400" dirty="0"/>
              <a:t>(round(</a:t>
            </a:r>
            <a:r>
              <a:rPr lang="en-US" sz="1400" dirty="0" err="1"/>
              <a:t>self.accuracy</a:t>
            </a:r>
            <a:r>
              <a:rPr lang="en-US" sz="1400" dirty="0"/>
              <a:t>)) + "%" + '   Wpm: ' + </a:t>
            </a:r>
            <a:r>
              <a:rPr lang="en-US" sz="1400" dirty="0" err="1"/>
              <a:t>str</a:t>
            </a:r>
            <a:r>
              <a:rPr lang="en-US" sz="1400" dirty="0"/>
              <a:t>(round(</a:t>
            </a:r>
            <a:r>
              <a:rPr lang="en-US" sz="1400" dirty="0" err="1"/>
              <a:t>self.wpm</a:t>
            </a:r>
            <a:r>
              <a:rPr lang="en-US" sz="1400" dirty="0"/>
              <a:t>))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        # draw icon image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self.time_img</a:t>
            </a:r>
            <a:r>
              <a:rPr lang="en-US" sz="1400" dirty="0"/>
              <a:t> = </a:t>
            </a:r>
            <a:r>
              <a:rPr lang="en-US" sz="1400" dirty="0" err="1"/>
              <a:t>pygame.image.load</a:t>
            </a:r>
            <a:r>
              <a:rPr lang="en-US" sz="1400" dirty="0"/>
              <a:t>('icon.png')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self.time_img</a:t>
            </a:r>
            <a:r>
              <a:rPr lang="en-US" sz="1400" dirty="0"/>
              <a:t> = </a:t>
            </a:r>
            <a:r>
              <a:rPr lang="en-US" sz="1400" dirty="0" err="1"/>
              <a:t>pygame.transform.scale</a:t>
            </a:r>
            <a:r>
              <a:rPr lang="en-US" sz="1400" dirty="0"/>
              <a:t>(</a:t>
            </a:r>
            <a:r>
              <a:rPr lang="en-US" sz="1400" dirty="0" err="1"/>
              <a:t>self.time_img</a:t>
            </a:r>
            <a:r>
              <a:rPr lang="en-US" sz="1400" dirty="0"/>
              <a:t>, (150,150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79500" y="1828801"/>
            <a:ext cx="101345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1400" dirty="0"/>
              <a:t> #</a:t>
            </a:r>
            <a:r>
              <a:rPr lang="en-US" sz="1400" dirty="0" err="1"/>
              <a:t>screen.blit</a:t>
            </a:r>
            <a:r>
              <a:rPr lang="en-US" sz="1400" dirty="0"/>
              <a:t>(</a:t>
            </a:r>
            <a:r>
              <a:rPr lang="en-US" sz="1400" dirty="0" err="1"/>
              <a:t>self.time_img</a:t>
            </a:r>
            <a:r>
              <a:rPr lang="en-US" sz="1400" dirty="0"/>
              <a:t>, (80,320))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screen.blit</a:t>
            </a:r>
            <a:r>
              <a:rPr lang="en-US" sz="1400" dirty="0"/>
              <a:t>(</a:t>
            </a:r>
            <a:r>
              <a:rPr lang="en-US" sz="1400" dirty="0" err="1"/>
              <a:t>self.time_img</a:t>
            </a:r>
            <a:r>
              <a:rPr lang="en-US" sz="1400" dirty="0"/>
              <a:t>, (</a:t>
            </a:r>
            <a:r>
              <a:rPr lang="en-US" sz="1400" dirty="0" err="1"/>
              <a:t>self.w</a:t>
            </a:r>
            <a:r>
              <a:rPr lang="en-US" sz="1400" dirty="0"/>
              <a:t>/2-75,self.h-140))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self.draw_text</a:t>
            </a:r>
            <a:r>
              <a:rPr lang="en-US" sz="1400" dirty="0"/>
              <a:t>(</a:t>
            </a:r>
            <a:r>
              <a:rPr lang="en-US" sz="1400" dirty="0" err="1"/>
              <a:t>screen,"Reset</a:t>
            </a:r>
            <a:r>
              <a:rPr lang="en-US" sz="1400" dirty="0"/>
              <a:t>", </a:t>
            </a:r>
            <a:r>
              <a:rPr lang="en-US" sz="1400" dirty="0" err="1"/>
              <a:t>self.h</a:t>
            </a:r>
            <a:r>
              <a:rPr lang="en-US" sz="1400" dirty="0"/>
              <a:t> - 70, 26, (100,100,100))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</a:p>
          <a:p>
            <a:pPr marL="114300" lvl="0" indent="0" algn="just">
              <a:buNone/>
            </a:pPr>
            <a:r>
              <a:rPr lang="en-US" sz="1400" dirty="0"/>
              <a:t>            print(</a:t>
            </a:r>
            <a:r>
              <a:rPr lang="en-US" sz="1400" dirty="0" err="1"/>
              <a:t>self.results</a:t>
            </a:r>
            <a:r>
              <a:rPr lang="en-US" sz="1400" dirty="0"/>
              <a:t>)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pygame.display.update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endParaRPr lang="en-US" sz="1400" dirty="0"/>
          </a:p>
          <a:p>
            <a:pPr marL="114300" lvl="0" indent="0" algn="just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run(self):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self.reset_game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</a:t>
            </a:r>
          </a:p>
          <a:p>
            <a:pPr marL="114300" lvl="0" indent="0"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self.running</a:t>
            </a:r>
            <a:r>
              <a:rPr lang="en-US" sz="1400" dirty="0"/>
              <a:t>=True</a:t>
            </a:r>
          </a:p>
          <a:p>
            <a:pPr marL="114300" lvl="0" indent="0" algn="just">
              <a:buNone/>
            </a:pPr>
            <a:r>
              <a:rPr lang="en-US" sz="1400" dirty="0"/>
              <a:t>        while(</a:t>
            </a:r>
            <a:r>
              <a:rPr lang="en-US" sz="1400" dirty="0" err="1"/>
              <a:t>self.running</a:t>
            </a:r>
            <a:r>
              <a:rPr lang="en-US" sz="1400" dirty="0"/>
              <a:t>):</a:t>
            </a:r>
          </a:p>
          <a:p>
            <a:pPr marL="114300" lvl="0" indent="0" algn="just">
              <a:buNone/>
            </a:pPr>
            <a:r>
              <a:rPr lang="en-US" sz="1400" dirty="0"/>
              <a:t>            clock = </a:t>
            </a:r>
            <a:r>
              <a:rPr lang="en-US" sz="1400" dirty="0" err="1"/>
              <a:t>pygame.time.Clock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self.screen.fill</a:t>
            </a:r>
            <a:r>
              <a:rPr lang="en-US" sz="1400" dirty="0"/>
              <a:t>((0,0,0), (50,250,650,50))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pygame.draw.rect</a:t>
            </a:r>
            <a:r>
              <a:rPr lang="en-US" sz="1400" dirty="0"/>
              <a:t>(</a:t>
            </a:r>
            <a:r>
              <a:rPr lang="en-US" sz="1400" dirty="0" err="1"/>
              <a:t>self.screen,self.HEAD_C</a:t>
            </a:r>
            <a:r>
              <a:rPr lang="en-US" sz="1400" dirty="0"/>
              <a:t>, (50,250,650,50), 2)</a:t>
            </a:r>
          </a:p>
          <a:p>
            <a:pPr marL="114300" lvl="0" indent="0" algn="just">
              <a:buNone/>
            </a:pPr>
            <a:r>
              <a:rPr lang="en-US" sz="1400" dirty="0"/>
              <a:t>            # update the text of user input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self.draw_text</a:t>
            </a:r>
            <a:r>
              <a:rPr lang="en-US" sz="1400" dirty="0"/>
              <a:t>(</a:t>
            </a:r>
            <a:r>
              <a:rPr lang="en-US" sz="1400" dirty="0" err="1"/>
              <a:t>self.screen</a:t>
            </a:r>
            <a:r>
              <a:rPr lang="en-US" sz="1400" dirty="0"/>
              <a:t>, </a:t>
            </a:r>
            <a:r>
              <a:rPr lang="en-US" sz="1400" dirty="0" err="1"/>
              <a:t>self.input_text</a:t>
            </a:r>
            <a:r>
              <a:rPr lang="en-US" sz="1400" dirty="0"/>
              <a:t>, 274, 26,(250,250,250))</a:t>
            </a:r>
          </a:p>
          <a:p>
            <a:pPr marL="114300" lvl="0" indent="0" algn="just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pygame.display.update</a:t>
            </a:r>
            <a:r>
              <a:rPr lang="en-US" sz="1400" dirty="0"/>
              <a:t>()</a:t>
            </a:r>
          </a:p>
          <a:p>
            <a:pPr marL="114300" lvl="0" indent="0" algn="just">
              <a:buNone/>
            </a:pPr>
            <a:r>
              <a:rPr lang="en-US" sz="1400" dirty="0"/>
              <a:t>            for event in </a:t>
            </a:r>
            <a:r>
              <a:rPr lang="en-US" sz="1400" dirty="0" err="1"/>
              <a:t>pygame.event.get</a:t>
            </a:r>
            <a:r>
              <a:rPr lang="en-US" sz="1400" dirty="0" smtClean="0"/>
              <a:t>():</a:t>
            </a:r>
            <a:endParaRPr lang="en-US" sz="1400"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851</Words>
  <Application>Microsoft Office PowerPoint</Application>
  <PresentationFormat>Custom</PresentationFormat>
  <Paragraphs>223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PowerPoint Presentation</vt:lpstr>
      <vt:lpstr>Contents</vt:lpstr>
      <vt:lpstr>Introduction</vt:lpstr>
      <vt:lpstr>Hardware &amp; Software Requirement: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References</vt:lpstr>
      <vt:lpstr>Thank You 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toshiba</cp:lastModifiedBy>
  <cp:revision>17</cp:revision>
  <dcterms:modified xsi:type="dcterms:W3CDTF">2023-07-11T18:40:29Z</dcterms:modified>
</cp:coreProperties>
</file>