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305" r:id="rId5"/>
    <p:sldId id="311" r:id="rId6"/>
    <p:sldId id="312" r:id="rId7"/>
    <p:sldId id="317" r:id="rId8"/>
    <p:sldId id="310" r:id="rId9"/>
    <p:sldId id="31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7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8/25/2023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8/25/2023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sz="4400" b="1" dirty="0"/>
              <a:t>Financial Data Analysis</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lstStyle/>
          <a:p>
            <a:r>
              <a:rPr lang="en-US" dirty="0"/>
              <a:t>Shreya Gupta​</a:t>
            </a:r>
          </a:p>
        </p:txBody>
      </p:sp>
    </p:spTree>
    <p:extLst>
      <p:ext uri="{BB962C8B-B14F-4D97-AF65-F5344CB8AC3E}">
        <p14:creationId xmlns:p14="http://schemas.microsoft.com/office/powerpoint/2010/main" val="317718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2</a:t>
            </a:fld>
            <a:endParaRPr lang="en-US" dirty="0"/>
          </a:p>
        </p:txBody>
      </p:sp>
      <p:pic>
        <p:nvPicPr>
          <p:cNvPr id="9" name="Picture 8">
            <a:extLst>
              <a:ext uri="{FF2B5EF4-FFF2-40B4-BE49-F238E27FC236}">
                <a16:creationId xmlns:a16="http://schemas.microsoft.com/office/drawing/2014/main" id="{DFD04269-930C-ADD3-ECBD-777C68F3CAB3}"/>
              </a:ext>
            </a:extLst>
          </p:cNvPr>
          <p:cNvPicPr>
            <a:picLocks noChangeAspect="1"/>
          </p:cNvPicPr>
          <p:nvPr/>
        </p:nvPicPr>
        <p:blipFill rotWithShape="1">
          <a:blip r:embed="rId2"/>
          <a:srcRect b="7315"/>
          <a:stretch/>
        </p:blipFill>
        <p:spPr>
          <a:xfrm>
            <a:off x="0" y="-46654"/>
            <a:ext cx="12192000" cy="6904653"/>
          </a:xfrm>
          <a:prstGeom prst="rect">
            <a:avLst/>
          </a:prstGeom>
        </p:spPr>
      </p:pic>
    </p:spTree>
    <p:extLst>
      <p:ext uri="{BB962C8B-B14F-4D97-AF65-F5344CB8AC3E}">
        <p14:creationId xmlns:p14="http://schemas.microsoft.com/office/powerpoint/2010/main" val="941015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3</a:t>
            </a:fld>
            <a:endParaRPr lang="en-US" dirty="0"/>
          </a:p>
        </p:txBody>
      </p:sp>
      <p:pic>
        <p:nvPicPr>
          <p:cNvPr id="9" name="Content Placeholder 8">
            <a:extLst>
              <a:ext uri="{FF2B5EF4-FFF2-40B4-BE49-F238E27FC236}">
                <a16:creationId xmlns:a16="http://schemas.microsoft.com/office/drawing/2014/main" id="{A84BC47E-C76C-0D5F-8EB9-051BA6E199E2}"/>
              </a:ext>
            </a:extLst>
          </p:cNvPr>
          <p:cNvPicPr>
            <a:picLocks noGrp="1" noChangeAspect="1"/>
          </p:cNvPicPr>
          <p:nvPr>
            <p:ph idx="1"/>
          </p:nvPr>
        </p:nvPicPr>
        <p:blipFill rotWithShape="1">
          <a:blip r:embed="rId2"/>
          <a:srcRect b="5612"/>
          <a:stretch/>
        </p:blipFill>
        <p:spPr>
          <a:xfrm>
            <a:off x="0" y="0"/>
            <a:ext cx="12192000" cy="6858000"/>
          </a:xfrm>
        </p:spPr>
      </p:pic>
    </p:spTree>
    <p:extLst>
      <p:ext uri="{BB962C8B-B14F-4D97-AF65-F5344CB8AC3E}">
        <p14:creationId xmlns:p14="http://schemas.microsoft.com/office/powerpoint/2010/main" val="871201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FBC491-F67C-8AE7-84A5-FCC497F2F52A}"/>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7573EBE9-18E0-0A8A-A534-FC37D149C754}"/>
              </a:ext>
            </a:extLst>
          </p:cNvPr>
          <p:cNvSpPr>
            <a:spLocks noGrp="1"/>
          </p:cNvSpPr>
          <p:nvPr>
            <p:ph type="sldNum" sz="quarter" idx="12"/>
          </p:nvPr>
        </p:nvSpPr>
        <p:spPr/>
        <p:txBody>
          <a:bodyPr/>
          <a:lstStyle/>
          <a:p>
            <a:fld id="{294A09A9-5501-47C1-A89A-A340965A2BE2}" type="slidenum">
              <a:rPr lang="en-US" smtClean="0"/>
              <a:t>4</a:t>
            </a:fld>
            <a:endParaRPr lang="en-US" dirty="0"/>
          </a:p>
        </p:txBody>
      </p:sp>
      <p:pic>
        <p:nvPicPr>
          <p:cNvPr id="5" name="Picture 4">
            <a:extLst>
              <a:ext uri="{FF2B5EF4-FFF2-40B4-BE49-F238E27FC236}">
                <a16:creationId xmlns:a16="http://schemas.microsoft.com/office/drawing/2014/main" id="{6D509990-CEBD-307F-118E-E0AD66AA3FB5}"/>
              </a:ext>
            </a:extLst>
          </p:cNvPr>
          <p:cNvPicPr>
            <a:picLocks noChangeAspect="1"/>
          </p:cNvPicPr>
          <p:nvPr/>
        </p:nvPicPr>
        <p:blipFill rotWithShape="1">
          <a:blip r:embed="rId2"/>
          <a:srcRect b="5306"/>
          <a:stretch/>
        </p:blipFill>
        <p:spPr>
          <a:xfrm>
            <a:off x="0" y="-46654"/>
            <a:ext cx="12192000" cy="6904653"/>
          </a:xfrm>
          <a:prstGeom prst="rect">
            <a:avLst/>
          </a:prstGeom>
        </p:spPr>
      </p:pic>
    </p:spTree>
    <p:extLst>
      <p:ext uri="{BB962C8B-B14F-4D97-AF65-F5344CB8AC3E}">
        <p14:creationId xmlns:p14="http://schemas.microsoft.com/office/powerpoint/2010/main" val="1397852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a:lstStyle/>
          <a:p>
            <a:r>
              <a:rPr lang="en-US" dirty="0">
                <a:solidFill>
                  <a:schemeClr val="accent3"/>
                </a:solidFill>
                <a:latin typeface="Baskerville Old Face" panose="02020602080505020303" pitchFamily="18" charset="77"/>
              </a:rPr>
              <a:t>Summary</a:t>
            </a:r>
            <a:r>
              <a:rPr lang="en-US" dirty="0">
                <a:solidFill>
                  <a:schemeClr val="accent3"/>
                </a:solidFill>
              </a:rPr>
              <a:t>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a:xfrm>
            <a:off x="2223516" y="2549123"/>
            <a:ext cx="7744968" cy="2697480"/>
          </a:xfrm>
        </p:spPr>
        <p:txBody>
          <a:bodyPr>
            <a:normAutofit/>
          </a:bodyPr>
          <a:lstStyle/>
          <a:p>
            <a:pPr marL="0" indent="0">
              <a:lnSpc>
                <a:spcPct val="100000"/>
              </a:lnSpc>
              <a:buNone/>
            </a:pPr>
            <a:r>
              <a:rPr lang="en-US" sz="1800" dirty="0">
                <a:solidFill>
                  <a:schemeClr val="accent3"/>
                </a:solidFill>
                <a:latin typeface="Gill Sans Nova Light" panose="020B0302020104020203" pitchFamily="34" charset="0"/>
                <a:ea typeface="+mn-lt"/>
                <a:cs typeface="Gill Sans Light" panose="020B0302020104020203" pitchFamily="34" charset="-79"/>
              </a:rPr>
              <a:t>This project centers on leveraging Microsoft Power BI, a robust business intelligence tool, to comprehensively analyze financial data. By integrating various financial data sources, the project entails creating insightful visualizations, conducting trend analysis, and generating key performance indicators. This initiative aims to provide actionable insights for informed financial decision-making, budget planning, and performance monitoring, ultimately fostering improved financial management and strategic allocation of resources.</a:t>
            </a:r>
          </a:p>
          <a:p>
            <a:pPr marL="0" indent="0">
              <a:lnSpc>
                <a:spcPct val="100000"/>
              </a:lnSpc>
              <a:buNone/>
            </a:pPr>
            <a:endParaRPr lang="en-US" sz="1800"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520700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8211311" y="2011680"/>
            <a:ext cx="3787855" cy="2843784"/>
          </a:xfrm>
        </p:spPr>
        <p:txBody>
          <a:bodyPr/>
          <a:lstStyle/>
          <a:p>
            <a:r>
              <a:rPr lang="en-US" dirty="0"/>
              <a:t>Shreya Gupta</a:t>
            </a:r>
          </a:p>
          <a:p>
            <a:r>
              <a:rPr lang="en-US" dirty="0"/>
              <a:t>shreya2821gupta@gmail.com</a:t>
            </a:r>
          </a:p>
        </p:txBody>
      </p:sp>
    </p:spTree>
    <p:extLst>
      <p:ext uri="{BB962C8B-B14F-4D97-AF65-F5344CB8AC3E}">
        <p14:creationId xmlns:p14="http://schemas.microsoft.com/office/powerpoint/2010/main" val="2790251853"/>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3.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{6F2ED91F-0041-4099-994C-FED40E171A15}tf56410444_win32</Template>
  <TotalTime>8</TotalTime>
  <Words>103</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Baskerville</vt:lpstr>
      <vt:lpstr>Baskerville Old Face</vt:lpstr>
      <vt:lpstr>Calibri</vt:lpstr>
      <vt:lpstr>Gill Sans Light</vt:lpstr>
      <vt:lpstr>Gill Sans Nova</vt:lpstr>
      <vt:lpstr>Gill Sans Nova Light</vt:lpstr>
      <vt:lpstr>Office Theme</vt:lpstr>
      <vt:lpstr>Financial Data Analysis</vt:lpstr>
      <vt:lpstr>PowerPoint Presentation</vt:lpstr>
      <vt:lpstr>PowerPoint Presentation</vt:lpstr>
      <vt:lpstr>PowerPoint Presentation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Data Analysis</dc:title>
  <dc:creator>Shreya Gupta</dc:creator>
  <cp:lastModifiedBy>Shreya Gupta</cp:lastModifiedBy>
  <cp:revision>1</cp:revision>
  <dcterms:created xsi:type="dcterms:W3CDTF">2023-08-25T08:06:13Z</dcterms:created>
  <dcterms:modified xsi:type="dcterms:W3CDTF">2023-08-25T08:14:52Z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