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Gupta" userId="9aaaf1fc39144499" providerId="LiveId" clId="{07F715C6-7BE2-4E90-BE14-631F4E9C981E}"/>
    <pc:docChg chg="custSel modSld">
      <pc:chgData name="Shreya Gupta" userId="9aaaf1fc39144499" providerId="LiveId" clId="{07F715C6-7BE2-4E90-BE14-631F4E9C981E}" dt="2023-08-23T18:53:21.474" v="120" actId="1076"/>
      <pc:docMkLst>
        <pc:docMk/>
      </pc:docMkLst>
      <pc:sldChg chg="delSp modSp mod">
        <pc:chgData name="Shreya Gupta" userId="9aaaf1fc39144499" providerId="LiveId" clId="{07F715C6-7BE2-4E90-BE14-631F4E9C981E}" dt="2023-08-23T18:53:21.474" v="120" actId="1076"/>
        <pc:sldMkLst>
          <pc:docMk/>
          <pc:sldMk cId="1522064112" sldId="256"/>
        </pc:sldMkLst>
        <pc:spChg chg="mod">
          <ac:chgData name="Shreya Gupta" userId="9aaaf1fc39144499" providerId="LiveId" clId="{07F715C6-7BE2-4E90-BE14-631F4E9C981E}" dt="2023-08-23T18:53:21.474" v="120" actId="1076"/>
          <ac:spMkLst>
            <pc:docMk/>
            <pc:sldMk cId="1522064112" sldId="256"/>
            <ac:spMk id="2" creationId="{B206756C-8A89-10E0-A5A7-53CFF0035464}"/>
          </ac:spMkLst>
        </pc:spChg>
        <pc:spChg chg="del mod">
          <ac:chgData name="Shreya Gupta" userId="9aaaf1fc39144499" providerId="LiveId" clId="{07F715C6-7BE2-4E90-BE14-631F4E9C981E}" dt="2023-08-23T18:40:40.738" v="53" actId="478"/>
          <ac:spMkLst>
            <pc:docMk/>
            <pc:sldMk cId="1522064112" sldId="256"/>
            <ac:spMk id="3" creationId="{9FBBF74A-0536-B762-FB01-96404AA0E3E2}"/>
          </ac:spMkLst>
        </pc:spChg>
      </pc:sldChg>
      <pc:sldChg chg="modSp mod">
        <pc:chgData name="Shreya Gupta" userId="9aaaf1fc39144499" providerId="LiveId" clId="{07F715C6-7BE2-4E90-BE14-631F4E9C981E}" dt="2023-08-23T18:51:09.812" v="98" actId="14100"/>
        <pc:sldMkLst>
          <pc:docMk/>
          <pc:sldMk cId="951065216" sldId="257"/>
        </pc:sldMkLst>
        <pc:picChg chg="mod modCrop">
          <ac:chgData name="Shreya Gupta" userId="9aaaf1fc39144499" providerId="LiveId" clId="{07F715C6-7BE2-4E90-BE14-631F4E9C981E}" dt="2023-08-23T18:51:09.812" v="98" actId="14100"/>
          <ac:picMkLst>
            <pc:docMk/>
            <pc:sldMk cId="951065216" sldId="257"/>
            <ac:picMk id="9" creationId="{5E35A09C-47DD-5188-E436-161793B9E37B}"/>
          </ac:picMkLst>
        </pc:picChg>
      </pc:sldChg>
      <pc:sldChg chg="modSp mod">
        <pc:chgData name="Shreya Gupta" userId="9aaaf1fc39144499" providerId="LiveId" clId="{07F715C6-7BE2-4E90-BE14-631F4E9C981E}" dt="2023-08-23T18:51:31.434" v="103" actId="14100"/>
        <pc:sldMkLst>
          <pc:docMk/>
          <pc:sldMk cId="2066033295" sldId="258"/>
        </pc:sldMkLst>
        <pc:picChg chg="mod modCrop">
          <ac:chgData name="Shreya Gupta" userId="9aaaf1fc39144499" providerId="LiveId" clId="{07F715C6-7BE2-4E90-BE14-631F4E9C981E}" dt="2023-08-23T18:51:31.434" v="103" actId="14100"/>
          <ac:picMkLst>
            <pc:docMk/>
            <pc:sldMk cId="2066033295" sldId="258"/>
            <ac:picMk id="3" creationId="{E02FC003-D042-3354-11C9-613A9FE5997B}"/>
          </ac:picMkLst>
        </pc:picChg>
      </pc:sldChg>
      <pc:sldChg chg="modSp mod">
        <pc:chgData name="Shreya Gupta" userId="9aaaf1fc39144499" providerId="LiveId" clId="{07F715C6-7BE2-4E90-BE14-631F4E9C981E}" dt="2023-08-23T18:51:55.242" v="108" actId="14100"/>
        <pc:sldMkLst>
          <pc:docMk/>
          <pc:sldMk cId="3523305973" sldId="259"/>
        </pc:sldMkLst>
        <pc:picChg chg="mod modCrop">
          <ac:chgData name="Shreya Gupta" userId="9aaaf1fc39144499" providerId="LiveId" clId="{07F715C6-7BE2-4E90-BE14-631F4E9C981E}" dt="2023-08-23T18:51:55.242" v="108" actId="14100"/>
          <ac:picMkLst>
            <pc:docMk/>
            <pc:sldMk cId="3523305973" sldId="259"/>
            <ac:picMk id="3" creationId="{BA036B96-7C4A-2920-8292-B69E2EEF9116}"/>
          </ac:picMkLst>
        </pc:picChg>
      </pc:sldChg>
      <pc:sldChg chg="modSp mod">
        <pc:chgData name="Shreya Gupta" userId="9aaaf1fc39144499" providerId="LiveId" clId="{07F715C6-7BE2-4E90-BE14-631F4E9C981E}" dt="2023-08-23T18:50:47.858" v="94" actId="14100"/>
        <pc:sldMkLst>
          <pc:docMk/>
          <pc:sldMk cId="3766273955" sldId="260"/>
        </pc:sldMkLst>
        <pc:picChg chg="mod modCrop">
          <ac:chgData name="Shreya Gupta" userId="9aaaf1fc39144499" providerId="LiveId" clId="{07F715C6-7BE2-4E90-BE14-631F4E9C981E}" dt="2023-08-23T18:50:47.858" v="94" actId="14100"/>
          <ac:picMkLst>
            <pc:docMk/>
            <pc:sldMk cId="3766273955" sldId="260"/>
            <ac:picMk id="3" creationId="{234838C6-4CB2-5049-E1AB-4618F246E60D}"/>
          </ac:picMkLst>
        </pc:picChg>
      </pc:sldChg>
    </pc:docChg>
  </pc:docChgLst>
  <pc:docChgLst>
    <pc:chgData name="Shreya Gupta" userId="9aaaf1fc39144499" providerId="LiveId" clId="{811BFC91-FDBD-4CDB-8083-4F424C28D191}"/>
    <pc:docChg chg="addSld modSld">
      <pc:chgData name="Shreya Gupta" userId="9aaaf1fc39144499" providerId="LiveId" clId="{811BFC91-FDBD-4CDB-8083-4F424C28D191}" dt="2023-07-27T12:56:55.670" v="1" actId="931"/>
      <pc:docMkLst>
        <pc:docMk/>
      </pc:docMkLst>
      <pc:sldChg chg="addSp modSp new">
        <pc:chgData name="Shreya Gupta" userId="9aaaf1fc39144499" providerId="LiveId" clId="{811BFC91-FDBD-4CDB-8083-4F424C28D191}" dt="2023-07-27T12:56:55.670" v="1" actId="931"/>
        <pc:sldMkLst>
          <pc:docMk/>
          <pc:sldMk cId="3766273955" sldId="260"/>
        </pc:sldMkLst>
        <pc:picChg chg="add mod">
          <ac:chgData name="Shreya Gupta" userId="9aaaf1fc39144499" providerId="LiveId" clId="{811BFC91-FDBD-4CDB-8083-4F424C28D191}" dt="2023-07-27T12:56:55.670" v="1" actId="931"/>
          <ac:picMkLst>
            <pc:docMk/>
            <pc:sldMk cId="3766273955" sldId="260"/>
            <ac:picMk id="3" creationId="{234838C6-4CB2-5049-E1AB-4618F246E6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6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4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5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7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3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09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2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897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8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2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3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69DC70-7C30-4238-A2E3-B1B79142F13D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F60463-5E9E-4DB3-8A69-176CB55FD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756C-8A89-10E0-A5A7-53CFF003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951" y="2647301"/>
            <a:ext cx="9144000" cy="110266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Marketing Campaign  </a:t>
            </a:r>
            <a:br>
              <a:rPr lang="en-IN" b="1" dirty="0"/>
            </a:br>
            <a:r>
              <a:rPr lang="en-IN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52206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36B96-7C4A-2920-8292-B69E2EEF9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5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0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2FC003-D042-3354-11C9-613A9FE59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" b="59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35A09C-47DD-5188-E436-161793B9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3" b="5579"/>
          <a:stretch/>
        </p:blipFill>
        <p:spPr>
          <a:xfrm>
            <a:off x="0" y="0"/>
            <a:ext cx="12192000" cy="69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6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838C6-4CB2-5049-E1AB-4618F246E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5714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3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Marketing Campaign  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OMNIFY</dc:title>
  <dc:creator>Shreya Gupta</dc:creator>
  <cp:lastModifiedBy>Shreya Gupta</cp:lastModifiedBy>
  <cp:revision>1</cp:revision>
  <dcterms:created xsi:type="dcterms:W3CDTF">2023-07-27T12:51:08Z</dcterms:created>
  <dcterms:modified xsi:type="dcterms:W3CDTF">2023-08-23T18:53:21Z</dcterms:modified>
</cp:coreProperties>
</file>