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82" r:id="rId9"/>
    <p:sldId id="262" r:id="rId10"/>
    <p:sldId id="263" r:id="rId11"/>
    <p:sldId id="274" r:id="rId12"/>
    <p:sldId id="264" r:id="rId13"/>
    <p:sldId id="275" r:id="rId14"/>
    <p:sldId id="283" r:id="rId15"/>
    <p:sldId id="284" r:id="rId16"/>
    <p:sldId id="266" r:id="rId17"/>
    <p:sldId id="276" r:id="rId18"/>
    <p:sldId id="269" r:id="rId19"/>
    <p:sldId id="270" r:id="rId20"/>
    <p:sldId id="277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82C4A-F33A-43FC-AAB1-7588734CFC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2056-8789-4333-A5D6-D0021E087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CBE1-1F33-4FBC-9033-8E64F288FCD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4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1512-93D9-45B9-8A09-8EA05C55787B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9B77-5B42-4B05-8CD6-39E55B0D706F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B7B8-B95F-40E4-AC63-96A829DCCD3D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CA49E9-47EB-4995-8E38-B3833187B2D3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73E2-2B62-47C3-8173-F78E9B0CEDAA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D023-339C-4D53-9FAE-D65856825743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6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552C07-C013-4B33-84C5-56B6FF8575D9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99E-084D-42B9-8937-8808F00D8D4D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51F-F5B2-475D-A860-182C733103F0}" type="datetime1">
              <a:rPr lang="en-US" smtClean="0"/>
              <a:t>12/1/2021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332-2E5B-4DFC-80BB-222E92845BB7}" type="datetime1">
              <a:rPr lang="en-US" smtClean="0"/>
              <a:t>12/1/2021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1FBD98-CDA1-4E62-9CBA-5B16624149E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315200" cy="25146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8861"/>
            <a:ext cx="3429000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495800" y="61501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  <a:p>
            <a:r>
              <a:rPr lang="en-US" sz="2000" b="1" dirty="0">
                <a:solidFill>
                  <a:srgbClr val="AB2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SHREYA JAIN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7E8BF-2D1F-4E5B-804F-1563335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1BA68-804D-4EF5-AC1F-53A3C346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51212-9476-4AD7-AE7D-15E22A4D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00FD8-0831-403C-9AEE-DBDC6935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" y="673331"/>
            <a:ext cx="1518533" cy="5488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30F7BA-3FC1-4589-A98C-365B9EE9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23" y="673331"/>
            <a:ext cx="1489958" cy="5387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E7AA8E-F3CC-4FBF-8332-62B14DA7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11" y="684792"/>
            <a:ext cx="1570941" cy="5268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168A7-88B3-4D27-82F7-C8D7E1C1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152" y="673331"/>
            <a:ext cx="1489957" cy="5399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DB510-6188-4E4C-9E4F-4EEE7F3F7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139" y="1654889"/>
            <a:ext cx="1330207" cy="27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9848" cy="1368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defined dimensions of images and other parameters also. Then, for data augmentation we defined training and testing 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7717AA-F114-4857-9CAE-FD2DDADD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B28F7-9EAE-4784-A19C-7DFC28E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7" y="1838055"/>
            <a:ext cx="8178546" cy="28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F9D07-9FC9-492E-B3CF-8F9DA0A5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98500-8E46-4BBF-A175-A8225BC0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6" y="994199"/>
            <a:ext cx="8169348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BB9B34-BE58-418F-9C31-CC2472C6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2" y="312150"/>
            <a:ext cx="8237934" cy="6233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C1F0-544F-485C-8F3C-34D6C17F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A21E-CB3C-4709-AEA6-068B2C19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6C501-56BC-4B7B-AB88-032C4AAE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99" y="0"/>
            <a:ext cx="476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4891"/>
            <a:ext cx="82296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FC1FD-44F6-4EE2-B08F-31C8805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230C-9EE3-47C5-A853-5F32AF47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7" y="1066801"/>
            <a:ext cx="7458946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A48C1-F8E8-49B7-B254-97C27D5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58112-4C1A-4B97-9131-F227A6AC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30" y="862878"/>
            <a:ext cx="5434140" cy="51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C7F3-5B7E-498D-9237-F78B7AEF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D387D-D797-4890-BC14-4704D448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77" y="3124200"/>
            <a:ext cx="7166646" cy="21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63" y="457200"/>
            <a:ext cx="8500872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7B713-1040-4D80-A8B8-EF31E3B5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F0809-1382-4665-AEA2-5F5BC95B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5" y="914400"/>
            <a:ext cx="7460627" cy="2164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305DE2-91B0-4EFD-9B85-80980EAF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6" y="3429000"/>
            <a:ext cx="2080440" cy="2530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386A46-6CDC-4B96-9CB5-5D075FA0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60" y="3429000"/>
            <a:ext cx="2080440" cy="25300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A30845-D8A5-4A5A-8C05-54D272F87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566" y="3429000"/>
            <a:ext cx="2027096" cy="25453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902B3D-8F8D-41FE-8E01-760810E9A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572" y="3429000"/>
            <a:ext cx="2027096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6DB1-3933-4B89-9F0B-BC3DB445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64" y="203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1511B-FFCC-421F-884E-00E50BF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CAF14-7EA7-44D4-828C-D4DAA73D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0081"/>
            <a:ext cx="2088061" cy="2560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4DDBD-2198-4040-B48E-009AA62C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230" y="666866"/>
            <a:ext cx="2088061" cy="2545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CFA27-5D36-47E0-BD50-1A7F8433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643311"/>
            <a:ext cx="1920406" cy="2575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7BD13B-446C-4FDF-BDAD-D766A23BE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534" y="666866"/>
            <a:ext cx="1920406" cy="2568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B2DD64-D026-4BE2-9595-FAA0FF492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82" y="3351175"/>
            <a:ext cx="1950889" cy="25834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576413-2F26-4EB3-AA50-2E9330F5F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117" y="3389504"/>
            <a:ext cx="1981372" cy="2591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8A3704-F33B-4E6A-954D-F860EB9C5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568" y="3414669"/>
            <a:ext cx="1981372" cy="2591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273C37-3DA8-4D75-AEDC-41BCE07EA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5357" y="3351175"/>
            <a:ext cx="198899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F572-73A5-4A80-A96B-1DF1FF56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164" y="1600200"/>
            <a:ext cx="8500872" cy="4267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scrape images from e-commerce portal,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mazon.in 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(men)</a:t>
            </a:r>
          </a:p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FC61-4630-457D-9C3C-7D1CF7FA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2002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1715584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376 rows for each of the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C4275-7FC6-47EA-ADAF-9F3752E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D0BEE-6124-45A2-9851-73C87A46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4" y="3435927"/>
            <a:ext cx="8176969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3C3E7-BC3C-4AE9-B7C8-FD4D7BA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1B8564-67EF-4D6B-B37C-93647A07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2" y="174978"/>
            <a:ext cx="6187976" cy="6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1BCEC-CA8B-4E36-AE4F-59BDE3A5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6E44D-D2A9-4253-A6D2-AB05E806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78" y="1944715"/>
            <a:ext cx="6508044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B3BF7-EB4F-4594-B845-F43C672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F6D9-4C19-4EC4-A4A5-FBF839F8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88" y="1348559"/>
            <a:ext cx="6500423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21D47-1C78-4C87-AE6D-01C8C7A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F4BA4-F628-4A96-8968-03131651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1352370"/>
            <a:ext cx="6492803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from each clothing category and remaining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we have kept in Test folder for each category. Hence, we got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for training and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378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testing.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7E4BF-3809-44E8-BB22-66AD0DC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4470</TotalTime>
  <Words>485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CONCEPTUAL BACKGROUND OF THE DOMAIN PROBLEM</vt:lpstr>
      <vt:lpstr>PROBLEM STATEMENT</vt:lpstr>
      <vt:lpstr>ANALYTICAL PROBLEM FRAMING</vt:lpstr>
      <vt:lpstr>PowerPoint Presentation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sayukta Jain</cp:lastModifiedBy>
  <cp:revision>46</cp:revision>
  <dcterms:created xsi:type="dcterms:W3CDTF">2021-06-17T06:55:27Z</dcterms:created>
  <dcterms:modified xsi:type="dcterms:W3CDTF">2021-12-01T07:47:53Z</dcterms:modified>
</cp:coreProperties>
</file>