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8" r:id="rId3"/>
    <p:sldId id="259" r:id="rId4"/>
    <p:sldId id="296" r:id="rId5"/>
    <p:sldId id="316" r:id="rId6"/>
    <p:sldId id="317" r:id="rId7"/>
    <p:sldId id="318" r:id="rId8"/>
    <p:sldId id="319" r:id="rId9"/>
    <p:sldId id="320" r:id="rId10"/>
    <p:sldId id="321" r:id="rId11"/>
    <p:sldId id="271" r:id="rId12"/>
    <p:sldId id="303" r:id="rId13"/>
    <p:sldId id="304" r:id="rId14"/>
    <p:sldId id="306" r:id="rId15"/>
    <p:sldId id="315" r:id="rId16"/>
    <p:sldId id="313" r:id="rId17"/>
    <p:sldId id="31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735D7-804F-47F3-996D-09BC0690FF32}" v="1973" dt="2021-03-04T08:36:43.590"/>
    <p1510:client id="{9334600E-37D0-4DE2-B01A-573D67C2E7D4}" v="9" dt="2021-03-04T09:26:10.462"/>
    <p1510:client id="{C4C2C482-1E8F-43AA-A45F-74736BDF7B9F}" v="2448" dt="2021-01-02T18:32:57.845"/>
    <p1510:client id="{DE7C8CAD-DDD8-4525-BE71-088B4E8D55FA}" v="547" dt="2021-05-22T15:04:02.724"/>
    <p1510:client id="{F4BFCC1E-8FF9-492B-A13F-102C845B31C4}" v="856" dt="2021-06-06T12:41:57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92" d="100"/>
          <a:sy n="92" d="100"/>
        </p:scale>
        <p:origin x="-110" y="-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7371" y="148853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1378" y="5204050"/>
            <a:ext cx="4588625" cy="8825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Submitted by :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SHREYA Jain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E3154D-EA16-45E4-89A0-A6D545F848F9}"/>
              </a:ext>
            </a:extLst>
          </p:cNvPr>
          <p:cNvSpPr txBox="1"/>
          <p:nvPr/>
        </p:nvSpPr>
        <p:spPr>
          <a:xfrm>
            <a:off x="2751551" y="6029197"/>
            <a:ext cx="79728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5: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5B3B41-8AFF-454A-9E6B-C2C8F3118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099" y="1493356"/>
            <a:ext cx="5387807" cy="3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E7D0360-E561-4E24-A87A-A1CFA1429B88}"/>
              </a:ext>
            </a:extLst>
          </p:cNvPr>
          <p:cNvSpPr txBox="1"/>
          <p:nvPr/>
        </p:nvSpPr>
        <p:spPr>
          <a:xfrm>
            <a:off x="543171" y="181708"/>
            <a:ext cx="115277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4000" b="1" dirty="0">
              <a:cs typeface="Segoe U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368921-E25E-4D34-AEFB-698A5CCAA164}"/>
              </a:ext>
            </a:extLst>
          </p:cNvPr>
          <p:cNvSpPr txBox="1"/>
          <p:nvPr/>
        </p:nvSpPr>
        <p:spPr>
          <a:xfrm>
            <a:off x="480542" y="812160"/>
            <a:ext cx="94762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DATA PREPROCESSING DONE</a:t>
            </a:r>
            <a:endParaRPr lang="en-IN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FD02213-8099-4E5D-85DF-3D41E0AE6B27}"/>
              </a:ext>
            </a:extLst>
          </p:cNvPr>
          <p:cNvSpPr txBox="1"/>
          <p:nvPr/>
        </p:nvSpPr>
        <p:spPr>
          <a:xfrm>
            <a:off x="4646249" y="6424247"/>
            <a:ext cx="350519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IN" sz="1600" dirty="0">
              <a:latin typeface="WordVisi_MSFontServic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DAD107-A054-4A65-8B27-B6D5A7A8E142}"/>
              </a:ext>
            </a:extLst>
          </p:cNvPr>
          <p:cNvSpPr txBox="1"/>
          <p:nvPr/>
        </p:nvSpPr>
        <p:spPr>
          <a:xfrm>
            <a:off x="480541" y="1829222"/>
            <a:ext cx="1150265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first looked for the null values present in the dataset. We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noticed that there were no null values present in our dataset. Then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performed text processing.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Data usually comes from a variety of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sources and often in different formats. For this reason transforming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your raw data is essential.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However, this is not a simple process, as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text data often contains redundant and repetitive words. This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means that processing the text data is the first step in our solution.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fundamental steps involved in text pre-processing are, Cleaning 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raw data Tokenizing the cleaned data.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49897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B8D850-D3DA-4335-8173-98F60615C014}"/>
              </a:ext>
            </a:extLst>
          </p:cNvPr>
          <p:cNvSpPr txBox="1"/>
          <p:nvPr/>
        </p:nvSpPr>
        <p:spPr>
          <a:xfrm>
            <a:off x="651216" y="1078633"/>
            <a:ext cx="11156515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Pre-processing involved the following steps:</a:t>
            </a:r>
          </a:p>
          <a:p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Punctuations and other special characters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Removing Stop Words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Stemming and Lemmatising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Applying </a:t>
            </a:r>
            <a:r>
              <a:rPr lang="en-IN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tfidf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Vectorizer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Balancing the dataset through smote technique</a:t>
            </a:r>
          </a:p>
        </p:txBody>
      </p:sp>
    </p:spTree>
    <p:extLst>
      <p:ext uri="{BB962C8B-B14F-4D97-AF65-F5344CB8AC3E}">
        <p14:creationId xmlns:p14="http://schemas.microsoft.com/office/powerpoint/2010/main" val="65336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B316D0A-17DE-457E-939B-C7178643656F}"/>
              </a:ext>
            </a:extLst>
          </p:cNvPr>
          <p:cNvSpPr txBox="1"/>
          <p:nvPr/>
        </p:nvSpPr>
        <p:spPr>
          <a:xfrm>
            <a:off x="700069" y="1312588"/>
            <a:ext cx="1070961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Some very large length comments can be seen, in our dataset.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These pose serious problems like adding excessively more words to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training dataset, causing training time to increase and accuracy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decrease.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Hence, a threshold of 400 characters will be created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and only comments which have length smaller than 400 will be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used further.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Hence, after removing comments longer than 400 characters, we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are still left with 2154473 comments, which seems enough for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training purposes.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DBC8D9-2E35-4B42-9609-FA1080A7693A}"/>
              </a:ext>
            </a:extLst>
          </p:cNvPr>
          <p:cNvSpPr txBox="1"/>
          <p:nvPr/>
        </p:nvSpPr>
        <p:spPr>
          <a:xfrm>
            <a:off x="507307" y="850671"/>
            <a:ext cx="1142791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SET OF ASSUMPTIONS RELATED TO THE PROBLEM UNDER CONSIDERATION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03F47C6-B071-40D8-9306-58930901812C}"/>
              </a:ext>
            </a:extLst>
          </p:cNvPr>
          <p:cNvSpPr txBox="1"/>
          <p:nvPr/>
        </p:nvSpPr>
        <p:spPr>
          <a:xfrm>
            <a:off x="673559" y="2661175"/>
            <a:ext cx="1132352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By looking into the target variable label we assumed that it was  a  Multiclass classification type of problem.</a:t>
            </a:r>
          </a:p>
          <a:p>
            <a:endParaRPr lang="en-IN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buFont typeface="Arial"/>
              <a:buChar char="•"/>
            </a:pP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We observed that dataset was imbalance so we will have to balance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dataset for better outcome.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81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9709CF0-A0B7-41BC-B62B-316024164481}"/>
              </a:ext>
            </a:extLst>
          </p:cNvPr>
          <p:cNvSpPr txBox="1"/>
          <p:nvPr/>
        </p:nvSpPr>
        <p:spPr>
          <a:xfrm>
            <a:off x="790166" y="423799"/>
            <a:ext cx="66829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MODEL DASHBOARD​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0610CAA-5CE6-4162-AADA-56933E82783E}"/>
              </a:ext>
            </a:extLst>
          </p:cNvPr>
          <p:cNvSpPr txBox="1"/>
          <p:nvPr/>
        </p:nvSpPr>
        <p:spPr>
          <a:xfrm>
            <a:off x="1481147" y="5109119"/>
            <a:ext cx="95594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We observe that Random forest classifier is giving is best results so we save it as our final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FFD315-C97A-4A86-82A8-856F109A3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529" y="1371581"/>
            <a:ext cx="5377873" cy="35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7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9D111C-2A22-482E-90AF-87B72B47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47" y="133004"/>
            <a:ext cx="10515600" cy="1067868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FINALIZED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D2DFCA-E95B-45D6-BB7E-8E65162B8AD1}"/>
              </a:ext>
            </a:extLst>
          </p:cNvPr>
          <p:cNvSpPr txBox="1"/>
          <p:nvPr/>
        </p:nvSpPr>
        <p:spPr>
          <a:xfrm>
            <a:off x="778703" y="4995797"/>
            <a:ext cx="10457144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interpreted that Random forest classifier model was giving us the best results with the accuracy score of 59% and comparatively better f1-score so we saved it as our final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46E4DF-DFA2-49BB-83C3-A32F9F42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2" y="505736"/>
            <a:ext cx="3640941" cy="4490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FE112F1-F697-4AF0-87A9-A9655660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5" y="1573604"/>
            <a:ext cx="5517359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85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67027-6C1D-44E1-80AE-ADAE71610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496" y="520587"/>
            <a:ext cx="9366325" cy="11430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8E229-D8B6-4A98-AB2A-19FE1056A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1573" cy="4205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 this project we have tried to detect the Ratings in commercial websites on a scale of 1 to 5 on the basis of the reviews given by the users.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made use of natural language processing and machine learning algorithms in order to do so. </a:t>
            </a:r>
          </a:p>
          <a:p>
            <a:pPr marL="457200" indent="-457200"/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interpreted that Random forest classifier model is giving us best results.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4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36EB718-DE02-4806-B816-73300CC2D806}"/>
              </a:ext>
            </a:extLst>
          </p:cNvPr>
          <p:cNvSpPr txBox="1"/>
          <p:nvPr/>
        </p:nvSpPr>
        <p:spPr>
          <a:xfrm>
            <a:off x="166258" y="330124"/>
            <a:ext cx="577734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4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133B776-CBEC-46C1-B728-98C6734EB4D0}"/>
              </a:ext>
            </a:extLst>
          </p:cNvPr>
          <p:cNvSpPr txBox="1"/>
          <p:nvPr/>
        </p:nvSpPr>
        <p:spPr>
          <a:xfrm>
            <a:off x="768726" y="1116110"/>
            <a:ext cx="77567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D8A56FA-C775-453F-806D-E662A819BCA8}"/>
              </a:ext>
            </a:extLst>
          </p:cNvPr>
          <p:cNvSpPr txBox="1"/>
          <p:nvPr/>
        </p:nvSpPr>
        <p:spPr>
          <a:xfrm>
            <a:off x="711576" y="2205319"/>
            <a:ext cx="1092349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 have a client who has a website where people write different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reviews for technical products. Now they are adding a new feature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to their website i.e. The reviewer will have to add stars(rating) as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well with the review. The rating is out 5 stars and it only has 5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options available 1 star, 2 stars, 3 stars, 4 stars, 5 stars. Now they want to predict ratings for the reviews which were written in the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past and they don’t have rating. So, we have to build </a:t>
            </a:r>
            <a:r>
              <a:rPr lang="en-US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 application which can predict the rating by seeing the review.</a:t>
            </a:r>
            <a:endParaRPr lang="en-US" sz="2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01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691855-C92B-4E92-B12A-0C09CCB7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37" y="122151"/>
            <a:ext cx="10672483" cy="1347974"/>
          </a:xfrm>
        </p:spPr>
        <p:txBody>
          <a:bodyPr>
            <a:noAutofit/>
          </a:bodyPr>
          <a:lstStyle/>
          <a:p>
            <a:pPr algn="just"/>
            <a:r>
              <a:rPr lang="en-IN" sz="4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STEPS AND VISUALIZATION</a:t>
            </a:r>
            <a:endParaRPr lang="en-US" sz="4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AF9ABA-34D6-427E-BA4E-96600AE4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29" y="751542"/>
            <a:ext cx="11847503" cy="54072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>
              <a:buNone/>
            </a:pPr>
            <a:endParaRPr lang="en-IN" sz="2800" dirty="0" smtClean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IN" sz="2800" dirty="0" smtClean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Rating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1 and Rating 2 distribution after cleaning the reviews: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CA3FEA-6D19-4AF4-B0A2-71B663E95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873" y="1413164"/>
            <a:ext cx="4595259" cy="412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815319-415A-4AB1-82F0-9A5FF0B6DDB6}"/>
              </a:ext>
            </a:extLst>
          </p:cNvPr>
          <p:cNvSpPr txBox="1"/>
          <p:nvPr/>
        </p:nvSpPr>
        <p:spPr>
          <a:xfrm>
            <a:off x="110647" y="5747361"/>
            <a:ext cx="1137754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        Rating 3 and Rating 4 distribution after cleaning the reviews: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2902BFF-AE0C-4648-BFB0-75AA085B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923" y="690770"/>
            <a:ext cx="4511431" cy="427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2D12992-6308-4A02-A0F3-81038DE6EE1D}"/>
              </a:ext>
            </a:extLst>
          </p:cNvPr>
          <p:cNvSpPr txBox="1"/>
          <p:nvPr/>
        </p:nvSpPr>
        <p:spPr>
          <a:xfrm>
            <a:off x="1080656" y="5977005"/>
            <a:ext cx="101029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Rating 1 and Rating 5 distribution after cleaning reviews: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27B7E35-2965-48C8-9900-19B4E5FE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951" y="701078"/>
            <a:ext cx="4602879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2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DD8652-9CF7-45BC-8FEF-A3AD4BCEE6F6}"/>
              </a:ext>
            </a:extLst>
          </p:cNvPr>
          <p:cNvSpPr txBox="1"/>
          <p:nvPr/>
        </p:nvSpPr>
        <p:spPr>
          <a:xfrm>
            <a:off x="1801662" y="5903936"/>
            <a:ext cx="92567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1: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0C19C56-B093-48D3-B7BC-A27E2DE7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48" y="1111684"/>
            <a:ext cx="536494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47B07F-ED2D-462B-B311-79540DC8C245}"/>
              </a:ext>
            </a:extLst>
          </p:cNvPr>
          <p:cNvSpPr txBox="1"/>
          <p:nvPr/>
        </p:nvSpPr>
        <p:spPr>
          <a:xfrm>
            <a:off x="2413350" y="5965179"/>
            <a:ext cx="98234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2: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8CB4826-79E2-4410-AC79-DEA487E1A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424" y="1489542"/>
            <a:ext cx="5441152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A355DC-18A4-4716-8012-453E42E26B79}"/>
              </a:ext>
            </a:extLst>
          </p:cNvPr>
          <p:cNvSpPr txBox="1"/>
          <p:nvPr/>
        </p:nvSpPr>
        <p:spPr>
          <a:xfrm>
            <a:off x="2263732" y="6000944"/>
            <a:ext cx="9361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3: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E2D0CC7-7AEA-47DD-96E4-A60179B6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941" y="1480577"/>
            <a:ext cx="5380187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62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2AE09F-DDCA-4F11-9B8E-7CD05B489179}"/>
              </a:ext>
            </a:extLst>
          </p:cNvPr>
          <p:cNvSpPr txBox="1"/>
          <p:nvPr/>
        </p:nvSpPr>
        <p:spPr>
          <a:xfrm>
            <a:off x="2532347" y="6050073"/>
            <a:ext cx="88913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getting sense of review Loud words in Rating 4:</a:t>
            </a:r>
            <a:r>
              <a:rPr lang="en-IN" sz="2800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 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EEFED8-673C-4A8B-B044-605A002B4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87" y="1489542"/>
            <a:ext cx="5395428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706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1848</TotalTime>
  <Words>214</Words>
  <Application>Microsoft Office PowerPoint</Application>
  <PresentationFormat>Custom</PresentationFormat>
  <Paragraphs>53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RATINGS PREDICTION PROJECT</vt:lpstr>
      <vt:lpstr>PowerPoint Presentation</vt:lpstr>
      <vt:lpstr>EDA STEPS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FINALIZED MODEL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User</cp:lastModifiedBy>
  <cp:revision>1539</cp:revision>
  <dcterms:created xsi:type="dcterms:W3CDTF">2020-12-29T14:55:28Z</dcterms:created>
  <dcterms:modified xsi:type="dcterms:W3CDTF">2021-11-12T17:34:55Z</dcterms:modified>
</cp:coreProperties>
</file>